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317" r:id="rId6"/>
    <p:sldId id="267" r:id="rId7"/>
    <p:sldId id="315" r:id="rId8"/>
    <p:sldId id="278" r:id="rId9"/>
  </p:sldIdLst>
  <p:sldSz cx="9144000" cy="51435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559" userDrawn="1">
          <p15:clr>
            <a:srgbClr val="FF00FF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0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0" y="0"/>
      </p:cViewPr>
      <p:guideLst>
        <p:guide orient="horz" pos="559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:notes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8224f5a5c5_2_45:notes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8224f5a5c5_2_4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:notes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38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g8b00801bcb_0_871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Google Shape;940;g8b00801bcb_0_87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18" name="Shape 1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" name="Google Shape;1319;g8be6fcad63_0_7474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0" name="Google Shape;1320;g8be6fcad63_0_747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747" name="Shape 1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" name="Google Shape;1748;g8b08d2432b_0_182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9" name="Google Shape;1749;g8b08d2432b_0_182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4" Type="http://schemas.openxmlformats.org/officeDocument/2006/relationships/hyperlink" Target="http://bit.ly/2TtBDfr" TargetMode="External"/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subTitle" idx="1"/>
          </p:nvPr>
        </p:nvSpPr>
        <p:spPr>
          <a:xfrm>
            <a:off x="3709275" y="3589725"/>
            <a:ext cx="4462200" cy="61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25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type="ctrTitle"/>
          </p:nvPr>
        </p:nvSpPr>
        <p:spPr>
          <a:xfrm>
            <a:off x="3709275" y="1128500"/>
            <a:ext cx="4721400" cy="24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type="subTitle" idx="2"/>
          </p:nvPr>
        </p:nvSpPr>
        <p:spPr>
          <a:xfrm>
            <a:off x="3709275" y="4175675"/>
            <a:ext cx="42009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helsea Market"/>
              <a:buNone/>
              <a:defRPr sz="36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type="subTitle" idx="1"/>
          </p:nvPr>
        </p:nvSpPr>
        <p:spPr>
          <a:xfrm>
            <a:off x="1579950" y="1886425"/>
            <a:ext cx="5984100" cy="112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 sz="1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type="title"/>
          </p:nvPr>
        </p:nvSpPr>
        <p:spPr>
          <a:xfrm>
            <a:off x="713225" y="337575"/>
            <a:ext cx="7717500" cy="13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51" name="Google Shape;51;p11"/>
          <p:cNvSpPr/>
          <p:nvPr/>
        </p:nvSpPr>
        <p:spPr>
          <a:xfrm>
            <a:off x="-11000" y="-7975"/>
            <a:ext cx="9144000" cy="1154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-column text 3">
  <p:cSld name="ONE_COLUMN_TEXT_2">
    <p:bg>
      <p:bgPr>
        <a:solidFill>
          <a:schemeClr val="accent5"/>
        </a:solidFill>
        <a:effectLst/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oogle Shape;53;p12"/>
          <p:cNvGrpSpPr/>
          <p:nvPr/>
        </p:nvGrpSpPr>
        <p:grpSpPr>
          <a:xfrm flipH="1">
            <a:off x="3976852" y="-79792"/>
            <a:ext cx="5342691" cy="5223525"/>
            <a:chOff x="959850" y="238125"/>
            <a:chExt cx="5695225" cy="5223525"/>
          </a:xfrm>
        </p:grpSpPr>
        <p:sp>
          <p:nvSpPr>
            <p:cNvPr id="54" name="Google Shape;54;p12"/>
            <p:cNvSpPr/>
            <p:nvPr/>
          </p:nvSpPr>
          <p:spPr>
            <a:xfrm>
              <a:off x="959850" y="238125"/>
              <a:ext cx="5680800" cy="5223525"/>
            </a:xfrm>
            <a:custGeom>
              <a:avLst/>
              <a:gdLst/>
              <a:ahLst/>
              <a:cxnLst/>
              <a:rect l="l" t="t" r="r" b="b"/>
              <a:pathLst>
                <a:path w="227232" h="208941" extrusionOk="0">
                  <a:moveTo>
                    <a:pt x="0" y="0"/>
                  </a:moveTo>
                  <a:lnTo>
                    <a:pt x="0" y="208941"/>
                  </a:lnTo>
                  <a:lnTo>
                    <a:pt x="209519" y="208941"/>
                  </a:lnTo>
                  <a:cubicBezTo>
                    <a:pt x="216766" y="208941"/>
                    <a:pt x="222639" y="203068"/>
                    <a:pt x="222639" y="195821"/>
                  </a:cubicBezTo>
                  <a:cubicBezTo>
                    <a:pt x="222639" y="188589"/>
                    <a:pt x="216750" y="182700"/>
                    <a:pt x="209519" y="182700"/>
                  </a:cubicBezTo>
                  <a:lnTo>
                    <a:pt x="184699" y="182700"/>
                  </a:lnTo>
                  <a:cubicBezTo>
                    <a:pt x="181810" y="182700"/>
                    <a:pt x="179467" y="180357"/>
                    <a:pt x="179467" y="177468"/>
                  </a:cubicBezTo>
                  <a:cubicBezTo>
                    <a:pt x="179467" y="174578"/>
                    <a:pt x="181810" y="172235"/>
                    <a:pt x="184699" y="172235"/>
                  </a:cubicBezTo>
                  <a:lnTo>
                    <a:pt x="205286" y="172235"/>
                  </a:lnTo>
                  <a:cubicBezTo>
                    <a:pt x="209050" y="172235"/>
                    <a:pt x="212096" y="169189"/>
                    <a:pt x="212096" y="165425"/>
                  </a:cubicBezTo>
                  <a:cubicBezTo>
                    <a:pt x="212096" y="161661"/>
                    <a:pt x="209050" y="158615"/>
                    <a:pt x="205286" y="158615"/>
                  </a:cubicBezTo>
                  <a:lnTo>
                    <a:pt x="168971" y="158615"/>
                  </a:lnTo>
                  <a:cubicBezTo>
                    <a:pt x="168903" y="158617"/>
                    <a:pt x="168835" y="158619"/>
                    <a:pt x="168767" y="158619"/>
                  </a:cubicBezTo>
                  <a:cubicBezTo>
                    <a:pt x="165576" y="158619"/>
                    <a:pt x="162908" y="156110"/>
                    <a:pt x="162801" y="152867"/>
                  </a:cubicBezTo>
                  <a:cubicBezTo>
                    <a:pt x="162676" y="149587"/>
                    <a:pt x="165253" y="146822"/>
                    <a:pt x="168533" y="146698"/>
                  </a:cubicBezTo>
                  <a:lnTo>
                    <a:pt x="207332" y="146698"/>
                  </a:lnTo>
                  <a:cubicBezTo>
                    <a:pt x="212939" y="146698"/>
                    <a:pt x="217485" y="142152"/>
                    <a:pt x="217485" y="136545"/>
                  </a:cubicBezTo>
                  <a:cubicBezTo>
                    <a:pt x="217485" y="130953"/>
                    <a:pt x="212939" y="126392"/>
                    <a:pt x="207332" y="126392"/>
                  </a:cubicBezTo>
                  <a:lnTo>
                    <a:pt x="195367" y="126392"/>
                  </a:lnTo>
                  <a:cubicBezTo>
                    <a:pt x="195319" y="126393"/>
                    <a:pt x="195271" y="126393"/>
                    <a:pt x="195223" y="126393"/>
                  </a:cubicBezTo>
                  <a:cubicBezTo>
                    <a:pt x="188525" y="126393"/>
                    <a:pt x="183059" y="121018"/>
                    <a:pt x="182981" y="114334"/>
                  </a:cubicBezTo>
                  <a:cubicBezTo>
                    <a:pt x="182903" y="107602"/>
                    <a:pt x="188307" y="102057"/>
                    <a:pt x="195055" y="101979"/>
                  </a:cubicBezTo>
                  <a:lnTo>
                    <a:pt x="211627" y="101979"/>
                  </a:lnTo>
                  <a:cubicBezTo>
                    <a:pt x="214860" y="101979"/>
                    <a:pt x="217485" y="99355"/>
                    <a:pt x="217485" y="96122"/>
                  </a:cubicBezTo>
                  <a:cubicBezTo>
                    <a:pt x="217485" y="92873"/>
                    <a:pt x="214860" y="90265"/>
                    <a:pt x="211627" y="90265"/>
                  </a:cubicBezTo>
                  <a:lnTo>
                    <a:pt x="179873" y="90265"/>
                  </a:lnTo>
                  <a:cubicBezTo>
                    <a:pt x="176359" y="90265"/>
                    <a:pt x="173500" y="87406"/>
                    <a:pt x="173500" y="83876"/>
                  </a:cubicBezTo>
                  <a:cubicBezTo>
                    <a:pt x="173500" y="80346"/>
                    <a:pt x="176359" y="77472"/>
                    <a:pt x="179873" y="77472"/>
                  </a:cubicBezTo>
                  <a:lnTo>
                    <a:pt x="219671" y="77472"/>
                  </a:lnTo>
                  <a:cubicBezTo>
                    <a:pt x="223842" y="77472"/>
                    <a:pt x="227231" y="74098"/>
                    <a:pt x="227231" y="69912"/>
                  </a:cubicBezTo>
                  <a:cubicBezTo>
                    <a:pt x="227231" y="67648"/>
                    <a:pt x="226185" y="65492"/>
                    <a:pt x="224435" y="64055"/>
                  </a:cubicBezTo>
                  <a:cubicBezTo>
                    <a:pt x="223076" y="62962"/>
                    <a:pt x="221405" y="62353"/>
                    <a:pt x="219671" y="62353"/>
                  </a:cubicBezTo>
                  <a:lnTo>
                    <a:pt x="202958" y="62353"/>
                  </a:lnTo>
                  <a:cubicBezTo>
                    <a:pt x="198772" y="62353"/>
                    <a:pt x="195399" y="58979"/>
                    <a:pt x="195399" y="54809"/>
                  </a:cubicBezTo>
                  <a:lnTo>
                    <a:pt x="195399" y="38408"/>
                  </a:lnTo>
                  <a:cubicBezTo>
                    <a:pt x="195399" y="30380"/>
                    <a:pt x="188885" y="23851"/>
                    <a:pt x="180857" y="23851"/>
                  </a:cubicBezTo>
                  <a:lnTo>
                    <a:pt x="158662" y="23851"/>
                  </a:lnTo>
                  <a:cubicBezTo>
                    <a:pt x="152773" y="23851"/>
                    <a:pt x="148041" y="19103"/>
                    <a:pt x="148041" y="13245"/>
                  </a:cubicBezTo>
                  <a:cubicBezTo>
                    <a:pt x="148041" y="7622"/>
                    <a:pt x="143667" y="2968"/>
                    <a:pt x="138044" y="264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" name="Google Shape;55;p12"/>
            <p:cNvSpPr/>
            <p:nvPr/>
          </p:nvSpPr>
          <p:spPr>
            <a:xfrm>
              <a:off x="5754600" y="2994550"/>
              <a:ext cx="900475" cy="246800"/>
            </a:xfrm>
            <a:custGeom>
              <a:avLst/>
              <a:gdLst/>
              <a:ahLst/>
              <a:cxnLst/>
              <a:rect l="l" t="t" r="r" b="b"/>
              <a:pathLst>
                <a:path w="36019" h="9872" extrusionOk="0">
                  <a:moveTo>
                    <a:pt x="4936" y="0"/>
                  </a:moveTo>
                  <a:cubicBezTo>
                    <a:pt x="2203" y="0"/>
                    <a:pt x="1" y="2203"/>
                    <a:pt x="1" y="4936"/>
                  </a:cubicBezTo>
                  <a:cubicBezTo>
                    <a:pt x="1" y="7670"/>
                    <a:pt x="2203" y="9872"/>
                    <a:pt x="4936" y="9872"/>
                  </a:cubicBezTo>
                  <a:lnTo>
                    <a:pt x="31083" y="9872"/>
                  </a:lnTo>
                  <a:cubicBezTo>
                    <a:pt x="33817" y="9872"/>
                    <a:pt x="36019" y="7670"/>
                    <a:pt x="36019" y="4936"/>
                  </a:cubicBezTo>
                  <a:cubicBezTo>
                    <a:pt x="36003" y="2828"/>
                    <a:pt x="34660" y="938"/>
                    <a:pt x="32661" y="250"/>
                  </a:cubicBezTo>
                  <a:cubicBezTo>
                    <a:pt x="32161" y="79"/>
                    <a:pt x="31599" y="0"/>
                    <a:pt x="310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" name="Google Shape;56;p12"/>
            <p:cNvSpPr/>
            <p:nvPr/>
          </p:nvSpPr>
          <p:spPr>
            <a:xfrm>
              <a:off x="5320000" y="462250"/>
              <a:ext cx="900875" cy="246825"/>
            </a:xfrm>
            <a:custGeom>
              <a:avLst/>
              <a:gdLst/>
              <a:ahLst/>
              <a:cxnLst/>
              <a:rect l="l" t="t" r="r" b="b"/>
              <a:pathLst>
                <a:path w="36035" h="9873" extrusionOk="0">
                  <a:moveTo>
                    <a:pt x="4952" y="1"/>
                  </a:moveTo>
                  <a:cubicBezTo>
                    <a:pt x="2218" y="1"/>
                    <a:pt x="0" y="2203"/>
                    <a:pt x="0" y="4936"/>
                  </a:cubicBezTo>
                  <a:cubicBezTo>
                    <a:pt x="0" y="7670"/>
                    <a:pt x="2218" y="9872"/>
                    <a:pt x="4952" y="9872"/>
                  </a:cubicBezTo>
                  <a:lnTo>
                    <a:pt x="31083" y="9872"/>
                  </a:lnTo>
                  <a:cubicBezTo>
                    <a:pt x="33816" y="9872"/>
                    <a:pt x="36034" y="7670"/>
                    <a:pt x="36034" y="4936"/>
                  </a:cubicBezTo>
                  <a:cubicBezTo>
                    <a:pt x="36034" y="2203"/>
                    <a:pt x="33816" y="1"/>
                    <a:pt x="310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7" name="Google Shape;57;p12"/>
          <p:cNvSpPr txBox="1"/>
          <p:nvPr>
            <p:ph type="subTitle" idx="1"/>
          </p:nvPr>
        </p:nvSpPr>
        <p:spPr>
          <a:xfrm flipH="1">
            <a:off x="5506073" y="2510900"/>
            <a:ext cx="2849700" cy="120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type="title"/>
          </p:nvPr>
        </p:nvSpPr>
        <p:spPr>
          <a:xfrm flipH="1">
            <a:off x="5506075" y="1425700"/>
            <a:ext cx="28497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-column text 4">
  <p:cSld name="ONE_COLUMN_TEXT_2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type="subTitle" idx="1"/>
          </p:nvPr>
        </p:nvSpPr>
        <p:spPr>
          <a:xfrm>
            <a:off x="2305550" y="1926175"/>
            <a:ext cx="2391900" cy="268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>
                <a:latin typeface="KoHo Medium"/>
                <a:ea typeface="KoHo Medium"/>
                <a:cs typeface="KoHo Medium"/>
                <a:sym typeface="KoHo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AutoNum type="arabicPeriod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AutoNum type="alphaLcPeriod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AutoNum type="romanLcPeriod"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type="title"/>
          </p:nvPr>
        </p:nvSpPr>
        <p:spPr>
          <a:xfrm>
            <a:off x="693450" y="337575"/>
            <a:ext cx="77571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grpSp>
        <p:nvGrpSpPr>
          <p:cNvPr id="62" name="Google Shape;62;p13"/>
          <p:cNvGrpSpPr/>
          <p:nvPr/>
        </p:nvGrpSpPr>
        <p:grpSpPr>
          <a:xfrm>
            <a:off x="-39" y="1475229"/>
            <a:ext cx="1365932" cy="3663637"/>
            <a:chOff x="-39" y="1475229"/>
            <a:chExt cx="1365932" cy="3663637"/>
          </a:xfrm>
        </p:grpSpPr>
        <p:grpSp>
          <p:nvGrpSpPr>
            <p:cNvPr id="63" name="Google Shape;63;p13"/>
            <p:cNvGrpSpPr/>
            <p:nvPr/>
          </p:nvGrpSpPr>
          <p:grpSpPr>
            <a:xfrm>
              <a:off x="-39" y="1475229"/>
              <a:ext cx="1365932" cy="3663637"/>
              <a:chOff x="2827800" y="238125"/>
              <a:chExt cx="1946050" cy="5219600"/>
            </a:xfrm>
          </p:grpSpPr>
          <p:sp>
            <p:nvSpPr>
              <p:cNvPr id="64" name="Google Shape;64;p13"/>
              <p:cNvSpPr/>
              <p:nvPr/>
            </p:nvSpPr>
            <p:spPr>
              <a:xfrm>
                <a:off x="2827800" y="588750"/>
                <a:ext cx="1930950" cy="4868975"/>
              </a:xfrm>
              <a:custGeom>
                <a:avLst/>
                <a:gdLst/>
                <a:ahLst/>
                <a:cxnLst/>
                <a:rect l="l" t="t" r="r" b="b"/>
                <a:pathLst>
                  <a:path w="77238" h="194759" extrusionOk="0">
                    <a:moveTo>
                      <a:pt x="0" y="0"/>
                    </a:moveTo>
                    <a:lnTo>
                      <a:pt x="0" y="194759"/>
                    </a:lnTo>
                    <a:lnTo>
                      <a:pt x="58727" y="194759"/>
                    </a:lnTo>
                    <a:cubicBezTo>
                      <a:pt x="66295" y="194759"/>
                      <a:pt x="72427" y="188626"/>
                      <a:pt x="72427" y="181059"/>
                    </a:cubicBezTo>
                    <a:cubicBezTo>
                      <a:pt x="72427" y="173508"/>
                      <a:pt x="66295" y="167360"/>
                      <a:pt x="58727" y="167360"/>
                    </a:cubicBezTo>
                    <a:lnTo>
                      <a:pt x="32829" y="167360"/>
                    </a:lnTo>
                    <a:cubicBezTo>
                      <a:pt x="29796" y="167360"/>
                      <a:pt x="27350" y="164914"/>
                      <a:pt x="27350" y="161897"/>
                    </a:cubicBezTo>
                    <a:cubicBezTo>
                      <a:pt x="27350" y="160396"/>
                      <a:pt x="27969" y="159026"/>
                      <a:pt x="28964" y="158048"/>
                    </a:cubicBezTo>
                    <a:cubicBezTo>
                      <a:pt x="29943" y="157069"/>
                      <a:pt x="31313" y="156466"/>
                      <a:pt x="32829" y="156466"/>
                    </a:cubicBezTo>
                    <a:lnTo>
                      <a:pt x="54324" y="156466"/>
                    </a:lnTo>
                    <a:cubicBezTo>
                      <a:pt x="58254" y="156466"/>
                      <a:pt x="61435" y="153286"/>
                      <a:pt x="61435" y="149355"/>
                    </a:cubicBezTo>
                    <a:cubicBezTo>
                      <a:pt x="61435" y="145408"/>
                      <a:pt x="58271" y="142228"/>
                      <a:pt x="54324" y="142228"/>
                    </a:cubicBezTo>
                    <a:lnTo>
                      <a:pt x="16406" y="142228"/>
                    </a:lnTo>
                    <a:cubicBezTo>
                      <a:pt x="12982" y="142228"/>
                      <a:pt x="10193" y="139440"/>
                      <a:pt x="10193" y="136015"/>
                    </a:cubicBezTo>
                    <a:cubicBezTo>
                      <a:pt x="10193" y="132590"/>
                      <a:pt x="12965" y="129801"/>
                      <a:pt x="16406" y="129801"/>
                    </a:cubicBezTo>
                    <a:lnTo>
                      <a:pt x="56493" y="129801"/>
                    </a:lnTo>
                    <a:cubicBezTo>
                      <a:pt x="62332" y="129801"/>
                      <a:pt x="67094" y="125055"/>
                      <a:pt x="67094" y="119200"/>
                    </a:cubicBezTo>
                    <a:cubicBezTo>
                      <a:pt x="67094" y="113346"/>
                      <a:pt x="62332" y="108600"/>
                      <a:pt x="56493" y="108600"/>
                    </a:cubicBezTo>
                    <a:lnTo>
                      <a:pt x="44001" y="108600"/>
                    </a:lnTo>
                    <a:cubicBezTo>
                      <a:pt x="36939" y="108600"/>
                      <a:pt x="31231" y="102892"/>
                      <a:pt x="31231" y="95830"/>
                    </a:cubicBezTo>
                    <a:cubicBezTo>
                      <a:pt x="31231" y="88801"/>
                      <a:pt x="36939" y="83093"/>
                      <a:pt x="43968" y="83093"/>
                    </a:cubicBezTo>
                    <a:lnTo>
                      <a:pt x="60962" y="83093"/>
                    </a:lnTo>
                    <a:cubicBezTo>
                      <a:pt x="64338" y="83093"/>
                      <a:pt x="67077" y="80370"/>
                      <a:pt x="67077" y="76977"/>
                    </a:cubicBezTo>
                    <a:cubicBezTo>
                      <a:pt x="67077" y="75346"/>
                      <a:pt x="66425" y="73797"/>
                      <a:pt x="65283" y="72656"/>
                    </a:cubicBezTo>
                    <a:cubicBezTo>
                      <a:pt x="64142" y="71514"/>
                      <a:pt x="62593" y="70862"/>
                      <a:pt x="60962" y="70862"/>
                    </a:cubicBezTo>
                    <a:lnTo>
                      <a:pt x="27806" y="70862"/>
                    </a:lnTo>
                    <a:cubicBezTo>
                      <a:pt x="24137" y="70862"/>
                      <a:pt x="21136" y="67893"/>
                      <a:pt x="21136" y="64191"/>
                    </a:cubicBezTo>
                    <a:cubicBezTo>
                      <a:pt x="21136" y="62430"/>
                      <a:pt x="21837" y="60718"/>
                      <a:pt x="23093" y="59462"/>
                    </a:cubicBezTo>
                    <a:cubicBezTo>
                      <a:pt x="24349" y="58222"/>
                      <a:pt x="26029" y="57537"/>
                      <a:pt x="27806" y="57537"/>
                    </a:cubicBezTo>
                    <a:lnTo>
                      <a:pt x="69361" y="57537"/>
                    </a:lnTo>
                    <a:cubicBezTo>
                      <a:pt x="71171" y="57537"/>
                      <a:pt x="72916" y="56901"/>
                      <a:pt x="74335" y="55760"/>
                    </a:cubicBezTo>
                    <a:cubicBezTo>
                      <a:pt x="76178" y="54276"/>
                      <a:pt x="77238" y="52009"/>
                      <a:pt x="77238" y="49644"/>
                    </a:cubicBezTo>
                    <a:cubicBezTo>
                      <a:pt x="77238" y="47279"/>
                      <a:pt x="76161" y="45012"/>
                      <a:pt x="74335" y="43512"/>
                    </a:cubicBezTo>
                    <a:cubicBezTo>
                      <a:pt x="72916" y="42370"/>
                      <a:pt x="71171" y="41734"/>
                      <a:pt x="69361" y="41734"/>
                    </a:cubicBezTo>
                    <a:lnTo>
                      <a:pt x="51910" y="41734"/>
                    </a:lnTo>
                    <a:cubicBezTo>
                      <a:pt x="47540" y="41734"/>
                      <a:pt x="44017" y="38212"/>
                      <a:pt x="44017" y="33841"/>
                    </a:cubicBezTo>
                    <a:lnTo>
                      <a:pt x="44017" y="16717"/>
                    </a:lnTo>
                    <a:cubicBezTo>
                      <a:pt x="44017" y="8334"/>
                      <a:pt x="37233" y="1533"/>
                      <a:pt x="28834" y="1533"/>
                    </a:cubicBezTo>
                    <a:lnTo>
                      <a:pt x="5643" y="1533"/>
                    </a:lnTo>
                    <a:cubicBezTo>
                      <a:pt x="5613" y="1534"/>
                      <a:pt x="5582" y="1534"/>
                      <a:pt x="5552" y="1534"/>
                    </a:cubicBezTo>
                    <a:cubicBezTo>
                      <a:pt x="3594" y="1534"/>
                      <a:pt x="1686" y="1012"/>
                      <a:pt x="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" name="Google Shape;65;p13"/>
              <p:cNvSpPr/>
              <p:nvPr/>
            </p:nvSpPr>
            <p:spPr>
              <a:xfrm>
                <a:off x="3832800" y="2882550"/>
                <a:ext cx="941050" cy="258125"/>
              </a:xfrm>
              <a:custGeom>
                <a:avLst/>
                <a:gdLst/>
                <a:ahLst/>
                <a:cxnLst/>
                <a:rect l="l" t="t" r="r" b="b"/>
                <a:pathLst>
                  <a:path w="37642" h="10325" extrusionOk="0">
                    <a:moveTo>
                      <a:pt x="5154" y="1"/>
                    </a:moveTo>
                    <a:cubicBezTo>
                      <a:pt x="2300" y="1"/>
                      <a:pt x="1" y="2317"/>
                      <a:pt x="1" y="5171"/>
                    </a:cubicBezTo>
                    <a:cubicBezTo>
                      <a:pt x="1" y="8025"/>
                      <a:pt x="2300" y="10324"/>
                      <a:pt x="5154" y="10324"/>
                    </a:cubicBezTo>
                    <a:lnTo>
                      <a:pt x="32455" y="10324"/>
                    </a:lnTo>
                    <a:cubicBezTo>
                      <a:pt x="33026" y="10324"/>
                      <a:pt x="33580" y="10243"/>
                      <a:pt x="34102" y="10063"/>
                    </a:cubicBezTo>
                    <a:cubicBezTo>
                      <a:pt x="36206" y="9346"/>
                      <a:pt x="37609" y="7389"/>
                      <a:pt x="37609" y="5171"/>
                    </a:cubicBezTo>
                    <a:cubicBezTo>
                      <a:pt x="37641" y="2937"/>
                      <a:pt x="36206" y="980"/>
                      <a:pt x="34135" y="278"/>
                    </a:cubicBezTo>
                    <a:cubicBezTo>
                      <a:pt x="33597" y="83"/>
                      <a:pt x="33026" y="1"/>
                      <a:pt x="3247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" name="Google Shape;66;p13"/>
              <p:cNvSpPr/>
              <p:nvPr/>
            </p:nvSpPr>
            <p:spPr>
              <a:xfrm>
                <a:off x="3379825" y="238125"/>
                <a:ext cx="940225" cy="258100"/>
              </a:xfrm>
              <a:custGeom>
                <a:avLst/>
                <a:gdLst/>
                <a:ahLst/>
                <a:cxnLst/>
                <a:rect l="l" t="t" r="r" b="b"/>
                <a:pathLst>
                  <a:path w="37609" h="10324" extrusionOk="0">
                    <a:moveTo>
                      <a:pt x="5154" y="0"/>
                    </a:moveTo>
                    <a:cubicBezTo>
                      <a:pt x="2300" y="0"/>
                      <a:pt x="1" y="2300"/>
                      <a:pt x="1" y="5154"/>
                    </a:cubicBezTo>
                    <a:cubicBezTo>
                      <a:pt x="1" y="8008"/>
                      <a:pt x="2300" y="10323"/>
                      <a:pt x="5154" y="10323"/>
                    </a:cubicBezTo>
                    <a:lnTo>
                      <a:pt x="32455" y="10323"/>
                    </a:lnTo>
                    <a:cubicBezTo>
                      <a:pt x="35309" y="10323"/>
                      <a:pt x="37609" y="8008"/>
                      <a:pt x="37609" y="5154"/>
                    </a:cubicBezTo>
                    <a:cubicBezTo>
                      <a:pt x="37609" y="2300"/>
                      <a:pt x="35309" y="0"/>
                      <a:pt x="3245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cxnSp>
          <p:nvCxnSpPr>
            <p:cNvPr id="67" name="Google Shape;67;p13"/>
            <p:cNvCxnSpPr/>
            <p:nvPr/>
          </p:nvCxnSpPr>
          <p:spPr>
            <a:xfrm rot="10800000">
              <a:off x="559993" y="2693391"/>
              <a:ext cx="795300" cy="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68" name="Google Shape;68;p13"/>
            <p:cNvSpPr/>
            <p:nvPr/>
          </p:nvSpPr>
          <p:spPr>
            <a:xfrm flipH="1">
              <a:off x="548875" y="3177851"/>
              <a:ext cx="485100" cy="451200"/>
            </a:xfrm>
            <a:prstGeom prst="arc">
              <a:avLst>
                <a:gd name="adj1" fmla="val 16200000"/>
                <a:gd name="adj2" fmla="val 5385420"/>
              </a:avLst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-column text 2">
  <p:cSld name="ONE_COLUMN_TEXT_1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subTitle" idx="1"/>
          </p:nvPr>
        </p:nvSpPr>
        <p:spPr>
          <a:xfrm>
            <a:off x="2634150" y="1566675"/>
            <a:ext cx="3875700" cy="9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type="title"/>
          </p:nvPr>
        </p:nvSpPr>
        <p:spPr>
          <a:xfrm>
            <a:off x="2003700" y="337575"/>
            <a:ext cx="51366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grpSp>
        <p:nvGrpSpPr>
          <p:cNvPr id="72" name="Google Shape;72;p14"/>
          <p:cNvGrpSpPr/>
          <p:nvPr/>
        </p:nvGrpSpPr>
        <p:grpSpPr>
          <a:xfrm>
            <a:off x="7778111" y="1475229"/>
            <a:ext cx="1365932" cy="3663637"/>
            <a:chOff x="7778111" y="1475229"/>
            <a:chExt cx="1365932" cy="3663637"/>
          </a:xfrm>
        </p:grpSpPr>
        <p:grpSp>
          <p:nvGrpSpPr>
            <p:cNvPr id="73" name="Google Shape;73;p14"/>
            <p:cNvGrpSpPr/>
            <p:nvPr/>
          </p:nvGrpSpPr>
          <p:grpSpPr>
            <a:xfrm flipH="1">
              <a:off x="7778111" y="1475229"/>
              <a:ext cx="1365932" cy="3663637"/>
              <a:chOff x="2827800" y="238125"/>
              <a:chExt cx="1946050" cy="5219600"/>
            </a:xfrm>
          </p:grpSpPr>
          <p:sp>
            <p:nvSpPr>
              <p:cNvPr id="74" name="Google Shape;74;p14"/>
              <p:cNvSpPr/>
              <p:nvPr/>
            </p:nvSpPr>
            <p:spPr>
              <a:xfrm>
                <a:off x="2827800" y="588750"/>
                <a:ext cx="1930950" cy="4868975"/>
              </a:xfrm>
              <a:custGeom>
                <a:avLst/>
                <a:gdLst/>
                <a:ahLst/>
                <a:cxnLst/>
                <a:rect l="l" t="t" r="r" b="b"/>
                <a:pathLst>
                  <a:path w="77238" h="194759" extrusionOk="0">
                    <a:moveTo>
                      <a:pt x="0" y="0"/>
                    </a:moveTo>
                    <a:lnTo>
                      <a:pt x="0" y="194759"/>
                    </a:lnTo>
                    <a:lnTo>
                      <a:pt x="58727" y="194759"/>
                    </a:lnTo>
                    <a:cubicBezTo>
                      <a:pt x="66295" y="194759"/>
                      <a:pt x="72427" y="188626"/>
                      <a:pt x="72427" y="181059"/>
                    </a:cubicBezTo>
                    <a:cubicBezTo>
                      <a:pt x="72427" y="173508"/>
                      <a:pt x="66295" y="167360"/>
                      <a:pt x="58727" y="167360"/>
                    </a:cubicBezTo>
                    <a:lnTo>
                      <a:pt x="32829" y="167360"/>
                    </a:lnTo>
                    <a:cubicBezTo>
                      <a:pt x="29796" y="167360"/>
                      <a:pt x="27350" y="164914"/>
                      <a:pt x="27350" y="161897"/>
                    </a:cubicBezTo>
                    <a:cubicBezTo>
                      <a:pt x="27350" y="160396"/>
                      <a:pt x="27969" y="159026"/>
                      <a:pt x="28964" y="158048"/>
                    </a:cubicBezTo>
                    <a:cubicBezTo>
                      <a:pt x="29943" y="157069"/>
                      <a:pt x="31313" y="156466"/>
                      <a:pt x="32829" y="156466"/>
                    </a:cubicBezTo>
                    <a:lnTo>
                      <a:pt x="54324" y="156466"/>
                    </a:lnTo>
                    <a:cubicBezTo>
                      <a:pt x="58254" y="156466"/>
                      <a:pt x="61435" y="153286"/>
                      <a:pt x="61435" y="149355"/>
                    </a:cubicBezTo>
                    <a:cubicBezTo>
                      <a:pt x="61435" y="145408"/>
                      <a:pt x="58271" y="142228"/>
                      <a:pt x="54324" y="142228"/>
                    </a:cubicBezTo>
                    <a:lnTo>
                      <a:pt x="16406" y="142228"/>
                    </a:lnTo>
                    <a:cubicBezTo>
                      <a:pt x="12982" y="142228"/>
                      <a:pt x="10193" y="139440"/>
                      <a:pt x="10193" y="136015"/>
                    </a:cubicBezTo>
                    <a:cubicBezTo>
                      <a:pt x="10193" y="132590"/>
                      <a:pt x="12965" y="129801"/>
                      <a:pt x="16406" y="129801"/>
                    </a:cubicBezTo>
                    <a:lnTo>
                      <a:pt x="56493" y="129801"/>
                    </a:lnTo>
                    <a:cubicBezTo>
                      <a:pt x="62332" y="129801"/>
                      <a:pt x="67094" y="125055"/>
                      <a:pt x="67094" y="119200"/>
                    </a:cubicBezTo>
                    <a:cubicBezTo>
                      <a:pt x="67094" y="113346"/>
                      <a:pt x="62332" y="108600"/>
                      <a:pt x="56493" y="108600"/>
                    </a:cubicBezTo>
                    <a:lnTo>
                      <a:pt x="44001" y="108600"/>
                    </a:lnTo>
                    <a:cubicBezTo>
                      <a:pt x="36939" y="108600"/>
                      <a:pt x="31231" y="102892"/>
                      <a:pt x="31231" y="95830"/>
                    </a:cubicBezTo>
                    <a:cubicBezTo>
                      <a:pt x="31231" y="88801"/>
                      <a:pt x="36939" y="83093"/>
                      <a:pt x="43968" y="83093"/>
                    </a:cubicBezTo>
                    <a:lnTo>
                      <a:pt x="60962" y="83093"/>
                    </a:lnTo>
                    <a:cubicBezTo>
                      <a:pt x="64338" y="83093"/>
                      <a:pt x="67077" y="80370"/>
                      <a:pt x="67077" y="76977"/>
                    </a:cubicBezTo>
                    <a:cubicBezTo>
                      <a:pt x="67077" y="75346"/>
                      <a:pt x="66425" y="73797"/>
                      <a:pt x="65283" y="72656"/>
                    </a:cubicBezTo>
                    <a:cubicBezTo>
                      <a:pt x="64142" y="71514"/>
                      <a:pt x="62593" y="70862"/>
                      <a:pt x="60962" y="70862"/>
                    </a:cubicBezTo>
                    <a:lnTo>
                      <a:pt x="27806" y="70862"/>
                    </a:lnTo>
                    <a:cubicBezTo>
                      <a:pt x="24137" y="70862"/>
                      <a:pt x="21136" y="67893"/>
                      <a:pt x="21136" y="64191"/>
                    </a:cubicBezTo>
                    <a:cubicBezTo>
                      <a:pt x="21136" y="62430"/>
                      <a:pt x="21837" y="60718"/>
                      <a:pt x="23093" y="59462"/>
                    </a:cubicBezTo>
                    <a:cubicBezTo>
                      <a:pt x="24349" y="58222"/>
                      <a:pt x="26029" y="57537"/>
                      <a:pt x="27806" y="57537"/>
                    </a:cubicBezTo>
                    <a:lnTo>
                      <a:pt x="69361" y="57537"/>
                    </a:lnTo>
                    <a:cubicBezTo>
                      <a:pt x="71171" y="57537"/>
                      <a:pt x="72916" y="56901"/>
                      <a:pt x="74335" y="55760"/>
                    </a:cubicBezTo>
                    <a:cubicBezTo>
                      <a:pt x="76178" y="54276"/>
                      <a:pt x="77238" y="52009"/>
                      <a:pt x="77238" y="49644"/>
                    </a:cubicBezTo>
                    <a:cubicBezTo>
                      <a:pt x="77238" y="47279"/>
                      <a:pt x="76161" y="45012"/>
                      <a:pt x="74335" y="43512"/>
                    </a:cubicBezTo>
                    <a:cubicBezTo>
                      <a:pt x="72916" y="42370"/>
                      <a:pt x="71171" y="41734"/>
                      <a:pt x="69361" y="41734"/>
                    </a:cubicBezTo>
                    <a:lnTo>
                      <a:pt x="51910" y="41734"/>
                    </a:lnTo>
                    <a:cubicBezTo>
                      <a:pt x="47540" y="41734"/>
                      <a:pt x="44017" y="38212"/>
                      <a:pt x="44017" y="33841"/>
                    </a:cubicBezTo>
                    <a:lnTo>
                      <a:pt x="44017" y="16717"/>
                    </a:lnTo>
                    <a:cubicBezTo>
                      <a:pt x="44017" y="8334"/>
                      <a:pt x="37233" y="1533"/>
                      <a:pt x="28834" y="1533"/>
                    </a:cubicBezTo>
                    <a:lnTo>
                      <a:pt x="5643" y="1533"/>
                    </a:lnTo>
                    <a:cubicBezTo>
                      <a:pt x="5613" y="1534"/>
                      <a:pt x="5582" y="1534"/>
                      <a:pt x="5552" y="1534"/>
                    </a:cubicBezTo>
                    <a:cubicBezTo>
                      <a:pt x="3594" y="1534"/>
                      <a:pt x="1686" y="1012"/>
                      <a:pt x="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5" name="Google Shape;75;p14"/>
              <p:cNvSpPr/>
              <p:nvPr/>
            </p:nvSpPr>
            <p:spPr>
              <a:xfrm>
                <a:off x="3832800" y="2882550"/>
                <a:ext cx="941050" cy="258125"/>
              </a:xfrm>
              <a:custGeom>
                <a:avLst/>
                <a:gdLst/>
                <a:ahLst/>
                <a:cxnLst/>
                <a:rect l="l" t="t" r="r" b="b"/>
                <a:pathLst>
                  <a:path w="37642" h="10325" extrusionOk="0">
                    <a:moveTo>
                      <a:pt x="5154" y="1"/>
                    </a:moveTo>
                    <a:cubicBezTo>
                      <a:pt x="2300" y="1"/>
                      <a:pt x="1" y="2317"/>
                      <a:pt x="1" y="5171"/>
                    </a:cubicBezTo>
                    <a:cubicBezTo>
                      <a:pt x="1" y="8025"/>
                      <a:pt x="2300" y="10324"/>
                      <a:pt x="5154" y="10324"/>
                    </a:cubicBezTo>
                    <a:lnTo>
                      <a:pt x="32455" y="10324"/>
                    </a:lnTo>
                    <a:cubicBezTo>
                      <a:pt x="33026" y="10324"/>
                      <a:pt x="33580" y="10243"/>
                      <a:pt x="34102" y="10063"/>
                    </a:cubicBezTo>
                    <a:cubicBezTo>
                      <a:pt x="36206" y="9346"/>
                      <a:pt x="37609" y="7389"/>
                      <a:pt x="37609" y="5171"/>
                    </a:cubicBezTo>
                    <a:cubicBezTo>
                      <a:pt x="37641" y="2937"/>
                      <a:pt x="36206" y="980"/>
                      <a:pt x="34135" y="278"/>
                    </a:cubicBezTo>
                    <a:cubicBezTo>
                      <a:pt x="33597" y="83"/>
                      <a:pt x="33026" y="1"/>
                      <a:pt x="3247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6" name="Google Shape;76;p14"/>
              <p:cNvSpPr/>
              <p:nvPr/>
            </p:nvSpPr>
            <p:spPr>
              <a:xfrm>
                <a:off x="3379825" y="238125"/>
                <a:ext cx="940225" cy="258100"/>
              </a:xfrm>
              <a:custGeom>
                <a:avLst/>
                <a:gdLst/>
                <a:ahLst/>
                <a:cxnLst/>
                <a:rect l="l" t="t" r="r" b="b"/>
                <a:pathLst>
                  <a:path w="37609" h="10324" extrusionOk="0">
                    <a:moveTo>
                      <a:pt x="5154" y="0"/>
                    </a:moveTo>
                    <a:cubicBezTo>
                      <a:pt x="2300" y="0"/>
                      <a:pt x="1" y="2300"/>
                      <a:pt x="1" y="5154"/>
                    </a:cubicBezTo>
                    <a:cubicBezTo>
                      <a:pt x="1" y="8008"/>
                      <a:pt x="2300" y="10323"/>
                      <a:pt x="5154" y="10323"/>
                    </a:cubicBezTo>
                    <a:lnTo>
                      <a:pt x="32455" y="10323"/>
                    </a:lnTo>
                    <a:cubicBezTo>
                      <a:pt x="35309" y="10323"/>
                      <a:pt x="37609" y="8008"/>
                      <a:pt x="37609" y="5154"/>
                    </a:cubicBezTo>
                    <a:cubicBezTo>
                      <a:pt x="37609" y="2300"/>
                      <a:pt x="35309" y="0"/>
                      <a:pt x="3245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cxnSp>
          <p:nvCxnSpPr>
            <p:cNvPr id="77" name="Google Shape;77;p14"/>
            <p:cNvCxnSpPr/>
            <p:nvPr/>
          </p:nvCxnSpPr>
          <p:spPr>
            <a:xfrm>
              <a:off x="7783525" y="2680400"/>
              <a:ext cx="795300" cy="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78" name="Google Shape;78;p14"/>
            <p:cNvSpPr/>
            <p:nvPr/>
          </p:nvSpPr>
          <p:spPr>
            <a:xfrm>
              <a:off x="8175076" y="3189917"/>
              <a:ext cx="426600" cy="426600"/>
            </a:xfrm>
            <a:prstGeom prst="arc">
              <a:avLst>
                <a:gd name="adj1" fmla="val 16200000"/>
                <a:gd name="adj2" fmla="val 5385420"/>
              </a:avLst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79" name="Google Shape;79;p14"/>
          <p:cNvGrpSpPr/>
          <p:nvPr/>
        </p:nvGrpSpPr>
        <p:grpSpPr>
          <a:xfrm>
            <a:off x="-39" y="1475229"/>
            <a:ext cx="1365932" cy="3663637"/>
            <a:chOff x="-39" y="1475229"/>
            <a:chExt cx="1365932" cy="3663637"/>
          </a:xfrm>
        </p:grpSpPr>
        <p:grpSp>
          <p:nvGrpSpPr>
            <p:cNvPr id="80" name="Google Shape;80;p14"/>
            <p:cNvGrpSpPr/>
            <p:nvPr/>
          </p:nvGrpSpPr>
          <p:grpSpPr>
            <a:xfrm>
              <a:off x="-39" y="1475229"/>
              <a:ext cx="1365932" cy="3663637"/>
              <a:chOff x="2827800" y="238125"/>
              <a:chExt cx="1946050" cy="5219600"/>
            </a:xfrm>
          </p:grpSpPr>
          <p:sp>
            <p:nvSpPr>
              <p:cNvPr id="81" name="Google Shape;81;p14"/>
              <p:cNvSpPr/>
              <p:nvPr/>
            </p:nvSpPr>
            <p:spPr>
              <a:xfrm>
                <a:off x="2827800" y="588750"/>
                <a:ext cx="1930950" cy="4868975"/>
              </a:xfrm>
              <a:custGeom>
                <a:avLst/>
                <a:gdLst/>
                <a:ahLst/>
                <a:cxnLst/>
                <a:rect l="l" t="t" r="r" b="b"/>
                <a:pathLst>
                  <a:path w="77238" h="194759" extrusionOk="0">
                    <a:moveTo>
                      <a:pt x="0" y="0"/>
                    </a:moveTo>
                    <a:lnTo>
                      <a:pt x="0" y="194759"/>
                    </a:lnTo>
                    <a:lnTo>
                      <a:pt x="58727" y="194759"/>
                    </a:lnTo>
                    <a:cubicBezTo>
                      <a:pt x="66295" y="194759"/>
                      <a:pt x="72427" y="188626"/>
                      <a:pt x="72427" y="181059"/>
                    </a:cubicBezTo>
                    <a:cubicBezTo>
                      <a:pt x="72427" y="173508"/>
                      <a:pt x="66295" y="167360"/>
                      <a:pt x="58727" y="167360"/>
                    </a:cubicBezTo>
                    <a:lnTo>
                      <a:pt x="32829" y="167360"/>
                    </a:lnTo>
                    <a:cubicBezTo>
                      <a:pt x="29796" y="167360"/>
                      <a:pt x="27350" y="164914"/>
                      <a:pt x="27350" y="161897"/>
                    </a:cubicBezTo>
                    <a:cubicBezTo>
                      <a:pt x="27350" y="160396"/>
                      <a:pt x="27969" y="159026"/>
                      <a:pt x="28964" y="158048"/>
                    </a:cubicBezTo>
                    <a:cubicBezTo>
                      <a:pt x="29943" y="157069"/>
                      <a:pt x="31313" y="156466"/>
                      <a:pt x="32829" y="156466"/>
                    </a:cubicBezTo>
                    <a:lnTo>
                      <a:pt x="54324" y="156466"/>
                    </a:lnTo>
                    <a:cubicBezTo>
                      <a:pt x="58254" y="156466"/>
                      <a:pt x="61435" y="153286"/>
                      <a:pt x="61435" y="149355"/>
                    </a:cubicBezTo>
                    <a:cubicBezTo>
                      <a:pt x="61435" y="145408"/>
                      <a:pt x="58271" y="142228"/>
                      <a:pt x="54324" y="142228"/>
                    </a:cubicBezTo>
                    <a:lnTo>
                      <a:pt x="16406" y="142228"/>
                    </a:lnTo>
                    <a:cubicBezTo>
                      <a:pt x="12982" y="142228"/>
                      <a:pt x="10193" y="139440"/>
                      <a:pt x="10193" y="136015"/>
                    </a:cubicBezTo>
                    <a:cubicBezTo>
                      <a:pt x="10193" y="132590"/>
                      <a:pt x="12965" y="129801"/>
                      <a:pt x="16406" y="129801"/>
                    </a:cubicBezTo>
                    <a:lnTo>
                      <a:pt x="56493" y="129801"/>
                    </a:lnTo>
                    <a:cubicBezTo>
                      <a:pt x="62332" y="129801"/>
                      <a:pt x="67094" y="125055"/>
                      <a:pt x="67094" y="119200"/>
                    </a:cubicBezTo>
                    <a:cubicBezTo>
                      <a:pt x="67094" y="113346"/>
                      <a:pt x="62332" y="108600"/>
                      <a:pt x="56493" y="108600"/>
                    </a:cubicBezTo>
                    <a:lnTo>
                      <a:pt x="44001" y="108600"/>
                    </a:lnTo>
                    <a:cubicBezTo>
                      <a:pt x="36939" y="108600"/>
                      <a:pt x="31231" y="102892"/>
                      <a:pt x="31231" y="95830"/>
                    </a:cubicBezTo>
                    <a:cubicBezTo>
                      <a:pt x="31231" y="88801"/>
                      <a:pt x="36939" y="83093"/>
                      <a:pt x="43968" y="83093"/>
                    </a:cubicBezTo>
                    <a:lnTo>
                      <a:pt x="60962" y="83093"/>
                    </a:lnTo>
                    <a:cubicBezTo>
                      <a:pt x="64338" y="83093"/>
                      <a:pt x="67077" y="80370"/>
                      <a:pt x="67077" y="76977"/>
                    </a:cubicBezTo>
                    <a:cubicBezTo>
                      <a:pt x="67077" y="75346"/>
                      <a:pt x="66425" y="73797"/>
                      <a:pt x="65283" y="72656"/>
                    </a:cubicBezTo>
                    <a:cubicBezTo>
                      <a:pt x="64142" y="71514"/>
                      <a:pt x="62593" y="70862"/>
                      <a:pt x="60962" y="70862"/>
                    </a:cubicBezTo>
                    <a:lnTo>
                      <a:pt x="27806" y="70862"/>
                    </a:lnTo>
                    <a:cubicBezTo>
                      <a:pt x="24137" y="70862"/>
                      <a:pt x="21136" y="67893"/>
                      <a:pt x="21136" y="64191"/>
                    </a:cubicBezTo>
                    <a:cubicBezTo>
                      <a:pt x="21136" y="62430"/>
                      <a:pt x="21837" y="60718"/>
                      <a:pt x="23093" y="59462"/>
                    </a:cubicBezTo>
                    <a:cubicBezTo>
                      <a:pt x="24349" y="58222"/>
                      <a:pt x="26029" y="57537"/>
                      <a:pt x="27806" y="57537"/>
                    </a:cubicBezTo>
                    <a:lnTo>
                      <a:pt x="69361" y="57537"/>
                    </a:lnTo>
                    <a:cubicBezTo>
                      <a:pt x="71171" y="57537"/>
                      <a:pt x="72916" y="56901"/>
                      <a:pt x="74335" y="55760"/>
                    </a:cubicBezTo>
                    <a:cubicBezTo>
                      <a:pt x="76178" y="54276"/>
                      <a:pt x="77238" y="52009"/>
                      <a:pt x="77238" y="49644"/>
                    </a:cubicBezTo>
                    <a:cubicBezTo>
                      <a:pt x="77238" y="47279"/>
                      <a:pt x="76161" y="45012"/>
                      <a:pt x="74335" y="43512"/>
                    </a:cubicBezTo>
                    <a:cubicBezTo>
                      <a:pt x="72916" y="42370"/>
                      <a:pt x="71171" y="41734"/>
                      <a:pt x="69361" y="41734"/>
                    </a:cubicBezTo>
                    <a:lnTo>
                      <a:pt x="51910" y="41734"/>
                    </a:lnTo>
                    <a:cubicBezTo>
                      <a:pt x="47540" y="41734"/>
                      <a:pt x="44017" y="38212"/>
                      <a:pt x="44017" y="33841"/>
                    </a:cubicBezTo>
                    <a:lnTo>
                      <a:pt x="44017" y="16717"/>
                    </a:lnTo>
                    <a:cubicBezTo>
                      <a:pt x="44017" y="8334"/>
                      <a:pt x="37233" y="1533"/>
                      <a:pt x="28834" y="1533"/>
                    </a:cubicBezTo>
                    <a:lnTo>
                      <a:pt x="5643" y="1533"/>
                    </a:lnTo>
                    <a:cubicBezTo>
                      <a:pt x="5613" y="1534"/>
                      <a:pt x="5582" y="1534"/>
                      <a:pt x="5552" y="1534"/>
                    </a:cubicBezTo>
                    <a:cubicBezTo>
                      <a:pt x="3594" y="1534"/>
                      <a:pt x="1686" y="1012"/>
                      <a:pt x="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2" name="Google Shape;82;p14"/>
              <p:cNvSpPr/>
              <p:nvPr/>
            </p:nvSpPr>
            <p:spPr>
              <a:xfrm>
                <a:off x="3832800" y="2882550"/>
                <a:ext cx="941050" cy="258125"/>
              </a:xfrm>
              <a:custGeom>
                <a:avLst/>
                <a:gdLst/>
                <a:ahLst/>
                <a:cxnLst/>
                <a:rect l="l" t="t" r="r" b="b"/>
                <a:pathLst>
                  <a:path w="37642" h="10325" extrusionOk="0">
                    <a:moveTo>
                      <a:pt x="5154" y="1"/>
                    </a:moveTo>
                    <a:cubicBezTo>
                      <a:pt x="2300" y="1"/>
                      <a:pt x="1" y="2317"/>
                      <a:pt x="1" y="5171"/>
                    </a:cubicBezTo>
                    <a:cubicBezTo>
                      <a:pt x="1" y="8025"/>
                      <a:pt x="2300" y="10324"/>
                      <a:pt x="5154" y="10324"/>
                    </a:cubicBezTo>
                    <a:lnTo>
                      <a:pt x="32455" y="10324"/>
                    </a:lnTo>
                    <a:cubicBezTo>
                      <a:pt x="33026" y="10324"/>
                      <a:pt x="33580" y="10243"/>
                      <a:pt x="34102" y="10063"/>
                    </a:cubicBezTo>
                    <a:cubicBezTo>
                      <a:pt x="36206" y="9346"/>
                      <a:pt x="37609" y="7389"/>
                      <a:pt x="37609" y="5171"/>
                    </a:cubicBezTo>
                    <a:cubicBezTo>
                      <a:pt x="37641" y="2937"/>
                      <a:pt x="36206" y="980"/>
                      <a:pt x="34135" y="278"/>
                    </a:cubicBezTo>
                    <a:cubicBezTo>
                      <a:pt x="33597" y="83"/>
                      <a:pt x="33026" y="1"/>
                      <a:pt x="3247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3" name="Google Shape;83;p14"/>
              <p:cNvSpPr/>
              <p:nvPr/>
            </p:nvSpPr>
            <p:spPr>
              <a:xfrm>
                <a:off x="3379825" y="238125"/>
                <a:ext cx="940225" cy="258100"/>
              </a:xfrm>
              <a:custGeom>
                <a:avLst/>
                <a:gdLst/>
                <a:ahLst/>
                <a:cxnLst/>
                <a:rect l="l" t="t" r="r" b="b"/>
                <a:pathLst>
                  <a:path w="37609" h="10324" extrusionOk="0">
                    <a:moveTo>
                      <a:pt x="5154" y="0"/>
                    </a:moveTo>
                    <a:cubicBezTo>
                      <a:pt x="2300" y="0"/>
                      <a:pt x="1" y="2300"/>
                      <a:pt x="1" y="5154"/>
                    </a:cubicBezTo>
                    <a:cubicBezTo>
                      <a:pt x="1" y="8008"/>
                      <a:pt x="2300" y="10323"/>
                      <a:pt x="5154" y="10323"/>
                    </a:cubicBezTo>
                    <a:lnTo>
                      <a:pt x="32455" y="10323"/>
                    </a:lnTo>
                    <a:cubicBezTo>
                      <a:pt x="35309" y="10323"/>
                      <a:pt x="37609" y="8008"/>
                      <a:pt x="37609" y="5154"/>
                    </a:cubicBezTo>
                    <a:cubicBezTo>
                      <a:pt x="37609" y="2300"/>
                      <a:pt x="35309" y="0"/>
                      <a:pt x="3245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cxnSp>
          <p:nvCxnSpPr>
            <p:cNvPr id="84" name="Google Shape;84;p14"/>
            <p:cNvCxnSpPr/>
            <p:nvPr/>
          </p:nvCxnSpPr>
          <p:spPr>
            <a:xfrm rot="10800000">
              <a:off x="402243" y="3931516"/>
              <a:ext cx="795300" cy="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85" name="Google Shape;85;p14"/>
            <p:cNvSpPr/>
            <p:nvPr/>
          </p:nvSpPr>
          <p:spPr>
            <a:xfrm flipH="1">
              <a:off x="475450" y="4466550"/>
              <a:ext cx="194100" cy="194100"/>
            </a:xfrm>
            <a:prstGeom prst="arc">
              <a:avLst>
                <a:gd name="adj1" fmla="val 16200000"/>
                <a:gd name="adj2" fmla="val 5385420"/>
              </a:avLst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 2">
  <p:cSld name="CUSTOM">
    <p:bg>
      <p:bgPr>
        <a:solidFill>
          <a:schemeClr val="accent2"/>
        </a:solidFill>
        <a:effectLst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 txBox="1"/>
          <p:nvPr>
            <p:ph type="subTitle" idx="1"/>
          </p:nvPr>
        </p:nvSpPr>
        <p:spPr>
          <a:xfrm>
            <a:off x="2540000" y="2721982"/>
            <a:ext cx="40641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88" name="Google Shape;88;p15"/>
          <p:cNvSpPr txBox="1"/>
          <p:nvPr>
            <p:ph type="title" hasCustomPrompt="1"/>
          </p:nvPr>
        </p:nvSpPr>
        <p:spPr>
          <a:xfrm>
            <a:off x="2539950" y="2227313"/>
            <a:ext cx="40641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9pPr>
          </a:lstStyle>
          <a:p>
            <a:r>
              <a:t>xx%</a:t>
            </a:r>
          </a:p>
        </p:txBody>
      </p:sp>
      <p:sp>
        <p:nvSpPr>
          <p:cNvPr id="89" name="Google Shape;89;p15"/>
          <p:cNvSpPr txBox="1"/>
          <p:nvPr>
            <p:ph type="subTitle" idx="2"/>
          </p:nvPr>
        </p:nvSpPr>
        <p:spPr>
          <a:xfrm>
            <a:off x="2540000" y="1285344"/>
            <a:ext cx="40641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type="title" idx="3" hasCustomPrompt="1"/>
          </p:nvPr>
        </p:nvSpPr>
        <p:spPr>
          <a:xfrm>
            <a:off x="2539950" y="790675"/>
            <a:ext cx="40641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9pPr>
          </a:lstStyle>
          <a:p>
            <a:r>
              <a:t>xx%</a:t>
            </a:r>
          </a:p>
        </p:txBody>
      </p:sp>
      <p:sp>
        <p:nvSpPr>
          <p:cNvPr id="91" name="Google Shape;91;p15"/>
          <p:cNvSpPr txBox="1"/>
          <p:nvPr>
            <p:ph type="subTitle" idx="4"/>
          </p:nvPr>
        </p:nvSpPr>
        <p:spPr>
          <a:xfrm>
            <a:off x="2540000" y="4158619"/>
            <a:ext cx="40641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92" name="Google Shape;92;p15"/>
          <p:cNvSpPr txBox="1"/>
          <p:nvPr>
            <p:ph type="title" idx="5" hasCustomPrompt="1"/>
          </p:nvPr>
        </p:nvSpPr>
        <p:spPr>
          <a:xfrm>
            <a:off x="2539950" y="3663950"/>
            <a:ext cx="40641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9pPr>
          </a:lstStyle>
          <a:p>
            <a:r>
              <a:t>xx%</a:t>
            </a:r>
          </a:p>
        </p:txBody>
      </p:sp>
      <p:grpSp>
        <p:nvGrpSpPr>
          <p:cNvPr id="93" name="Google Shape;93;p15"/>
          <p:cNvGrpSpPr/>
          <p:nvPr/>
        </p:nvGrpSpPr>
        <p:grpSpPr>
          <a:xfrm rot="10800000" flipH="1">
            <a:off x="7" y="-8"/>
            <a:ext cx="1365932" cy="3663637"/>
            <a:chOff x="2827800" y="238125"/>
            <a:chExt cx="1946050" cy="5219600"/>
          </a:xfrm>
        </p:grpSpPr>
        <p:sp>
          <p:nvSpPr>
            <p:cNvPr id="94" name="Google Shape;94;p15"/>
            <p:cNvSpPr/>
            <p:nvPr/>
          </p:nvSpPr>
          <p:spPr>
            <a:xfrm>
              <a:off x="2827800" y="588750"/>
              <a:ext cx="1930950" cy="4868975"/>
            </a:xfrm>
            <a:custGeom>
              <a:avLst/>
              <a:gdLst/>
              <a:ahLst/>
              <a:cxnLst/>
              <a:rect l="l" t="t" r="r" b="b"/>
              <a:pathLst>
                <a:path w="77238" h="194759" extrusionOk="0">
                  <a:moveTo>
                    <a:pt x="0" y="0"/>
                  </a:moveTo>
                  <a:lnTo>
                    <a:pt x="0" y="194759"/>
                  </a:lnTo>
                  <a:lnTo>
                    <a:pt x="58727" y="194759"/>
                  </a:lnTo>
                  <a:cubicBezTo>
                    <a:pt x="66295" y="194759"/>
                    <a:pt x="72427" y="188626"/>
                    <a:pt x="72427" y="181059"/>
                  </a:cubicBezTo>
                  <a:cubicBezTo>
                    <a:pt x="72427" y="173508"/>
                    <a:pt x="66295" y="167360"/>
                    <a:pt x="58727" y="167360"/>
                  </a:cubicBezTo>
                  <a:lnTo>
                    <a:pt x="32829" y="167360"/>
                  </a:lnTo>
                  <a:cubicBezTo>
                    <a:pt x="29796" y="167360"/>
                    <a:pt x="27350" y="164914"/>
                    <a:pt x="27350" y="161897"/>
                  </a:cubicBezTo>
                  <a:cubicBezTo>
                    <a:pt x="27350" y="160396"/>
                    <a:pt x="27969" y="159026"/>
                    <a:pt x="28964" y="158048"/>
                  </a:cubicBezTo>
                  <a:cubicBezTo>
                    <a:pt x="29943" y="157069"/>
                    <a:pt x="31313" y="156466"/>
                    <a:pt x="32829" y="156466"/>
                  </a:cubicBezTo>
                  <a:lnTo>
                    <a:pt x="54324" y="156466"/>
                  </a:lnTo>
                  <a:cubicBezTo>
                    <a:pt x="58254" y="156466"/>
                    <a:pt x="61435" y="153286"/>
                    <a:pt x="61435" y="149355"/>
                  </a:cubicBezTo>
                  <a:cubicBezTo>
                    <a:pt x="61435" y="145408"/>
                    <a:pt x="58271" y="142228"/>
                    <a:pt x="54324" y="142228"/>
                  </a:cubicBezTo>
                  <a:lnTo>
                    <a:pt x="16406" y="142228"/>
                  </a:lnTo>
                  <a:cubicBezTo>
                    <a:pt x="12982" y="142228"/>
                    <a:pt x="10193" y="139440"/>
                    <a:pt x="10193" y="136015"/>
                  </a:cubicBezTo>
                  <a:cubicBezTo>
                    <a:pt x="10193" y="132590"/>
                    <a:pt x="12965" y="129801"/>
                    <a:pt x="16406" y="129801"/>
                  </a:cubicBezTo>
                  <a:lnTo>
                    <a:pt x="56493" y="129801"/>
                  </a:lnTo>
                  <a:cubicBezTo>
                    <a:pt x="62332" y="129801"/>
                    <a:pt x="67094" y="125055"/>
                    <a:pt x="67094" y="119200"/>
                  </a:cubicBezTo>
                  <a:cubicBezTo>
                    <a:pt x="67094" y="113346"/>
                    <a:pt x="62332" y="108600"/>
                    <a:pt x="56493" y="108600"/>
                  </a:cubicBezTo>
                  <a:lnTo>
                    <a:pt x="44001" y="108600"/>
                  </a:lnTo>
                  <a:cubicBezTo>
                    <a:pt x="36939" y="108600"/>
                    <a:pt x="31231" y="102892"/>
                    <a:pt x="31231" y="95830"/>
                  </a:cubicBezTo>
                  <a:cubicBezTo>
                    <a:pt x="31231" y="88801"/>
                    <a:pt x="36939" y="83093"/>
                    <a:pt x="43968" y="83093"/>
                  </a:cubicBezTo>
                  <a:lnTo>
                    <a:pt x="60962" y="83093"/>
                  </a:lnTo>
                  <a:cubicBezTo>
                    <a:pt x="64338" y="83093"/>
                    <a:pt x="67077" y="80370"/>
                    <a:pt x="67077" y="76977"/>
                  </a:cubicBezTo>
                  <a:cubicBezTo>
                    <a:pt x="67077" y="75346"/>
                    <a:pt x="66425" y="73797"/>
                    <a:pt x="65283" y="72656"/>
                  </a:cubicBezTo>
                  <a:cubicBezTo>
                    <a:pt x="64142" y="71514"/>
                    <a:pt x="62593" y="70862"/>
                    <a:pt x="60962" y="70862"/>
                  </a:cubicBezTo>
                  <a:lnTo>
                    <a:pt x="27806" y="70862"/>
                  </a:lnTo>
                  <a:cubicBezTo>
                    <a:pt x="24137" y="70862"/>
                    <a:pt x="21136" y="67893"/>
                    <a:pt x="21136" y="64191"/>
                  </a:cubicBezTo>
                  <a:cubicBezTo>
                    <a:pt x="21136" y="62430"/>
                    <a:pt x="21837" y="60718"/>
                    <a:pt x="23093" y="59462"/>
                  </a:cubicBezTo>
                  <a:cubicBezTo>
                    <a:pt x="24349" y="58222"/>
                    <a:pt x="26029" y="57537"/>
                    <a:pt x="27806" y="57537"/>
                  </a:cubicBezTo>
                  <a:lnTo>
                    <a:pt x="69361" y="57537"/>
                  </a:lnTo>
                  <a:cubicBezTo>
                    <a:pt x="71171" y="57537"/>
                    <a:pt x="72916" y="56901"/>
                    <a:pt x="74335" y="55760"/>
                  </a:cubicBezTo>
                  <a:cubicBezTo>
                    <a:pt x="76178" y="54276"/>
                    <a:pt x="77238" y="52009"/>
                    <a:pt x="77238" y="49644"/>
                  </a:cubicBezTo>
                  <a:cubicBezTo>
                    <a:pt x="77238" y="47279"/>
                    <a:pt x="76161" y="45012"/>
                    <a:pt x="74335" y="43512"/>
                  </a:cubicBezTo>
                  <a:cubicBezTo>
                    <a:pt x="72916" y="42370"/>
                    <a:pt x="71171" y="41734"/>
                    <a:pt x="69361" y="41734"/>
                  </a:cubicBezTo>
                  <a:lnTo>
                    <a:pt x="51910" y="41734"/>
                  </a:lnTo>
                  <a:cubicBezTo>
                    <a:pt x="47540" y="41734"/>
                    <a:pt x="44017" y="38212"/>
                    <a:pt x="44017" y="33841"/>
                  </a:cubicBezTo>
                  <a:lnTo>
                    <a:pt x="44017" y="16717"/>
                  </a:lnTo>
                  <a:cubicBezTo>
                    <a:pt x="44017" y="8334"/>
                    <a:pt x="37233" y="1533"/>
                    <a:pt x="28834" y="1533"/>
                  </a:cubicBezTo>
                  <a:lnTo>
                    <a:pt x="5643" y="1533"/>
                  </a:lnTo>
                  <a:cubicBezTo>
                    <a:pt x="5613" y="1534"/>
                    <a:pt x="5582" y="1534"/>
                    <a:pt x="5552" y="1534"/>
                  </a:cubicBezTo>
                  <a:cubicBezTo>
                    <a:pt x="3594" y="1534"/>
                    <a:pt x="1686" y="101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5" name="Google Shape;95;p15"/>
            <p:cNvSpPr/>
            <p:nvPr/>
          </p:nvSpPr>
          <p:spPr>
            <a:xfrm>
              <a:off x="3832800" y="2882550"/>
              <a:ext cx="941050" cy="258125"/>
            </a:xfrm>
            <a:custGeom>
              <a:avLst/>
              <a:gdLst/>
              <a:ahLst/>
              <a:cxnLst/>
              <a:rect l="l" t="t" r="r" b="b"/>
              <a:pathLst>
                <a:path w="37642" h="10325" extrusionOk="0">
                  <a:moveTo>
                    <a:pt x="5154" y="1"/>
                  </a:moveTo>
                  <a:cubicBezTo>
                    <a:pt x="2300" y="1"/>
                    <a:pt x="1" y="2317"/>
                    <a:pt x="1" y="5171"/>
                  </a:cubicBezTo>
                  <a:cubicBezTo>
                    <a:pt x="1" y="8025"/>
                    <a:pt x="2300" y="10324"/>
                    <a:pt x="5154" y="10324"/>
                  </a:cubicBezTo>
                  <a:lnTo>
                    <a:pt x="32455" y="10324"/>
                  </a:lnTo>
                  <a:cubicBezTo>
                    <a:pt x="33026" y="10324"/>
                    <a:pt x="33580" y="10243"/>
                    <a:pt x="34102" y="10063"/>
                  </a:cubicBezTo>
                  <a:cubicBezTo>
                    <a:pt x="36206" y="9346"/>
                    <a:pt x="37609" y="7389"/>
                    <a:pt x="37609" y="5171"/>
                  </a:cubicBezTo>
                  <a:cubicBezTo>
                    <a:pt x="37641" y="2937"/>
                    <a:pt x="36206" y="980"/>
                    <a:pt x="34135" y="278"/>
                  </a:cubicBezTo>
                  <a:cubicBezTo>
                    <a:pt x="33597" y="83"/>
                    <a:pt x="33026" y="1"/>
                    <a:pt x="324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" name="Google Shape;96;p15"/>
            <p:cNvSpPr/>
            <p:nvPr/>
          </p:nvSpPr>
          <p:spPr>
            <a:xfrm>
              <a:off x="3379825" y="238125"/>
              <a:ext cx="940225" cy="258100"/>
            </a:xfrm>
            <a:custGeom>
              <a:avLst/>
              <a:gdLst/>
              <a:ahLst/>
              <a:cxnLst/>
              <a:rect l="l" t="t" r="r" b="b"/>
              <a:pathLst>
                <a:path w="37609" h="10324" extrusionOk="0">
                  <a:moveTo>
                    <a:pt x="5154" y="0"/>
                  </a:moveTo>
                  <a:cubicBezTo>
                    <a:pt x="2300" y="0"/>
                    <a:pt x="1" y="2300"/>
                    <a:pt x="1" y="5154"/>
                  </a:cubicBezTo>
                  <a:cubicBezTo>
                    <a:pt x="1" y="8008"/>
                    <a:pt x="2300" y="10323"/>
                    <a:pt x="5154" y="10323"/>
                  </a:cubicBezTo>
                  <a:lnTo>
                    <a:pt x="32455" y="10323"/>
                  </a:lnTo>
                  <a:cubicBezTo>
                    <a:pt x="35309" y="10323"/>
                    <a:pt x="37609" y="8008"/>
                    <a:pt x="37609" y="5154"/>
                  </a:cubicBezTo>
                  <a:cubicBezTo>
                    <a:pt x="37609" y="2300"/>
                    <a:pt x="35309" y="0"/>
                    <a:pt x="324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cxnSp>
        <p:nvCxnSpPr>
          <p:cNvPr id="97" name="Google Shape;97;p15"/>
          <p:cNvCxnSpPr/>
          <p:nvPr/>
        </p:nvCxnSpPr>
        <p:spPr>
          <a:xfrm rot="10800000">
            <a:off x="402289" y="1207342"/>
            <a:ext cx="795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8" name="Google Shape;98;p15"/>
          <p:cNvSpPr/>
          <p:nvPr/>
        </p:nvSpPr>
        <p:spPr>
          <a:xfrm rot="10800000">
            <a:off x="475495" y="478208"/>
            <a:ext cx="194100" cy="194100"/>
          </a:xfrm>
          <a:prstGeom prst="arc">
            <a:avLst>
              <a:gd name="adj1" fmla="val 16200000"/>
              <a:gd name="adj2" fmla="val 538542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99" name="Google Shape;99;p15"/>
          <p:cNvGrpSpPr/>
          <p:nvPr/>
        </p:nvGrpSpPr>
        <p:grpSpPr>
          <a:xfrm>
            <a:off x="7778111" y="1475229"/>
            <a:ext cx="1365932" cy="3663637"/>
            <a:chOff x="7778111" y="1475229"/>
            <a:chExt cx="1365932" cy="3663637"/>
          </a:xfrm>
        </p:grpSpPr>
        <p:grpSp>
          <p:nvGrpSpPr>
            <p:cNvPr id="100" name="Google Shape;100;p15"/>
            <p:cNvGrpSpPr/>
            <p:nvPr/>
          </p:nvGrpSpPr>
          <p:grpSpPr>
            <a:xfrm flipH="1">
              <a:off x="7778111" y="1475229"/>
              <a:ext cx="1365932" cy="3663637"/>
              <a:chOff x="2827800" y="238125"/>
              <a:chExt cx="1946050" cy="5219600"/>
            </a:xfrm>
          </p:grpSpPr>
          <p:sp>
            <p:nvSpPr>
              <p:cNvPr id="101" name="Google Shape;101;p15"/>
              <p:cNvSpPr/>
              <p:nvPr/>
            </p:nvSpPr>
            <p:spPr>
              <a:xfrm>
                <a:off x="2827800" y="588750"/>
                <a:ext cx="1930950" cy="4868975"/>
              </a:xfrm>
              <a:custGeom>
                <a:avLst/>
                <a:gdLst/>
                <a:ahLst/>
                <a:cxnLst/>
                <a:rect l="l" t="t" r="r" b="b"/>
                <a:pathLst>
                  <a:path w="77238" h="194759" extrusionOk="0">
                    <a:moveTo>
                      <a:pt x="0" y="0"/>
                    </a:moveTo>
                    <a:lnTo>
                      <a:pt x="0" y="194759"/>
                    </a:lnTo>
                    <a:lnTo>
                      <a:pt x="58727" y="194759"/>
                    </a:lnTo>
                    <a:cubicBezTo>
                      <a:pt x="66295" y="194759"/>
                      <a:pt x="72427" y="188626"/>
                      <a:pt x="72427" y="181059"/>
                    </a:cubicBezTo>
                    <a:cubicBezTo>
                      <a:pt x="72427" y="173508"/>
                      <a:pt x="66295" y="167360"/>
                      <a:pt x="58727" y="167360"/>
                    </a:cubicBezTo>
                    <a:lnTo>
                      <a:pt x="32829" y="167360"/>
                    </a:lnTo>
                    <a:cubicBezTo>
                      <a:pt x="29796" y="167360"/>
                      <a:pt x="27350" y="164914"/>
                      <a:pt x="27350" y="161897"/>
                    </a:cubicBezTo>
                    <a:cubicBezTo>
                      <a:pt x="27350" y="160396"/>
                      <a:pt x="27969" y="159026"/>
                      <a:pt x="28964" y="158048"/>
                    </a:cubicBezTo>
                    <a:cubicBezTo>
                      <a:pt x="29943" y="157069"/>
                      <a:pt x="31313" y="156466"/>
                      <a:pt x="32829" y="156466"/>
                    </a:cubicBezTo>
                    <a:lnTo>
                      <a:pt x="54324" y="156466"/>
                    </a:lnTo>
                    <a:cubicBezTo>
                      <a:pt x="58254" y="156466"/>
                      <a:pt x="61435" y="153286"/>
                      <a:pt x="61435" y="149355"/>
                    </a:cubicBezTo>
                    <a:cubicBezTo>
                      <a:pt x="61435" y="145408"/>
                      <a:pt x="58271" y="142228"/>
                      <a:pt x="54324" y="142228"/>
                    </a:cubicBezTo>
                    <a:lnTo>
                      <a:pt x="16406" y="142228"/>
                    </a:lnTo>
                    <a:cubicBezTo>
                      <a:pt x="12982" y="142228"/>
                      <a:pt x="10193" y="139440"/>
                      <a:pt x="10193" y="136015"/>
                    </a:cubicBezTo>
                    <a:cubicBezTo>
                      <a:pt x="10193" y="132590"/>
                      <a:pt x="12965" y="129801"/>
                      <a:pt x="16406" y="129801"/>
                    </a:cubicBezTo>
                    <a:lnTo>
                      <a:pt x="56493" y="129801"/>
                    </a:lnTo>
                    <a:cubicBezTo>
                      <a:pt x="62332" y="129801"/>
                      <a:pt x="67094" y="125055"/>
                      <a:pt x="67094" y="119200"/>
                    </a:cubicBezTo>
                    <a:cubicBezTo>
                      <a:pt x="67094" y="113346"/>
                      <a:pt x="62332" y="108600"/>
                      <a:pt x="56493" y="108600"/>
                    </a:cubicBezTo>
                    <a:lnTo>
                      <a:pt x="44001" y="108600"/>
                    </a:lnTo>
                    <a:cubicBezTo>
                      <a:pt x="36939" y="108600"/>
                      <a:pt x="31231" y="102892"/>
                      <a:pt x="31231" y="95830"/>
                    </a:cubicBezTo>
                    <a:cubicBezTo>
                      <a:pt x="31231" y="88801"/>
                      <a:pt x="36939" y="83093"/>
                      <a:pt x="43968" y="83093"/>
                    </a:cubicBezTo>
                    <a:lnTo>
                      <a:pt x="60962" y="83093"/>
                    </a:lnTo>
                    <a:cubicBezTo>
                      <a:pt x="64338" y="83093"/>
                      <a:pt x="67077" y="80370"/>
                      <a:pt x="67077" y="76977"/>
                    </a:cubicBezTo>
                    <a:cubicBezTo>
                      <a:pt x="67077" y="75346"/>
                      <a:pt x="66425" y="73797"/>
                      <a:pt x="65283" y="72656"/>
                    </a:cubicBezTo>
                    <a:cubicBezTo>
                      <a:pt x="64142" y="71514"/>
                      <a:pt x="62593" y="70862"/>
                      <a:pt x="60962" y="70862"/>
                    </a:cubicBezTo>
                    <a:lnTo>
                      <a:pt x="27806" y="70862"/>
                    </a:lnTo>
                    <a:cubicBezTo>
                      <a:pt x="24137" y="70862"/>
                      <a:pt x="21136" y="67893"/>
                      <a:pt x="21136" y="64191"/>
                    </a:cubicBezTo>
                    <a:cubicBezTo>
                      <a:pt x="21136" y="62430"/>
                      <a:pt x="21837" y="60718"/>
                      <a:pt x="23093" y="59462"/>
                    </a:cubicBezTo>
                    <a:cubicBezTo>
                      <a:pt x="24349" y="58222"/>
                      <a:pt x="26029" y="57537"/>
                      <a:pt x="27806" y="57537"/>
                    </a:cubicBezTo>
                    <a:lnTo>
                      <a:pt x="69361" y="57537"/>
                    </a:lnTo>
                    <a:cubicBezTo>
                      <a:pt x="71171" y="57537"/>
                      <a:pt x="72916" y="56901"/>
                      <a:pt x="74335" y="55760"/>
                    </a:cubicBezTo>
                    <a:cubicBezTo>
                      <a:pt x="76178" y="54276"/>
                      <a:pt x="77238" y="52009"/>
                      <a:pt x="77238" y="49644"/>
                    </a:cubicBezTo>
                    <a:cubicBezTo>
                      <a:pt x="77238" y="47279"/>
                      <a:pt x="76161" y="45012"/>
                      <a:pt x="74335" y="43512"/>
                    </a:cubicBezTo>
                    <a:cubicBezTo>
                      <a:pt x="72916" y="42370"/>
                      <a:pt x="71171" y="41734"/>
                      <a:pt x="69361" y="41734"/>
                    </a:cubicBezTo>
                    <a:lnTo>
                      <a:pt x="51910" y="41734"/>
                    </a:lnTo>
                    <a:cubicBezTo>
                      <a:pt x="47540" y="41734"/>
                      <a:pt x="44017" y="38212"/>
                      <a:pt x="44017" y="33841"/>
                    </a:cubicBezTo>
                    <a:lnTo>
                      <a:pt x="44017" y="16717"/>
                    </a:lnTo>
                    <a:cubicBezTo>
                      <a:pt x="44017" y="8334"/>
                      <a:pt x="37233" y="1533"/>
                      <a:pt x="28834" y="1533"/>
                    </a:cubicBezTo>
                    <a:lnTo>
                      <a:pt x="5643" y="1533"/>
                    </a:lnTo>
                    <a:cubicBezTo>
                      <a:pt x="5613" y="1534"/>
                      <a:pt x="5582" y="1534"/>
                      <a:pt x="5552" y="1534"/>
                    </a:cubicBezTo>
                    <a:cubicBezTo>
                      <a:pt x="3594" y="1534"/>
                      <a:pt x="1686" y="1012"/>
                      <a:pt x="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2" name="Google Shape;102;p15"/>
              <p:cNvSpPr/>
              <p:nvPr/>
            </p:nvSpPr>
            <p:spPr>
              <a:xfrm>
                <a:off x="3832800" y="2882550"/>
                <a:ext cx="941050" cy="258125"/>
              </a:xfrm>
              <a:custGeom>
                <a:avLst/>
                <a:gdLst/>
                <a:ahLst/>
                <a:cxnLst/>
                <a:rect l="l" t="t" r="r" b="b"/>
                <a:pathLst>
                  <a:path w="37642" h="10325" extrusionOk="0">
                    <a:moveTo>
                      <a:pt x="5154" y="1"/>
                    </a:moveTo>
                    <a:cubicBezTo>
                      <a:pt x="2300" y="1"/>
                      <a:pt x="1" y="2317"/>
                      <a:pt x="1" y="5171"/>
                    </a:cubicBezTo>
                    <a:cubicBezTo>
                      <a:pt x="1" y="8025"/>
                      <a:pt x="2300" y="10324"/>
                      <a:pt x="5154" y="10324"/>
                    </a:cubicBezTo>
                    <a:lnTo>
                      <a:pt x="32455" y="10324"/>
                    </a:lnTo>
                    <a:cubicBezTo>
                      <a:pt x="33026" y="10324"/>
                      <a:pt x="33580" y="10243"/>
                      <a:pt x="34102" y="10063"/>
                    </a:cubicBezTo>
                    <a:cubicBezTo>
                      <a:pt x="36206" y="9346"/>
                      <a:pt x="37609" y="7389"/>
                      <a:pt x="37609" y="5171"/>
                    </a:cubicBezTo>
                    <a:cubicBezTo>
                      <a:pt x="37641" y="2937"/>
                      <a:pt x="36206" y="980"/>
                      <a:pt x="34135" y="278"/>
                    </a:cubicBezTo>
                    <a:cubicBezTo>
                      <a:pt x="33597" y="83"/>
                      <a:pt x="33026" y="1"/>
                      <a:pt x="3247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3" name="Google Shape;103;p15"/>
              <p:cNvSpPr/>
              <p:nvPr/>
            </p:nvSpPr>
            <p:spPr>
              <a:xfrm>
                <a:off x="3379825" y="238125"/>
                <a:ext cx="940225" cy="258100"/>
              </a:xfrm>
              <a:custGeom>
                <a:avLst/>
                <a:gdLst/>
                <a:ahLst/>
                <a:cxnLst/>
                <a:rect l="l" t="t" r="r" b="b"/>
                <a:pathLst>
                  <a:path w="37609" h="10324" extrusionOk="0">
                    <a:moveTo>
                      <a:pt x="5154" y="0"/>
                    </a:moveTo>
                    <a:cubicBezTo>
                      <a:pt x="2300" y="0"/>
                      <a:pt x="1" y="2300"/>
                      <a:pt x="1" y="5154"/>
                    </a:cubicBezTo>
                    <a:cubicBezTo>
                      <a:pt x="1" y="8008"/>
                      <a:pt x="2300" y="10323"/>
                      <a:pt x="5154" y="10323"/>
                    </a:cubicBezTo>
                    <a:lnTo>
                      <a:pt x="32455" y="10323"/>
                    </a:lnTo>
                    <a:cubicBezTo>
                      <a:pt x="35309" y="10323"/>
                      <a:pt x="37609" y="8008"/>
                      <a:pt x="37609" y="5154"/>
                    </a:cubicBezTo>
                    <a:cubicBezTo>
                      <a:pt x="37609" y="2300"/>
                      <a:pt x="35309" y="0"/>
                      <a:pt x="324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cxnSp>
          <p:nvCxnSpPr>
            <p:cNvPr id="104" name="Google Shape;104;p15"/>
            <p:cNvCxnSpPr/>
            <p:nvPr/>
          </p:nvCxnSpPr>
          <p:spPr>
            <a:xfrm>
              <a:off x="7783525" y="2680400"/>
              <a:ext cx="795300" cy="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05" name="Google Shape;105;p15"/>
            <p:cNvSpPr/>
            <p:nvPr/>
          </p:nvSpPr>
          <p:spPr>
            <a:xfrm>
              <a:off x="8175076" y="3189917"/>
              <a:ext cx="426600" cy="426600"/>
            </a:xfrm>
            <a:prstGeom prst="arc">
              <a:avLst>
                <a:gd name="adj1" fmla="val 16200000"/>
                <a:gd name="adj2" fmla="val 5385420"/>
              </a:avLst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subTitle" idx="1"/>
          </p:nvPr>
        </p:nvSpPr>
        <p:spPr>
          <a:xfrm>
            <a:off x="713225" y="1368825"/>
            <a:ext cx="7118400" cy="189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31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grpSp>
        <p:nvGrpSpPr>
          <p:cNvPr id="108" name="Google Shape;108;p16"/>
          <p:cNvGrpSpPr/>
          <p:nvPr/>
        </p:nvGrpSpPr>
        <p:grpSpPr>
          <a:xfrm flipH="1">
            <a:off x="7787707" y="-1094158"/>
            <a:ext cx="1365932" cy="3663637"/>
            <a:chOff x="2827800" y="238125"/>
            <a:chExt cx="1946050" cy="5219600"/>
          </a:xfrm>
        </p:grpSpPr>
        <p:sp>
          <p:nvSpPr>
            <p:cNvPr id="109" name="Google Shape;109;p16"/>
            <p:cNvSpPr/>
            <p:nvPr/>
          </p:nvSpPr>
          <p:spPr>
            <a:xfrm>
              <a:off x="2827800" y="588750"/>
              <a:ext cx="1930950" cy="4868975"/>
            </a:xfrm>
            <a:custGeom>
              <a:avLst/>
              <a:gdLst/>
              <a:ahLst/>
              <a:cxnLst/>
              <a:rect l="l" t="t" r="r" b="b"/>
              <a:pathLst>
                <a:path w="77238" h="194759" extrusionOk="0">
                  <a:moveTo>
                    <a:pt x="0" y="0"/>
                  </a:moveTo>
                  <a:lnTo>
                    <a:pt x="0" y="194759"/>
                  </a:lnTo>
                  <a:lnTo>
                    <a:pt x="58727" y="194759"/>
                  </a:lnTo>
                  <a:cubicBezTo>
                    <a:pt x="66295" y="194759"/>
                    <a:pt x="72427" y="188626"/>
                    <a:pt x="72427" y="181059"/>
                  </a:cubicBezTo>
                  <a:cubicBezTo>
                    <a:pt x="72427" y="173508"/>
                    <a:pt x="66295" y="167360"/>
                    <a:pt x="58727" y="167360"/>
                  </a:cubicBezTo>
                  <a:lnTo>
                    <a:pt x="32829" y="167360"/>
                  </a:lnTo>
                  <a:cubicBezTo>
                    <a:pt x="29796" y="167360"/>
                    <a:pt x="27350" y="164914"/>
                    <a:pt x="27350" y="161897"/>
                  </a:cubicBezTo>
                  <a:cubicBezTo>
                    <a:pt x="27350" y="160396"/>
                    <a:pt x="27969" y="159026"/>
                    <a:pt x="28964" y="158048"/>
                  </a:cubicBezTo>
                  <a:cubicBezTo>
                    <a:pt x="29943" y="157069"/>
                    <a:pt x="31313" y="156466"/>
                    <a:pt x="32829" y="156466"/>
                  </a:cubicBezTo>
                  <a:lnTo>
                    <a:pt x="54324" y="156466"/>
                  </a:lnTo>
                  <a:cubicBezTo>
                    <a:pt x="58254" y="156466"/>
                    <a:pt x="61435" y="153286"/>
                    <a:pt x="61435" y="149355"/>
                  </a:cubicBezTo>
                  <a:cubicBezTo>
                    <a:pt x="61435" y="145408"/>
                    <a:pt x="58271" y="142228"/>
                    <a:pt x="54324" y="142228"/>
                  </a:cubicBezTo>
                  <a:lnTo>
                    <a:pt x="16406" y="142228"/>
                  </a:lnTo>
                  <a:cubicBezTo>
                    <a:pt x="12982" y="142228"/>
                    <a:pt x="10193" y="139440"/>
                    <a:pt x="10193" y="136015"/>
                  </a:cubicBezTo>
                  <a:cubicBezTo>
                    <a:pt x="10193" y="132590"/>
                    <a:pt x="12965" y="129801"/>
                    <a:pt x="16406" y="129801"/>
                  </a:cubicBezTo>
                  <a:lnTo>
                    <a:pt x="56493" y="129801"/>
                  </a:lnTo>
                  <a:cubicBezTo>
                    <a:pt x="62332" y="129801"/>
                    <a:pt x="67094" y="125055"/>
                    <a:pt x="67094" y="119200"/>
                  </a:cubicBezTo>
                  <a:cubicBezTo>
                    <a:pt x="67094" y="113346"/>
                    <a:pt x="62332" y="108600"/>
                    <a:pt x="56493" y="108600"/>
                  </a:cubicBezTo>
                  <a:lnTo>
                    <a:pt x="44001" y="108600"/>
                  </a:lnTo>
                  <a:cubicBezTo>
                    <a:pt x="36939" y="108600"/>
                    <a:pt x="31231" y="102892"/>
                    <a:pt x="31231" y="95830"/>
                  </a:cubicBezTo>
                  <a:cubicBezTo>
                    <a:pt x="31231" y="88801"/>
                    <a:pt x="36939" y="83093"/>
                    <a:pt x="43968" y="83093"/>
                  </a:cubicBezTo>
                  <a:lnTo>
                    <a:pt x="60962" y="83093"/>
                  </a:lnTo>
                  <a:cubicBezTo>
                    <a:pt x="64338" y="83093"/>
                    <a:pt x="67077" y="80370"/>
                    <a:pt x="67077" y="76977"/>
                  </a:cubicBezTo>
                  <a:cubicBezTo>
                    <a:pt x="67077" y="75346"/>
                    <a:pt x="66425" y="73797"/>
                    <a:pt x="65283" y="72656"/>
                  </a:cubicBezTo>
                  <a:cubicBezTo>
                    <a:pt x="64142" y="71514"/>
                    <a:pt x="62593" y="70862"/>
                    <a:pt x="60962" y="70862"/>
                  </a:cubicBezTo>
                  <a:lnTo>
                    <a:pt x="27806" y="70862"/>
                  </a:lnTo>
                  <a:cubicBezTo>
                    <a:pt x="24137" y="70862"/>
                    <a:pt x="21136" y="67893"/>
                    <a:pt x="21136" y="64191"/>
                  </a:cubicBezTo>
                  <a:cubicBezTo>
                    <a:pt x="21136" y="62430"/>
                    <a:pt x="21837" y="60718"/>
                    <a:pt x="23093" y="59462"/>
                  </a:cubicBezTo>
                  <a:cubicBezTo>
                    <a:pt x="24349" y="58222"/>
                    <a:pt x="26029" y="57537"/>
                    <a:pt x="27806" y="57537"/>
                  </a:cubicBezTo>
                  <a:lnTo>
                    <a:pt x="69361" y="57537"/>
                  </a:lnTo>
                  <a:cubicBezTo>
                    <a:pt x="71171" y="57537"/>
                    <a:pt x="72916" y="56901"/>
                    <a:pt x="74335" y="55760"/>
                  </a:cubicBezTo>
                  <a:cubicBezTo>
                    <a:pt x="76178" y="54276"/>
                    <a:pt x="77238" y="52009"/>
                    <a:pt x="77238" y="49644"/>
                  </a:cubicBezTo>
                  <a:cubicBezTo>
                    <a:pt x="77238" y="47279"/>
                    <a:pt x="76161" y="45012"/>
                    <a:pt x="74335" y="43512"/>
                  </a:cubicBezTo>
                  <a:cubicBezTo>
                    <a:pt x="72916" y="42370"/>
                    <a:pt x="71171" y="41734"/>
                    <a:pt x="69361" y="41734"/>
                  </a:cubicBezTo>
                  <a:lnTo>
                    <a:pt x="51910" y="41734"/>
                  </a:lnTo>
                  <a:cubicBezTo>
                    <a:pt x="47540" y="41734"/>
                    <a:pt x="44017" y="38212"/>
                    <a:pt x="44017" y="33841"/>
                  </a:cubicBezTo>
                  <a:lnTo>
                    <a:pt x="44017" y="16717"/>
                  </a:lnTo>
                  <a:cubicBezTo>
                    <a:pt x="44017" y="8334"/>
                    <a:pt x="37233" y="1533"/>
                    <a:pt x="28834" y="1533"/>
                  </a:cubicBezTo>
                  <a:lnTo>
                    <a:pt x="5643" y="1533"/>
                  </a:lnTo>
                  <a:cubicBezTo>
                    <a:pt x="5613" y="1534"/>
                    <a:pt x="5582" y="1534"/>
                    <a:pt x="5552" y="1534"/>
                  </a:cubicBezTo>
                  <a:cubicBezTo>
                    <a:pt x="3594" y="1534"/>
                    <a:pt x="1686" y="101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" name="Google Shape;110;p16"/>
            <p:cNvSpPr/>
            <p:nvPr/>
          </p:nvSpPr>
          <p:spPr>
            <a:xfrm>
              <a:off x="3832800" y="2882550"/>
              <a:ext cx="941050" cy="258125"/>
            </a:xfrm>
            <a:custGeom>
              <a:avLst/>
              <a:gdLst/>
              <a:ahLst/>
              <a:cxnLst/>
              <a:rect l="l" t="t" r="r" b="b"/>
              <a:pathLst>
                <a:path w="37642" h="10325" extrusionOk="0">
                  <a:moveTo>
                    <a:pt x="5154" y="1"/>
                  </a:moveTo>
                  <a:cubicBezTo>
                    <a:pt x="2300" y="1"/>
                    <a:pt x="1" y="2317"/>
                    <a:pt x="1" y="5171"/>
                  </a:cubicBezTo>
                  <a:cubicBezTo>
                    <a:pt x="1" y="8025"/>
                    <a:pt x="2300" y="10324"/>
                    <a:pt x="5154" y="10324"/>
                  </a:cubicBezTo>
                  <a:lnTo>
                    <a:pt x="32455" y="10324"/>
                  </a:lnTo>
                  <a:cubicBezTo>
                    <a:pt x="33026" y="10324"/>
                    <a:pt x="33580" y="10243"/>
                    <a:pt x="34102" y="10063"/>
                  </a:cubicBezTo>
                  <a:cubicBezTo>
                    <a:pt x="36206" y="9346"/>
                    <a:pt x="37609" y="7389"/>
                    <a:pt x="37609" y="5171"/>
                  </a:cubicBezTo>
                  <a:cubicBezTo>
                    <a:pt x="37641" y="2937"/>
                    <a:pt x="36206" y="980"/>
                    <a:pt x="34135" y="278"/>
                  </a:cubicBezTo>
                  <a:cubicBezTo>
                    <a:pt x="33597" y="83"/>
                    <a:pt x="33026" y="1"/>
                    <a:pt x="324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" name="Google Shape;111;p16"/>
            <p:cNvSpPr/>
            <p:nvPr/>
          </p:nvSpPr>
          <p:spPr>
            <a:xfrm>
              <a:off x="3379825" y="238125"/>
              <a:ext cx="940225" cy="258100"/>
            </a:xfrm>
            <a:custGeom>
              <a:avLst/>
              <a:gdLst/>
              <a:ahLst/>
              <a:cxnLst/>
              <a:rect l="l" t="t" r="r" b="b"/>
              <a:pathLst>
                <a:path w="37609" h="10324" extrusionOk="0">
                  <a:moveTo>
                    <a:pt x="5154" y="0"/>
                  </a:moveTo>
                  <a:cubicBezTo>
                    <a:pt x="2300" y="0"/>
                    <a:pt x="1" y="2300"/>
                    <a:pt x="1" y="5154"/>
                  </a:cubicBezTo>
                  <a:cubicBezTo>
                    <a:pt x="1" y="8008"/>
                    <a:pt x="2300" y="10323"/>
                    <a:pt x="5154" y="10323"/>
                  </a:cubicBezTo>
                  <a:lnTo>
                    <a:pt x="32455" y="10323"/>
                  </a:lnTo>
                  <a:cubicBezTo>
                    <a:pt x="35309" y="10323"/>
                    <a:pt x="37609" y="8008"/>
                    <a:pt x="37609" y="5154"/>
                  </a:cubicBezTo>
                  <a:cubicBezTo>
                    <a:pt x="37609" y="2300"/>
                    <a:pt x="35309" y="0"/>
                    <a:pt x="324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cxnSp>
        <p:nvCxnSpPr>
          <p:cNvPr id="112" name="Google Shape;112;p16"/>
          <p:cNvCxnSpPr/>
          <p:nvPr/>
        </p:nvCxnSpPr>
        <p:spPr>
          <a:xfrm>
            <a:off x="7956057" y="1362129"/>
            <a:ext cx="795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3" name="Google Shape;113;p16"/>
          <p:cNvSpPr/>
          <p:nvPr/>
        </p:nvSpPr>
        <p:spPr>
          <a:xfrm>
            <a:off x="8484050" y="1897163"/>
            <a:ext cx="194100" cy="194100"/>
          </a:xfrm>
          <a:prstGeom prst="arc">
            <a:avLst>
              <a:gd name="adj1" fmla="val 16200000"/>
              <a:gd name="adj2" fmla="val 538542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14" name="Google Shape;114;p16"/>
          <p:cNvGrpSpPr/>
          <p:nvPr/>
        </p:nvGrpSpPr>
        <p:grpSpPr>
          <a:xfrm flipH="1">
            <a:off x="7787707" y="2820133"/>
            <a:ext cx="1365932" cy="3417534"/>
            <a:chOff x="2827800" y="588750"/>
            <a:chExt cx="1946050" cy="4868975"/>
          </a:xfrm>
        </p:grpSpPr>
        <p:sp>
          <p:nvSpPr>
            <p:cNvPr id="115" name="Google Shape;115;p16"/>
            <p:cNvSpPr/>
            <p:nvPr/>
          </p:nvSpPr>
          <p:spPr>
            <a:xfrm>
              <a:off x="2827800" y="588750"/>
              <a:ext cx="1930950" cy="4868975"/>
            </a:xfrm>
            <a:custGeom>
              <a:avLst/>
              <a:gdLst/>
              <a:ahLst/>
              <a:cxnLst/>
              <a:rect l="l" t="t" r="r" b="b"/>
              <a:pathLst>
                <a:path w="77238" h="194759" extrusionOk="0">
                  <a:moveTo>
                    <a:pt x="0" y="0"/>
                  </a:moveTo>
                  <a:lnTo>
                    <a:pt x="0" y="194759"/>
                  </a:lnTo>
                  <a:lnTo>
                    <a:pt x="58727" y="194759"/>
                  </a:lnTo>
                  <a:cubicBezTo>
                    <a:pt x="66295" y="194759"/>
                    <a:pt x="72427" y="188626"/>
                    <a:pt x="72427" y="181059"/>
                  </a:cubicBezTo>
                  <a:cubicBezTo>
                    <a:pt x="72427" y="173508"/>
                    <a:pt x="66295" y="167360"/>
                    <a:pt x="58727" y="167360"/>
                  </a:cubicBezTo>
                  <a:lnTo>
                    <a:pt x="32829" y="167360"/>
                  </a:lnTo>
                  <a:cubicBezTo>
                    <a:pt x="29796" y="167360"/>
                    <a:pt x="27350" y="164914"/>
                    <a:pt x="27350" y="161897"/>
                  </a:cubicBezTo>
                  <a:cubicBezTo>
                    <a:pt x="27350" y="160396"/>
                    <a:pt x="27969" y="159026"/>
                    <a:pt x="28964" y="158048"/>
                  </a:cubicBezTo>
                  <a:cubicBezTo>
                    <a:pt x="29943" y="157069"/>
                    <a:pt x="31313" y="156466"/>
                    <a:pt x="32829" y="156466"/>
                  </a:cubicBezTo>
                  <a:lnTo>
                    <a:pt x="54324" y="156466"/>
                  </a:lnTo>
                  <a:cubicBezTo>
                    <a:pt x="58254" y="156466"/>
                    <a:pt x="61435" y="153286"/>
                    <a:pt x="61435" y="149355"/>
                  </a:cubicBezTo>
                  <a:cubicBezTo>
                    <a:pt x="61435" y="145408"/>
                    <a:pt x="58271" y="142228"/>
                    <a:pt x="54324" y="142228"/>
                  </a:cubicBezTo>
                  <a:lnTo>
                    <a:pt x="16406" y="142228"/>
                  </a:lnTo>
                  <a:cubicBezTo>
                    <a:pt x="12982" y="142228"/>
                    <a:pt x="10193" y="139440"/>
                    <a:pt x="10193" y="136015"/>
                  </a:cubicBezTo>
                  <a:cubicBezTo>
                    <a:pt x="10193" y="132590"/>
                    <a:pt x="12965" y="129801"/>
                    <a:pt x="16406" y="129801"/>
                  </a:cubicBezTo>
                  <a:lnTo>
                    <a:pt x="56493" y="129801"/>
                  </a:lnTo>
                  <a:cubicBezTo>
                    <a:pt x="62332" y="129801"/>
                    <a:pt x="67094" y="125055"/>
                    <a:pt x="67094" y="119200"/>
                  </a:cubicBezTo>
                  <a:cubicBezTo>
                    <a:pt x="67094" y="113346"/>
                    <a:pt x="62332" y="108600"/>
                    <a:pt x="56493" y="108600"/>
                  </a:cubicBezTo>
                  <a:lnTo>
                    <a:pt x="44001" y="108600"/>
                  </a:lnTo>
                  <a:cubicBezTo>
                    <a:pt x="36939" y="108600"/>
                    <a:pt x="31231" y="102892"/>
                    <a:pt x="31231" y="95830"/>
                  </a:cubicBezTo>
                  <a:cubicBezTo>
                    <a:pt x="31231" y="88801"/>
                    <a:pt x="36939" y="83093"/>
                    <a:pt x="43968" y="83093"/>
                  </a:cubicBezTo>
                  <a:lnTo>
                    <a:pt x="60962" y="83093"/>
                  </a:lnTo>
                  <a:cubicBezTo>
                    <a:pt x="64338" y="83093"/>
                    <a:pt x="67077" y="80370"/>
                    <a:pt x="67077" y="76977"/>
                  </a:cubicBezTo>
                  <a:cubicBezTo>
                    <a:pt x="67077" y="75346"/>
                    <a:pt x="66425" y="73797"/>
                    <a:pt x="65283" y="72656"/>
                  </a:cubicBezTo>
                  <a:cubicBezTo>
                    <a:pt x="64142" y="71514"/>
                    <a:pt x="62593" y="70862"/>
                    <a:pt x="60962" y="70862"/>
                  </a:cubicBezTo>
                  <a:lnTo>
                    <a:pt x="27806" y="70862"/>
                  </a:lnTo>
                  <a:cubicBezTo>
                    <a:pt x="24137" y="70862"/>
                    <a:pt x="21136" y="67893"/>
                    <a:pt x="21136" y="64191"/>
                  </a:cubicBezTo>
                  <a:cubicBezTo>
                    <a:pt x="21136" y="62430"/>
                    <a:pt x="21837" y="60718"/>
                    <a:pt x="23093" y="59462"/>
                  </a:cubicBezTo>
                  <a:cubicBezTo>
                    <a:pt x="24349" y="58222"/>
                    <a:pt x="26029" y="57537"/>
                    <a:pt x="27806" y="57537"/>
                  </a:cubicBezTo>
                  <a:lnTo>
                    <a:pt x="69361" y="57537"/>
                  </a:lnTo>
                  <a:cubicBezTo>
                    <a:pt x="71171" y="57537"/>
                    <a:pt x="72916" y="56901"/>
                    <a:pt x="74335" y="55760"/>
                  </a:cubicBezTo>
                  <a:cubicBezTo>
                    <a:pt x="76178" y="54276"/>
                    <a:pt x="77238" y="52009"/>
                    <a:pt x="77238" y="49644"/>
                  </a:cubicBezTo>
                  <a:cubicBezTo>
                    <a:pt x="77238" y="47279"/>
                    <a:pt x="76161" y="45012"/>
                    <a:pt x="74335" y="43512"/>
                  </a:cubicBezTo>
                  <a:cubicBezTo>
                    <a:pt x="72916" y="42370"/>
                    <a:pt x="71171" y="41734"/>
                    <a:pt x="69361" y="41734"/>
                  </a:cubicBezTo>
                  <a:lnTo>
                    <a:pt x="51910" y="41734"/>
                  </a:lnTo>
                  <a:cubicBezTo>
                    <a:pt x="47540" y="41734"/>
                    <a:pt x="44017" y="38212"/>
                    <a:pt x="44017" y="33841"/>
                  </a:cubicBezTo>
                  <a:lnTo>
                    <a:pt x="44017" y="16717"/>
                  </a:lnTo>
                  <a:cubicBezTo>
                    <a:pt x="44017" y="8334"/>
                    <a:pt x="37233" y="1533"/>
                    <a:pt x="28834" y="1533"/>
                  </a:cubicBezTo>
                  <a:lnTo>
                    <a:pt x="5643" y="1533"/>
                  </a:lnTo>
                  <a:cubicBezTo>
                    <a:pt x="5613" y="1534"/>
                    <a:pt x="5582" y="1534"/>
                    <a:pt x="5552" y="1534"/>
                  </a:cubicBezTo>
                  <a:cubicBezTo>
                    <a:pt x="3594" y="1534"/>
                    <a:pt x="1686" y="101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" name="Google Shape;116;p16"/>
            <p:cNvSpPr/>
            <p:nvPr/>
          </p:nvSpPr>
          <p:spPr>
            <a:xfrm>
              <a:off x="3832800" y="2882550"/>
              <a:ext cx="941050" cy="258125"/>
            </a:xfrm>
            <a:custGeom>
              <a:avLst/>
              <a:gdLst/>
              <a:ahLst/>
              <a:cxnLst/>
              <a:rect l="l" t="t" r="r" b="b"/>
              <a:pathLst>
                <a:path w="37642" h="10325" extrusionOk="0">
                  <a:moveTo>
                    <a:pt x="5154" y="1"/>
                  </a:moveTo>
                  <a:cubicBezTo>
                    <a:pt x="2300" y="1"/>
                    <a:pt x="1" y="2317"/>
                    <a:pt x="1" y="5171"/>
                  </a:cubicBezTo>
                  <a:cubicBezTo>
                    <a:pt x="1" y="8025"/>
                    <a:pt x="2300" y="10324"/>
                    <a:pt x="5154" y="10324"/>
                  </a:cubicBezTo>
                  <a:lnTo>
                    <a:pt x="32455" y="10324"/>
                  </a:lnTo>
                  <a:cubicBezTo>
                    <a:pt x="33026" y="10324"/>
                    <a:pt x="33580" y="10243"/>
                    <a:pt x="34102" y="10063"/>
                  </a:cubicBezTo>
                  <a:cubicBezTo>
                    <a:pt x="36206" y="9346"/>
                    <a:pt x="37609" y="7389"/>
                    <a:pt x="37609" y="5171"/>
                  </a:cubicBezTo>
                  <a:cubicBezTo>
                    <a:pt x="37641" y="2937"/>
                    <a:pt x="36206" y="980"/>
                    <a:pt x="34135" y="278"/>
                  </a:cubicBezTo>
                  <a:cubicBezTo>
                    <a:pt x="33597" y="83"/>
                    <a:pt x="33026" y="1"/>
                    <a:pt x="324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cxnSp>
        <p:nvCxnSpPr>
          <p:cNvPr id="117" name="Google Shape;117;p16"/>
          <p:cNvCxnSpPr/>
          <p:nvPr/>
        </p:nvCxnSpPr>
        <p:spPr>
          <a:xfrm>
            <a:off x="7956057" y="5030316"/>
            <a:ext cx="795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8" name="Google Shape;118;p16"/>
          <p:cNvSpPr/>
          <p:nvPr/>
        </p:nvSpPr>
        <p:spPr>
          <a:xfrm>
            <a:off x="8484050" y="5565350"/>
            <a:ext cx="194100" cy="194100"/>
          </a:xfrm>
          <a:prstGeom prst="arc">
            <a:avLst>
              <a:gd name="adj1" fmla="val 16200000"/>
              <a:gd name="adj2" fmla="val 538542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9" name="Google Shape;119;p16"/>
          <p:cNvSpPr txBox="1"/>
          <p:nvPr>
            <p:ph type="title"/>
          </p:nvPr>
        </p:nvSpPr>
        <p:spPr>
          <a:xfrm>
            <a:off x="713225" y="3259725"/>
            <a:ext cx="4405200" cy="51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 txBox="1"/>
          <p:nvPr>
            <p:ph type="title"/>
          </p:nvPr>
        </p:nvSpPr>
        <p:spPr>
          <a:xfrm>
            <a:off x="713225" y="897825"/>
            <a:ext cx="3112200" cy="195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2" name="Google Shape;122;p17"/>
          <p:cNvSpPr txBox="1"/>
          <p:nvPr>
            <p:ph type="subTitle" idx="1"/>
          </p:nvPr>
        </p:nvSpPr>
        <p:spPr>
          <a:xfrm>
            <a:off x="713225" y="2850676"/>
            <a:ext cx="2860500" cy="9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dk1"/>
        </a:solidFill>
        <a:effectLst/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8"/>
          <p:cNvGrpSpPr/>
          <p:nvPr/>
        </p:nvGrpSpPr>
        <p:grpSpPr>
          <a:xfrm>
            <a:off x="0" y="-298149"/>
            <a:ext cx="3533760" cy="2888136"/>
            <a:chOff x="44150" y="-298124"/>
            <a:chExt cx="3672584" cy="2888136"/>
          </a:xfrm>
        </p:grpSpPr>
        <p:sp>
          <p:nvSpPr>
            <p:cNvPr id="125" name="Google Shape;125;p18"/>
            <p:cNvSpPr/>
            <p:nvPr/>
          </p:nvSpPr>
          <p:spPr>
            <a:xfrm rot="10800000" flipH="1">
              <a:off x="628651" y="-298124"/>
              <a:ext cx="3088083" cy="2888087"/>
            </a:xfrm>
            <a:custGeom>
              <a:avLst/>
              <a:gdLst/>
              <a:ahLst/>
              <a:cxnLst/>
              <a:rect l="l" t="t" r="r" b="b"/>
              <a:pathLst>
                <a:path w="227232" h="208941" extrusionOk="0">
                  <a:moveTo>
                    <a:pt x="0" y="0"/>
                  </a:moveTo>
                  <a:lnTo>
                    <a:pt x="0" y="208941"/>
                  </a:lnTo>
                  <a:lnTo>
                    <a:pt x="209519" y="208941"/>
                  </a:lnTo>
                  <a:cubicBezTo>
                    <a:pt x="216766" y="208941"/>
                    <a:pt x="222639" y="203068"/>
                    <a:pt x="222639" y="195821"/>
                  </a:cubicBezTo>
                  <a:cubicBezTo>
                    <a:pt x="222639" y="188589"/>
                    <a:pt x="216750" y="182700"/>
                    <a:pt x="209519" y="182700"/>
                  </a:cubicBezTo>
                  <a:lnTo>
                    <a:pt x="184699" y="182700"/>
                  </a:lnTo>
                  <a:cubicBezTo>
                    <a:pt x="181810" y="182700"/>
                    <a:pt x="179467" y="180357"/>
                    <a:pt x="179467" y="177468"/>
                  </a:cubicBezTo>
                  <a:cubicBezTo>
                    <a:pt x="179467" y="174578"/>
                    <a:pt x="181810" y="172235"/>
                    <a:pt x="184699" y="172235"/>
                  </a:cubicBezTo>
                  <a:lnTo>
                    <a:pt x="205286" y="172235"/>
                  </a:lnTo>
                  <a:cubicBezTo>
                    <a:pt x="209050" y="172235"/>
                    <a:pt x="212096" y="169189"/>
                    <a:pt x="212096" y="165425"/>
                  </a:cubicBezTo>
                  <a:cubicBezTo>
                    <a:pt x="212096" y="161661"/>
                    <a:pt x="209050" y="158615"/>
                    <a:pt x="205286" y="158615"/>
                  </a:cubicBezTo>
                  <a:lnTo>
                    <a:pt x="168971" y="158615"/>
                  </a:lnTo>
                  <a:cubicBezTo>
                    <a:pt x="168903" y="158617"/>
                    <a:pt x="168835" y="158619"/>
                    <a:pt x="168767" y="158619"/>
                  </a:cubicBezTo>
                  <a:cubicBezTo>
                    <a:pt x="165576" y="158619"/>
                    <a:pt x="162908" y="156110"/>
                    <a:pt x="162801" y="152867"/>
                  </a:cubicBezTo>
                  <a:cubicBezTo>
                    <a:pt x="162676" y="149587"/>
                    <a:pt x="165253" y="146822"/>
                    <a:pt x="168533" y="146698"/>
                  </a:cubicBezTo>
                  <a:lnTo>
                    <a:pt x="207332" y="146698"/>
                  </a:lnTo>
                  <a:cubicBezTo>
                    <a:pt x="212939" y="146698"/>
                    <a:pt x="217485" y="142152"/>
                    <a:pt x="217485" y="136545"/>
                  </a:cubicBezTo>
                  <a:cubicBezTo>
                    <a:pt x="217485" y="130953"/>
                    <a:pt x="212939" y="126392"/>
                    <a:pt x="207332" y="126392"/>
                  </a:cubicBezTo>
                  <a:lnTo>
                    <a:pt x="195367" y="126392"/>
                  </a:lnTo>
                  <a:cubicBezTo>
                    <a:pt x="195319" y="126393"/>
                    <a:pt x="195271" y="126393"/>
                    <a:pt x="195223" y="126393"/>
                  </a:cubicBezTo>
                  <a:cubicBezTo>
                    <a:pt x="188525" y="126393"/>
                    <a:pt x="183059" y="121018"/>
                    <a:pt x="182981" y="114334"/>
                  </a:cubicBezTo>
                  <a:cubicBezTo>
                    <a:pt x="182903" y="107602"/>
                    <a:pt x="188307" y="102057"/>
                    <a:pt x="195055" y="101979"/>
                  </a:cubicBezTo>
                  <a:lnTo>
                    <a:pt x="211627" y="101979"/>
                  </a:lnTo>
                  <a:cubicBezTo>
                    <a:pt x="214860" y="101979"/>
                    <a:pt x="217485" y="99355"/>
                    <a:pt x="217485" y="96122"/>
                  </a:cubicBezTo>
                  <a:cubicBezTo>
                    <a:pt x="217485" y="92873"/>
                    <a:pt x="214860" y="90265"/>
                    <a:pt x="211627" y="90265"/>
                  </a:cubicBezTo>
                  <a:lnTo>
                    <a:pt x="179873" y="90265"/>
                  </a:lnTo>
                  <a:cubicBezTo>
                    <a:pt x="176359" y="90265"/>
                    <a:pt x="173500" y="87406"/>
                    <a:pt x="173500" y="83876"/>
                  </a:cubicBezTo>
                  <a:cubicBezTo>
                    <a:pt x="173500" y="80346"/>
                    <a:pt x="176359" y="77472"/>
                    <a:pt x="179873" y="77472"/>
                  </a:cubicBezTo>
                  <a:lnTo>
                    <a:pt x="219671" y="77472"/>
                  </a:lnTo>
                  <a:cubicBezTo>
                    <a:pt x="223842" y="77472"/>
                    <a:pt x="227231" y="74098"/>
                    <a:pt x="227231" y="69912"/>
                  </a:cubicBezTo>
                  <a:cubicBezTo>
                    <a:pt x="227231" y="67648"/>
                    <a:pt x="226185" y="65492"/>
                    <a:pt x="224435" y="64055"/>
                  </a:cubicBezTo>
                  <a:cubicBezTo>
                    <a:pt x="223076" y="62962"/>
                    <a:pt x="221405" y="62353"/>
                    <a:pt x="219671" y="62353"/>
                  </a:cubicBezTo>
                  <a:lnTo>
                    <a:pt x="202958" y="62353"/>
                  </a:lnTo>
                  <a:cubicBezTo>
                    <a:pt x="198772" y="62353"/>
                    <a:pt x="195399" y="58979"/>
                    <a:pt x="195399" y="54809"/>
                  </a:cubicBezTo>
                  <a:lnTo>
                    <a:pt x="195399" y="38408"/>
                  </a:lnTo>
                  <a:cubicBezTo>
                    <a:pt x="195399" y="30380"/>
                    <a:pt x="188885" y="23851"/>
                    <a:pt x="180857" y="23851"/>
                  </a:cubicBezTo>
                  <a:lnTo>
                    <a:pt x="158662" y="23851"/>
                  </a:lnTo>
                  <a:cubicBezTo>
                    <a:pt x="152773" y="23851"/>
                    <a:pt x="148041" y="19103"/>
                    <a:pt x="148041" y="13245"/>
                  </a:cubicBezTo>
                  <a:cubicBezTo>
                    <a:pt x="148041" y="7622"/>
                    <a:pt x="143667" y="2968"/>
                    <a:pt x="138044" y="264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6" name="Google Shape;126;p18"/>
            <p:cNvSpPr/>
            <p:nvPr/>
          </p:nvSpPr>
          <p:spPr>
            <a:xfrm>
              <a:off x="44150" y="-298087"/>
              <a:ext cx="590400" cy="2888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27" name="Google Shape;127;p18"/>
          <p:cNvGrpSpPr/>
          <p:nvPr/>
        </p:nvGrpSpPr>
        <p:grpSpPr>
          <a:xfrm flipH="1">
            <a:off x="7186268" y="3159920"/>
            <a:ext cx="1957728" cy="2897300"/>
            <a:chOff x="2038900" y="238125"/>
            <a:chExt cx="3538275" cy="5236400"/>
          </a:xfrm>
        </p:grpSpPr>
        <p:sp>
          <p:nvSpPr>
            <p:cNvPr id="128" name="Google Shape;128;p18"/>
            <p:cNvSpPr/>
            <p:nvPr/>
          </p:nvSpPr>
          <p:spPr>
            <a:xfrm>
              <a:off x="2038900" y="238125"/>
              <a:ext cx="3523675" cy="5236400"/>
            </a:xfrm>
            <a:custGeom>
              <a:avLst/>
              <a:gdLst/>
              <a:ahLst/>
              <a:cxnLst/>
              <a:rect l="l" t="t" r="r" b="b"/>
              <a:pathLst>
                <a:path w="140947" h="209456" extrusionOk="0">
                  <a:moveTo>
                    <a:pt x="0" y="0"/>
                  </a:moveTo>
                  <a:lnTo>
                    <a:pt x="0" y="209455"/>
                  </a:lnTo>
                  <a:lnTo>
                    <a:pt x="123046" y="209455"/>
                  </a:lnTo>
                  <a:cubicBezTo>
                    <a:pt x="130370" y="209455"/>
                    <a:pt x="136289" y="203504"/>
                    <a:pt x="136289" y="196196"/>
                  </a:cubicBezTo>
                  <a:cubicBezTo>
                    <a:pt x="136289" y="188887"/>
                    <a:pt x="130370" y="182952"/>
                    <a:pt x="123046" y="182952"/>
                  </a:cubicBezTo>
                  <a:lnTo>
                    <a:pt x="97963" y="182952"/>
                  </a:lnTo>
                  <a:cubicBezTo>
                    <a:pt x="95043" y="182952"/>
                    <a:pt x="92675" y="180584"/>
                    <a:pt x="92675" y="177664"/>
                  </a:cubicBezTo>
                  <a:cubicBezTo>
                    <a:pt x="92675" y="174743"/>
                    <a:pt x="95043" y="172376"/>
                    <a:pt x="97963" y="172376"/>
                  </a:cubicBezTo>
                  <a:lnTo>
                    <a:pt x="118784" y="172376"/>
                  </a:lnTo>
                  <a:cubicBezTo>
                    <a:pt x="122588" y="172376"/>
                    <a:pt x="125666" y="169297"/>
                    <a:pt x="125666" y="165493"/>
                  </a:cubicBezTo>
                  <a:cubicBezTo>
                    <a:pt x="125666" y="161673"/>
                    <a:pt x="122588" y="158595"/>
                    <a:pt x="118784" y="158595"/>
                  </a:cubicBezTo>
                  <a:lnTo>
                    <a:pt x="82083" y="158595"/>
                  </a:lnTo>
                  <a:cubicBezTo>
                    <a:pt x="82005" y="158598"/>
                    <a:pt x="81928" y="158599"/>
                    <a:pt x="81851" y="158599"/>
                  </a:cubicBezTo>
                  <a:cubicBezTo>
                    <a:pt x="78639" y="158599"/>
                    <a:pt x="75971" y="156054"/>
                    <a:pt x="75848" y="152802"/>
                  </a:cubicBezTo>
                  <a:cubicBezTo>
                    <a:pt x="75737" y="149487"/>
                    <a:pt x="78342" y="146677"/>
                    <a:pt x="81657" y="146567"/>
                  </a:cubicBezTo>
                  <a:lnTo>
                    <a:pt x="120836" y="146567"/>
                  </a:lnTo>
                  <a:cubicBezTo>
                    <a:pt x="126503" y="146567"/>
                    <a:pt x="131096" y="141973"/>
                    <a:pt x="131096" y="136306"/>
                  </a:cubicBezTo>
                  <a:cubicBezTo>
                    <a:pt x="131096" y="130639"/>
                    <a:pt x="126503" y="126046"/>
                    <a:pt x="120836" y="126046"/>
                  </a:cubicBezTo>
                  <a:lnTo>
                    <a:pt x="108744" y="126046"/>
                  </a:lnTo>
                  <a:cubicBezTo>
                    <a:pt x="108695" y="126046"/>
                    <a:pt x="108647" y="126047"/>
                    <a:pt x="108598" y="126047"/>
                  </a:cubicBezTo>
                  <a:cubicBezTo>
                    <a:pt x="101830" y="126047"/>
                    <a:pt x="96305" y="120614"/>
                    <a:pt x="96227" y="113844"/>
                  </a:cubicBezTo>
                  <a:cubicBezTo>
                    <a:pt x="96148" y="107024"/>
                    <a:pt x="101625" y="101421"/>
                    <a:pt x="108429" y="101342"/>
                  </a:cubicBezTo>
                  <a:lnTo>
                    <a:pt x="125177" y="101342"/>
                  </a:lnTo>
                  <a:cubicBezTo>
                    <a:pt x="128460" y="101342"/>
                    <a:pt x="131096" y="98706"/>
                    <a:pt x="131096" y="95422"/>
                  </a:cubicBezTo>
                  <a:cubicBezTo>
                    <a:pt x="131096" y="92139"/>
                    <a:pt x="128460" y="89503"/>
                    <a:pt x="125177" y="89503"/>
                  </a:cubicBezTo>
                  <a:lnTo>
                    <a:pt x="93101" y="89503"/>
                  </a:lnTo>
                  <a:cubicBezTo>
                    <a:pt x="89549" y="89503"/>
                    <a:pt x="86645" y="86630"/>
                    <a:pt x="86645" y="83047"/>
                  </a:cubicBezTo>
                  <a:cubicBezTo>
                    <a:pt x="86645" y="79495"/>
                    <a:pt x="89549" y="76606"/>
                    <a:pt x="93101" y="76606"/>
                  </a:cubicBezTo>
                  <a:lnTo>
                    <a:pt x="133306" y="76606"/>
                  </a:lnTo>
                  <a:cubicBezTo>
                    <a:pt x="137536" y="76606"/>
                    <a:pt x="140946" y="73181"/>
                    <a:pt x="140946" y="68966"/>
                  </a:cubicBezTo>
                  <a:cubicBezTo>
                    <a:pt x="140946" y="64736"/>
                    <a:pt x="137536" y="61326"/>
                    <a:pt x="133306" y="61326"/>
                  </a:cubicBezTo>
                  <a:lnTo>
                    <a:pt x="116416" y="61326"/>
                  </a:lnTo>
                  <a:cubicBezTo>
                    <a:pt x="112185" y="61326"/>
                    <a:pt x="108776" y="57916"/>
                    <a:pt x="108776" y="53686"/>
                  </a:cubicBezTo>
                  <a:lnTo>
                    <a:pt x="108776" y="37111"/>
                  </a:lnTo>
                  <a:cubicBezTo>
                    <a:pt x="108776" y="29013"/>
                    <a:pt x="102193" y="22415"/>
                    <a:pt x="94080" y="22415"/>
                  </a:cubicBezTo>
                  <a:lnTo>
                    <a:pt x="71649" y="22415"/>
                  </a:lnTo>
                  <a:cubicBezTo>
                    <a:pt x="65714" y="22415"/>
                    <a:pt x="60915" y="17601"/>
                    <a:pt x="60915" y="11681"/>
                  </a:cubicBezTo>
                  <a:cubicBezTo>
                    <a:pt x="60915" y="5998"/>
                    <a:pt x="56479" y="1326"/>
                    <a:pt x="50813" y="99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9" name="Google Shape;129;p18"/>
            <p:cNvSpPr/>
            <p:nvPr/>
          </p:nvSpPr>
          <p:spPr>
            <a:xfrm>
              <a:off x="4666725" y="2981200"/>
              <a:ext cx="910450" cy="249825"/>
            </a:xfrm>
            <a:custGeom>
              <a:avLst/>
              <a:gdLst/>
              <a:ahLst/>
              <a:cxnLst/>
              <a:rect l="l" t="t" r="r" b="b"/>
              <a:pathLst>
                <a:path w="36418" h="9993" extrusionOk="0">
                  <a:moveTo>
                    <a:pt x="4989" y="1"/>
                  </a:moveTo>
                  <a:cubicBezTo>
                    <a:pt x="2226" y="1"/>
                    <a:pt x="1" y="2258"/>
                    <a:pt x="1" y="5005"/>
                  </a:cubicBezTo>
                  <a:cubicBezTo>
                    <a:pt x="1" y="7767"/>
                    <a:pt x="2226" y="9993"/>
                    <a:pt x="4989" y="9993"/>
                  </a:cubicBezTo>
                  <a:lnTo>
                    <a:pt x="31429" y="9993"/>
                  </a:lnTo>
                  <a:cubicBezTo>
                    <a:pt x="34191" y="9993"/>
                    <a:pt x="36417" y="7736"/>
                    <a:pt x="36417" y="5005"/>
                  </a:cubicBezTo>
                  <a:cubicBezTo>
                    <a:pt x="36417" y="2242"/>
                    <a:pt x="34191" y="1"/>
                    <a:pt x="314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0" name="Google Shape;130;p18"/>
            <p:cNvSpPr/>
            <p:nvPr/>
          </p:nvSpPr>
          <p:spPr>
            <a:xfrm>
              <a:off x="4228300" y="421625"/>
              <a:ext cx="910025" cy="249825"/>
            </a:xfrm>
            <a:custGeom>
              <a:avLst/>
              <a:gdLst/>
              <a:ahLst/>
              <a:cxnLst/>
              <a:rect l="l" t="t" r="r" b="b"/>
              <a:pathLst>
                <a:path w="36401" h="9993" extrusionOk="0">
                  <a:moveTo>
                    <a:pt x="4988" y="0"/>
                  </a:moveTo>
                  <a:cubicBezTo>
                    <a:pt x="2226" y="0"/>
                    <a:pt x="0" y="2226"/>
                    <a:pt x="0" y="4988"/>
                  </a:cubicBezTo>
                  <a:cubicBezTo>
                    <a:pt x="0" y="7751"/>
                    <a:pt x="2226" y="9992"/>
                    <a:pt x="4988" y="9992"/>
                  </a:cubicBezTo>
                  <a:lnTo>
                    <a:pt x="31413" y="9992"/>
                  </a:lnTo>
                  <a:cubicBezTo>
                    <a:pt x="34175" y="9992"/>
                    <a:pt x="36401" y="7751"/>
                    <a:pt x="36401" y="4988"/>
                  </a:cubicBezTo>
                  <a:cubicBezTo>
                    <a:pt x="36401" y="2226"/>
                    <a:pt x="34175" y="0"/>
                    <a:pt x="3141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31" name="Google Shape;131;p18"/>
          <p:cNvSpPr txBox="1"/>
          <p:nvPr>
            <p:ph type="title"/>
          </p:nvPr>
        </p:nvSpPr>
        <p:spPr>
          <a:xfrm>
            <a:off x="628650" y="444521"/>
            <a:ext cx="2152200" cy="18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25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"/>
          <p:cNvSpPr txBox="1"/>
          <p:nvPr>
            <p:ph type="title" hasCustomPrompt="1"/>
          </p:nvPr>
        </p:nvSpPr>
        <p:spPr>
          <a:xfrm>
            <a:off x="1687050" y="1029138"/>
            <a:ext cx="5769900" cy="13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9pPr>
          </a:lstStyle>
          <a:p>
            <a:r>
              <a:t>xx%</a:t>
            </a:r>
          </a:p>
        </p:txBody>
      </p:sp>
      <p:sp>
        <p:nvSpPr>
          <p:cNvPr id="134" name="Google Shape;134;p19"/>
          <p:cNvSpPr txBox="1"/>
          <p:nvPr>
            <p:ph type="subTitle" idx="1"/>
          </p:nvPr>
        </p:nvSpPr>
        <p:spPr>
          <a:xfrm>
            <a:off x="1687050" y="2393550"/>
            <a:ext cx="5769900" cy="4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noFill/>
        <a:effectLst/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 hasCustomPrompt="1"/>
          </p:nvPr>
        </p:nvSpPr>
        <p:spPr>
          <a:xfrm>
            <a:off x="2756850" y="2601225"/>
            <a:ext cx="3630300" cy="131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/>
          <p:nvPr>
            <p:ph type="title" idx="2"/>
          </p:nvPr>
        </p:nvSpPr>
        <p:spPr>
          <a:xfrm>
            <a:off x="1927950" y="3707650"/>
            <a:ext cx="52881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2">
    <p:bg>
      <p:bgPr>
        <a:solidFill>
          <a:schemeClr val="accent2"/>
        </a:solidFill>
        <a:effectLst/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1"/>
          <p:cNvSpPr txBox="1"/>
          <p:nvPr/>
        </p:nvSpPr>
        <p:spPr>
          <a:xfrm>
            <a:off x="2581325" y="3584375"/>
            <a:ext cx="3981300" cy="8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rPr>
              <a:t>CREDITS: This presentation template was created by </a:t>
            </a:r>
            <a:r>
              <a:rPr lang="en-GB" b="1">
                <a:solidFill>
                  <a:schemeClr val="dk1"/>
                </a:solidFill>
                <a:uFill>
                  <a:noFill/>
                </a:uFill>
                <a:latin typeface="KoHo"/>
                <a:ea typeface="KoHo"/>
                <a:cs typeface="KoHo"/>
                <a:sym typeface="KoHo"/>
                <a:hlinkClick r:id="rId2"/>
              </a:rPr>
              <a:t>Slidesgo</a:t>
            </a:r>
            <a:r>
              <a:rPr lang="en-GB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rPr>
              <a:t>, including icons by </a:t>
            </a:r>
            <a:r>
              <a:rPr lang="en-GB" b="1">
                <a:solidFill>
                  <a:schemeClr val="dk1"/>
                </a:solidFill>
                <a:uFill>
                  <a:noFill/>
                </a:uFill>
                <a:latin typeface="KoHo"/>
                <a:ea typeface="KoHo"/>
                <a:cs typeface="KoHo"/>
                <a:sym typeface="KoHo"/>
                <a:hlinkClick r:id="rId3"/>
              </a:rPr>
              <a:t>Flaticon</a:t>
            </a:r>
            <a:r>
              <a:rPr lang="en-GB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rPr>
              <a:t>, and infographics &amp; images by </a:t>
            </a:r>
            <a:r>
              <a:rPr lang="en-GB" b="1">
                <a:solidFill>
                  <a:schemeClr val="dk1"/>
                </a:solidFill>
                <a:uFill>
                  <a:noFill/>
                </a:uFill>
                <a:latin typeface="KoHo"/>
                <a:ea typeface="KoHo"/>
                <a:cs typeface="KoHo"/>
                <a:sym typeface="KoHo"/>
                <a:hlinkClick r:id="rId4"/>
              </a:rPr>
              <a:t>Freepik</a:t>
            </a:r>
            <a:endParaRPr b="1">
              <a:solidFill>
                <a:schemeClr val="dk1"/>
              </a:solidFill>
              <a:latin typeface="KoHo"/>
              <a:ea typeface="KoHo"/>
              <a:cs typeface="KoHo"/>
              <a:sym typeface="KoHo"/>
            </a:endParaRPr>
          </a:p>
        </p:txBody>
      </p:sp>
      <p:sp>
        <p:nvSpPr>
          <p:cNvPr id="138" name="Google Shape;138;p21"/>
          <p:cNvSpPr txBox="1"/>
          <p:nvPr>
            <p:ph type="title"/>
          </p:nvPr>
        </p:nvSpPr>
        <p:spPr>
          <a:xfrm>
            <a:off x="713250" y="539508"/>
            <a:ext cx="7717500" cy="70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>
                <a:latin typeface="Mali"/>
                <a:ea typeface="Mali"/>
                <a:cs typeface="Mali"/>
                <a:sym typeface="Mali"/>
              </a:defRPr>
            </a:lvl9pPr>
          </a:lstStyle>
          <a:p/>
        </p:txBody>
      </p:sp>
      <p:sp>
        <p:nvSpPr>
          <p:cNvPr id="139" name="Google Shape;139;p21"/>
          <p:cNvSpPr txBox="1"/>
          <p:nvPr>
            <p:ph type="subTitle" idx="1"/>
          </p:nvPr>
        </p:nvSpPr>
        <p:spPr>
          <a:xfrm>
            <a:off x="2715768" y="1402092"/>
            <a:ext cx="3721500" cy="70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40" name="Google Shape;140;p21"/>
          <p:cNvSpPr txBox="1"/>
          <p:nvPr>
            <p:ph type="subTitle" idx="2"/>
          </p:nvPr>
        </p:nvSpPr>
        <p:spPr>
          <a:xfrm>
            <a:off x="3424468" y="2164092"/>
            <a:ext cx="2295000" cy="83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grpSp>
        <p:nvGrpSpPr>
          <p:cNvPr id="141" name="Google Shape;141;p21"/>
          <p:cNvGrpSpPr/>
          <p:nvPr/>
        </p:nvGrpSpPr>
        <p:grpSpPr>
          <a:xfrm rot="10800000" flipH="1">
            <a:off x="7" y="-8"/>
            <a:ext cx="1365932" cy="3663637"/>
            <a:chOff x="2827800" y="238125"/>
            <a:chExt cx="1946050" cy="5219600"/>
          </a:xfrm>
        </p:grpSpPr>
        <p:sp>
          <p:nvSpPr>
            <p:cNvPr id="142" name="Google Shape;142;p21"/>
            <p:cNvSpPr/>
            <p:nvPr/>
          </p:nvSpPr>
          <p:spPr>
            <a:xfrm>
              <a:off x="2827800" y="588750"/>
              <a:ext cx="1930950" cy="4868975"/>
            </a:xfrm>
            <a:custGeom>
              <a:avLst/>
              <a:gdLst/>
              <a:ahLst/>
              <a:cxnLst/>
              <a:rect l="l" t="t" r="r" b="b"/>
              <a:pathLst>
                <a:path w="77238" h="194759" extrusionOk="0">
                  <a:moveTo>
                    <a:pt x="0" y="0"/>
                  </a:moveTo>
                  <a:lnTo>
                    <a:pt x="0" y="194759"/>
                  </a:lnTo>
                  <a:lnTo>
                    <a:pt x="58727" y="194759"/>
                  </a:lnTo>
                  <a:cubicBezTo>
                    <a:pt x="66295" y="194759"/>
                    <a:pt x="72427" y="188626"/>
                    <a:pt x="72427" y="181059"/>
                  </a:cubicBezTo>
                  <a:cubicBezTo>
                    <a:pt x="72427" y="173508"/>
                    <a:pt x="66295" y="167360"/>
                    <a:pt x="58727" y="167360"/>
                  </a:cubicBezTo>
                  <a:lnTo>
                    <a:pt x="32829" y="167360"/>
                  </a:lnTo>
                  <a:cubicBezTo>
                    <a:pt x="29796" y="167360"/>
                    <a:pt x="27350" y="164914"/>
                    <a:pt x="27350" y="161897"/>
                  </a:cubicBezTo>
                  <a:cubicBezTo>
                    <a:pt x="27350" y="160396"/>
                    <a:pt x="27969" y="159026"/>
                    <a:pt x="28964" y="158048"/>
                  </a:cubicBezTo>
                  <a:cubicBezTo>
                    <a:pt x="29943" y="157069"/>
                    <a:pt x="31313" y="156466"/>
                    <a:pt x="32829" y="156466"/>
                  </a:cubicBezTo>
                  <a:lnTo>
                    <a:pt x="54324" y="156466"/>
                  </a:lnTo>
                  <a:cubicBezTo>
                    <a:pt x="58254" y="156466"/>
                    <a:pt x="61435" y="153286"/>
                    <a:pt x="61435" y="149355"/>
                  </a:cubicBezTo>
                  <a:cubicBezTo>
                    <a:pt x="61435" y="145408"/>
                    <a:pt x="58271" y="142228"/>
                    <a:pt x="54324" y="142228"/>
                  </a:cubicBezTo>
                  <a:lnTo>
                    <a:pt x="16406" y="142228"/>
                  </a:lnTo>
                  <a:cubicBezTo>
                    <a:pt x="12982" y="142228"/>
                    <a:pt x="10193" y="139440"/>
                    <a:pt x="10193" y="136015"/>
                  </a:cubicBezTo>
                  <a:cubicBezTo>
                    <a:pt x="10193" y="132590"/>
                    <a:pt x="12965" y="129801"/>
                    <a:pt x="16406" y="129801"/>
                  </a:cubicBezTo>
                  <a:lnTo>
                    <a:pt x="56493" y="129801"/>
                  </a:lnTo>
                  <a:cubicBezTo>
                    <a:pt x="62332" y="129801"/>
                    <a:pt x="67094" y="125055"/>
                    <a:pt x="67094" y="119200"/>
                  </a:cubicBezTo>
                  <a:cubicBezTo>
                    <a:pt x="67094" y="113346"/>
                    <a:pt x="62332" y="108600"/>
                    <a:pt x="56493" y="108600"/>
                  </a:cubicBezTo>
                  <a:lnTo>
                    <a:pt x="44001" y="108600"/>
                  </a:lnTo>
                  <a:cubicBezTo>
                    <a:pt x="36939" y="108600"/>
                    <a:pt x="31231" y="102892"/>
                    <a:pt x="31231" y="95830"/>
                  </a:cubicBezTo>
                  <a:cubicBezTo>
                    <a:pt x="31231" y="88801"/>
                    <a:pt x="36939" y="83093"/>
                    <a:pt x="43968" y="83093"/>
                  </a:cubicBezTo>
                  <a:lnTo>
                    <a:pt x="60962" y="83093"/>
                  </a:lnTo>
                  <a:cubicBezTo>
                    <a:pt x="64338" y="83093"/>
                    <a:pt x="67077" y="80370"/>
                    <a:pt x="67077" y="76977"/>
                  </a:cubicBezTo>
                  <a:cubicBezTo>
                    <a:pt x="67077" y="75346"/>
                    <a:pt x="66425" y="73797"/>
                    <a:pt x="65283" y="72656"/>
                  </a:cubicBezTo>
                  <a:cubicBezTo>
                    <a:pt x="64142" y="71514"/>
                    <a:pt x="62593" y="70862"/>
                    <a:pt x="60962" y="70862"/>
                  </a:cubicBezTo>
                  <a:lnTo>
                    <a:pt x="27806" y="70862"/>
                  </a:lnTo>
                  <a:cubicBezTo>
                    <a:pt x="24137" y="70862"/>
                    <a:pt x="21136" y="67893"/>
                    <a:pt x="21136" y="64191"/>
                  </a:cubicBezTo>
                  <a:cubicBezTo>
                    <a:pt x="21136" y="62430"/>
                    <a:pt x="21837" y="60718"/>
                    <a:pt x="23093" y="59462"/>
                  </a:cubicBezTo>
                  <a:cubicBezTo>
                    <a:pt x="24349" y="58222"/>
                    <a:pt x="26029" y="57537"/>
                    <a:pt x="27806" y="57537"/>
                  </a:cubicBezTo>
                  <a:lnTo>
                    <a:pt x="69361" y="57537"/>
                  </a:lnTo>
                  <a:cubicBezTo>
                    <a:pt x="71171" y="57537"/>
                    <a:pt x="72916" y="56901"/>
                    <a:pt x="74335" y="55760"/>
                  </a:cubicBezTo>
                  <a:cubicBezTo>
                    <a:pt x="76178" y="54276"/>
                    <a:pt x="77238" y="52009"/>
                    <a:pt x="77238" y="49644"/>
                  </a:cubicBezTo>
                  <a:cubicBezTo>
                    <a:pt x="77238" y="47279"/>
                    <a:pt x="76161" y="45012"/>
                    <a:pt x="74335" y="43512"/>
                  </a:cubicBezTo>
                  <a:cubicBezTo>
                    <a:pt x="72916" y="42370"/>
                    <a:pt x="71171" y="41734"/>
                    <a:pt x="69361" y="41734"/>
                  </a:cubicBezTo>
                  <a:lnTo>
                    <a:pt x="51910" y="41734"/>
                  </a:lnTo>
                  <a:cubicBezTo>
                    <a:pt x="47540" y="41734"/>
                    <a:pt x="44017" y="38212"/>
                    <a:pt x="44017" y="33841"/>
                  </a:cubicBezTo>
                  <a:lnTo>
                    <a:pt x="44017" y="16717"/>
                  </a:lnTo>
                  <a:cubicBezTo>
                    <a:pt x="44017" y="8334"/>
                    <a:pt x="37233" y="1533"/>
                    <a:pt x="28834" y="1533"/>
                  </a:cubicBezTo>
                  <a:lnTo>
                    <a:pt x="5643" y="1533"/>
                  </a:lnTo>
                  <a:cubicBezTo>
                    <a:pt x="5613" y="1534"/>
                    <a:pt x="5582" y="1534"/>
                    <a:pt x="5552" y="1534"/>
                  </a:cubicBezTo>
                  <a:cubicBezTo>
                    <a:pt x="3594" y="1534"/>
                    <a:pt x="1686" y="1012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3" name="Google Shape;143;p21"/>
            <p:cNvSpPr/>
            <p:nvPr/>
          </p:nvSpPr>
          <p:spPr>
            <a:xfrm>
              <a:off x="3832800" y="2882550"/>
              <a:ext cx="941050" cy="258125"/>
            </a:xfrm>
            <a:custGeom>
              <a:avLst/>
              <a:gdLst/>
              <a:ahLst/>
              <a:cxnLst/>
              <a:rect l="l" t="t" r="r" b="b"/>
              <a:pathLst>
                <a:path w="37642" h="10325" extrusionOk="0">
                  <a:moveTo>
                    <a:pt x="5154" y="1"/>
                  </a:moveTo>
                  <a:cubicBezTo>
                    <a:pt x="2300" y="1"/>
                    <a:pt x="1" y="2317"/>
                    <a:pt x="1" y="5171"/>
                  </a:cubicBezTo>
                  <a:cubicBezTo>
                    <a:pt x="1" y="8025"/>
                    <a:pt x="2300" y="10324"/>
                    <a:pt x="5154" y="10324"/>
                  </a:cubicBezTo>
                  <a:lnTo>
                    <a:pt x="32455" y="10324"/>
                  </a:lnTo>
                  <a:cubicBezTo>
                    <a:pt x="33026" y="10324"/>
                    <a:pt x="33580" y="10243"/>
                    <a:pt x="34102" y="10063"/>
                  </a:cubicBezTo>
                  <a:cubicBezTo>
                    <a:pt x="36206" y="9346"/>
                    <a:pt x="37609" y="7389"/>
                    <a:pt x="37609" y="5171"/>
                  </a:cubicBezTo>
                  <a:cubicBezTo>
                    <a:pt x="37641" y="2937"/>
                    <a:pt x="36206" y="980"/>
                    <a:pt x="34135" y="278"/>
                  </a:cubicBezTo>
                  <a:cubicBezTo>
                    <a:pt x="33597" y="83"/>
                    <a:pt x="33026" y="1"/>
                    <a:pt x="324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4" name="Google Shape;144;p21"/>
            <p:cNvSpPr/>
            <p:nvPr/>
          </p:nvSpPr>
          <p:spPr>
            <a:xfrm>
              <a:off x="3379825" y="238125"/>
              <a:ext cx="940225" cy="258100"/>
            </a:xfrm>
            <a:custGeom>
              <a:avLst/>
              <a:gdLst/>
              <a:ahLst/>
              <a:cxnLst/>
              <a:rect l="l" t="t" r="r" b="b"/>
              <a:pathLst>
                <a:path w="37609" h="10324" extrusionOk="0">
                  <a:moveTo>
                    <a:pt x="5154" y="0"/>
                  </a:moveTo>
                  <a:cubicBezTo>
                    <a:pt x="2300" y="0"/>
                    <a:pt x="1" y="2300"/>
                    <a:pt x="1" y="5154"/>
                  </a:cubicBezTo>
                  <a:cubicBezTo>
                    <a:pt x="1" y="8008"/>
                    <a:pt x="2300" y="10323"/>
                    <a:pt x="5154" y="10323"/>
                  </a:cubicBezTo>
                  <a:lnTo>
                    <a:pt x="32455" y="10323"/>
                  </a:lnTo>
                  <a:cubicBezTo>
                    <a:pt x="35309" y="10323"/>
                    <a:pt x="37609" y="8008"/>
                    <a:pt x="37609" y="5154"/>
                  </a:cubicBezTo>
                  <a:cubicBezTo>
                    <a:pt x="37609" y="2300"/>
                    <a:pt x="35309" y="0"/>
                    <a:pt x="324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cxnSp>
        <p:nvCxnSpPr>
          <p:cNvPr id="145" name="Google Shape;145;p21"/>
          <p:cNvCxnSpPr/>
          <p:nvPr/>
        </p:nvCxnSpPr>
        <p:spPr>
          <a:xfrm rot="10800000">
            <a:off x="402289" y="1207342"/>
            <a:ext cx="795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6" name="Google Shape;146;p21"/>
          <p:cNvSpPr/>
          <p:nvPr/>
        </p:nvSpPr>
        <p:spPr>
          <a:xfrm rot="10800000">
            <a:off x="475495" y="478208"/>
            <a:ext cx="194100" cy="194100"/>
          </a:xfrm>
          <a:prstGeom prst="arc">
            <a:avLst>
              <a:gd name="adj1" fmla="val 16200000"/>
              <a:gd name="adj2" fmla="val 538542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47" name="Google Shape;147;p21"/>
          <p:cNvGrpSpPr/>
          <p:nvPr/>
        </p:nvGrpSpPr>
        <p:grpSpPr>
          <a:xfrm>
            <a:off x="7778111" y="1475229"/>
            <a:ext cx="1365932" cy="3663637"/>
            <a:chOff x="7778111" y="1475229"/>
            <a:chExt cx="1365932" cy="3663637"/>
          </a:xfrm>
        </p:grpSpPr>
        <p:grpSp>
          <p:nvGrpSpPr>
            <p:cNvPr id="148" name="Google Shape;148;p21"/>
            <p:cNvGrpSpPr/>
            <p:nvPr/>
          </p:nvGrpSpPr>
          <p:grpSpPr>
            <a:xfrm flipH="1">
              <a:off x="7778111" y="1475229"/>
              <a:ext cx="1365932" cy="3663637"/>
              <a:chOff x="2827800" y="238125"/>
              <a:chExt cx="1946050" cy="5219600"/>
            </a:xfrm>
          </p:grpSpPr>
          <p:sp>
            <p:nvSpPr>
              <p:cNvPr id="149" name="Google Shape;149;p21"/>
              <p:cNvSpPr/>
              <p:nvPr/>
            </p:nvSpPr>
            <p:spPr>
              <a:xfrm>
                <a:off x="2827800" y="588750"/>
                <a:ext cx="1930950" cy="4868975"/>
              </a:xfrm>
              <a:custGeom>
                <a:avLst/>
                <a:gdLst/>
                <a:ahLst/>
                <a:cxnLst/>
                <a:rect l="l" t="t" r="r" b="b"/>
                <a:pathLst>
                  <a:path w="77238" h="194759" extrusionOk="0">
                    <a:moveTo>
                      <a:pt x="0" y="0"/>
                    </a:moveTo>
                    <a:lnTo>
                      <a:pt x="0" y="194759"/>
                    </a:lnTo>
                    <a:lnTo>
                      <a:pt x="58727" y="194759"/>
                    </a:lnTo>
                    <a:cubicBezTo>
                      <a:pt x="66295" y="194759"/>
                      <a:pt x="72427" y="188626"/>
                      <a:pt x="72427" y="181059"/>
                    </a:cubicBezTo>
                    <a:cubicBezTo>
                      <a:pt x="72427" y="173508"/>
                      <a:pt x="66295" y="167360"/>
                      <a:pt x="58727" y="167360"/>
                    </a:cubicBezTo>
                    <a:lnTo>
                      <a:pt x="32829" y="167360"/>
                    </a:lnTo>
                    <a:cubicBezTo>
                      <a:pt x="29796" y="167360"/>
                      <a:pt x="27350" y="164914"/>
                      <a:pt x="27350" y="161897"/>
                    </a:cubicBezTo>
                    <a:cubicBezTo>
                      <a:pt x="27350" y="160396"/>
                      <a:pt x="27969" y="159026"/>
                      <a:pt x="28964" y="158048"/>
                    </a:cubicBezTo>
                    <a:cubicBezTo>
                      <a:pt x="29943" y="157069"/>
                      <a:pt x="31313" y="156466"/>
                      <a:pt x="32829" y="156466"/>
                    </a:cubicBezTo>
                    <a:lnTo>
                      <a:pt x="54324" y="156466"/>
                    </a:lnTo>
                    <a:cubicBezTo>
                      <a:pt x="58254" y="156466"/>
                      <a:pt x="61435" y="153286"/>
                      <a:pt x="61435" y="149355"/>
                    </a:cubicBezTo>
                    <a:cubicBezTo>
                      <a:pt x="61435" y="145408"/>
                      <a:pt x="58271" y="142228"/>
                      <a:pt x="54324" y="142228"/>
                    </a:cubicBezTo>
                    <a:lnTo>
                      <a:pt x="16406" y="142228"/>
                    </a:lnTo>
                    <a:cubicBezTo>
                      <a:pt x="12982" y="142228"/>
                      <a:pt x="10193" y="139440"/>
                      <a:pt x="10193" y="136015"/>
                    </a:cubicBezTo>
                    <a:cubicBezTo>
                      <a:pt x="10193" y="132590"/>
                      <a:pt x="12965" y="129801"/>
                      <a:pt x="16406" y="129801"/>
                    </a:cubicBezTo>
                    <a:lnTo>
                      <a:pt x="56493" y="129801"/>
                    </a:lnTo>
                    <a:cubicBezTo>
                      <a:pt x="62332" y="129801"/>
                      <a:pt x="67094" y="125055"/>
                      <a:pt x="67094" y="119200"/>
                    </a:cubicBezTo>
                    <a:cubicBezTo>
                      <a:pt x="67094" y="113346"/>
                      <a:pt x="62332" y="108600"/>
                      <a:pt x="56493" y="108600"/>
                    </a:cubicBezTo>
                    <a:lnTo>
                      <a:pt x="44001" y="108600"/>
                    </a:lnTo>
                    <a:cubicBezTo>
                      <a:pt x="36939" y="108600"/>
                      <a:pt x="31231" y="102892"/>
                      <a:pt x="31231" y="95830"/>
                    </a:cubicBezTo>
                    <a:cubicBezTo>
                      <a:pt x="31231" y="88801"/>
                      <a:pt x="36939" y="83093"/>
                      <a:pt x="43968" y="83093"/>
                    </a:cubicBezTo>
                    <a:lnTo>
                      <a:pt x="60962" y="83093"/>
                    </a:lnTo>
                    <a:cubicBezTo>
                      <a:pt x="64338" y="83093"/>
                      <a:pt x="67077" y="80370"/>
                      <a:pt x="67077" y="76977"/>
                    </a:cubicBezTo>
                    <a:cubicBezTo>
                      <a:pt x="67077" y="75346"/>
                      <a:pt x="66425" y="73797"/>
                      <a:pt x="65283" y="72656"/>
                    </a:cubicBezTo>
                    <a:cubicBezTo>
                      <a:pt x="64142" y="71514"/>
                      <a:pt x="62593" y="70862"/>
                      <a:pt x="60962" y="70862"/>
                    </a:cubicBezTo>
                    <a:lnTo>
                      <a:pt x="27806" y="70862"/>
                    </a:lnTo>
                    <a:cubicBezTo>
                      <a:pt x="24137" y="70862"/>
                      <a:pt x="21136" y="67893"/>
                      <a:pt x="21136" y="64191"/>
                    </a:cubicBezTo>
                    <a:cubicBezTo>
                      <a:pt x="21136" y="62430"/>
                      <a:pt x="21837" y="60718"/>
                      <a:pt x="23093" y="59462"/>
                    </a:cubicBezTo>
                    <a:cubicBezTo>
                      <a:pt x="24349" y="58222"/>
                      <a:pt x="26029" y="57537"/>
                      <a:pt x="27806" y="57537"/>
                    </a:cubicBezTo>
                    <a:lnTo>
                      <a:pt x="69361" y="57537"/>
                    </a:lnTo>
                    <a:cubicBezTo>
                      <a:pt x="71171" y="57537"/>
                      <a:pt x="72916" y="56901"/>
                      <a:pt x="74335" y="55760"/>
                    </a:cubicBezTo>
                    <a:cubicBezTo>
                      <a:pt x="76178" y="54276"/>
                      <a:pt x="77238" y="52009"/>
                      <a:pt x="77238" y="49644"/>
                    </a:cubicBezTo>
                    <a:cubicBezTo>
                      <a:pt x="77238" y="47279"/>
                      <a:pt x="76161" y="45012"/>
                      <a:pt x="74335" y="43512"/>
                    </a:cubicBezTo>
                    <a:cubicBezTo>
                      <a:pt x="72916" y="42370"/>
                      <a:pt x="71171" y="41734"/>
                      <a:pt x="69361" y="41734"/>
                    </a:cubicBezTo>
                    <a:lnTo>
                      <a:pt x="51910" y="41734"/>
                    </a:lnTo>
                    <a:cubicBezTo>
                      <a:pt x="47540" y="41734"/>
                      <a:pt x="44017" y="38212"/>
                      <a:pt x="44017" y="33841"/>
                    </a:cubicBezTo>
                    <a:lnTo>
                      <a:pt x="44017" y="16717"/>
                    </a:lnTo>
                    <a:cubicBezTo>
                      <a:pt x="44017" y="8334"/>
                      <a:pt x="37233" y="1533"/>
                      <a:pt x="28834" y="1533"/>
                    </a:cubicBezTo>
                    <a:lnTo>
                      <a:pt x="5643" y="1533"/>
                    </a:lnTo>
                    <a:cubicBezTo>
                      <a:pt x="5613" y="1534"/>
                      <a:pt x="5582" y="1534"/>
                      <a:pt x="5552" y="1534"/>
                    </a:cubicBezTo>
                    <a:cubicBezTo>
                      <a:pt x="3594" y="1534"/>
                      <a:pt x="1686" y="1012"/>
                      <a:pt x="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50" name="Google Shape;150;p21"/>
              <p:cNvSpPr/>
              <p:nvPr/>
            </p:nvSpPr>
            <p:spPr>
              <a:xfrm>
                <a:off x="3832800" y="2882550"/>
                <a:ext cx="941050" cy="258125"/>
              </a:xfrm>
              <a:custGeom>
                <a:avLst/>
                <a:gdLst/>
                <a:ahLst/>
                <a:cxnLst/>
                <a:rect l="l" t="t" r="r" b="b"/>
                <a:pathLst>
                  <a:path w="37642" h="10325" extrusionOk="0">
                    <a:moveTo>
                      <a:pt x="5154" y="1"/>
                    </a:moveTo>
                    <a:cubicBezTo>
                      <a:pt x="2300" y="1"/>
                      <a:pt x="1" y="2317"/>
                      <a:pt x="1" y="5171"/>
                    </a:cubicBezTo>
                    <a:cubicBezTo>
                      <a:pt x="1" y="8025"/>
                      <a:pt x="2300" y="10324"/>
                      <a:pt x="5154" y="10324"/>
                    </a:cubicBezTo>
                    <a:lnTo>
                      <a:pt x="32455" y="10324"/>
                    </a:lnTo>
                    <a:cubicBezTo>
                      <a:pt x="33026" y="10324"/>
                      <a:pt x="33580" y="10243"/>
                      <a:pt x="34102" y="10063"/>
                    </a:cubicBezTo>
                    <a:cubicBezTo>
                      <a:pt x="36206" y="9346"/>
                      <a:pt x="37609" y="7389"/>
                      <a:pt x="37609" y="5171"/>
                    </a:cubicBezTo>
                    <a:cubicBezTo>
                      <a:pt x="37641" y="2937"/>
                      <a:pt x="36206" y="980"/>
                      <a:pt x="34135" y="278"/>
                    </a:cubicBezTo>
                    <a:cubicBezTo>
                      <a:pt x="33597" y="83"/>
                      <a:pt x="33026" y="1"/>
                      <a:pt x="3247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51" name="Google Shape;151;p21"/>
              <p:cNvSpPr/>
              <p:nvPr/>
            </p:nvSpPr>
            <p:spPr>
              <a:xfrm>
                <a:off x="3379825" y="238125"/>
                <a:ext cx="940225" cy="258100"/>
              </a:xfrm>
              <a:custGeom>
                <a:avLst/>
                <a:gdLst/>
                <a:ahLst/>
                <a:cxnLst/>
                <a:rect l="l" t="t" r="r" b="b"/>
                <a:pathLst>
                  <a:path w="37609" h="10324" extrusionOk="0">
                    <a:moveTo>
                      <a:pt x="5154" y="0"/>
                    </a:moveTo>
                    <a:cubicBezTo>
                      <a:pt x="2300" y="0"/>
                      <a:pt x="1" y="2300"/>
                      <a:pt x="1" y="5154"/>
                    </a:cubicBezTo>
                    <a:cubicBezTo>
                      <a:pt x="1" y="8008"/>
                      <a:pt x="2300" y="10323"/>
                      <a:pt x="5154" y="10323"/>
                    </a:cubicBezTo>
                    <a:lnTo>
                      <a:pt x="32455" y="10323"/>
                    </a:lnTo>
                    <a:cubicBezTo>
                      <a:pt x="35309" y="10323"/>
                      <a:pt x="37609" y="8008"/>
                      <a:pt x="37609" y="5154"/>
                    </a:cubicBezTo>
                    <a:cubicBezTo>
                      <a:pt x="37609" y="2300"/>
                      <a:pt x="35309" y="0"/>
                      <a:pt x="324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cxnSp>
          <p:nvCxnSpPr>
            <p:cNvPr id="152" name="Google Shape;152;p21"/>
            <p:cNvCxnSpPr/>
            <p:nvPr/>
          </p:nvCxnSpPr>
          <p:spPr>
            <a:xfrm>
              <a:off x="7783525" y="2680400"/>
              <a:ext cx="795300" cy="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53" name="Google Shape;153;p21"/>
            <p:cNvSpPr/>
            <p:nvPr/>
          </p:nvSpPr>
          <p:spPr>
            <a:xfrm>
              <a:off x="8175076" y="3189917"/>
              <a:ext cx="426600" cy="426600"/>
            </a:xfrm>
            <a:prstGeom prst="arc">
              <a:avLst>
                <a:gd name="adj1" fmla="val 16200000"/>
                <a:gd name="adj2" fmla="val 5385420"/>
              </a:avLst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lumns">
  <p:cSld name="CUSTOM_1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/>
          <p:nvPr/>
        </p:nvSpPr>
        <p:spPr>
          <a:xfrm>
            <a:off x="-25" y="0"/>
            <a:ext cx="9144000" cy="1145935"/>
          </a:xfrm>
          <a:custGeom>
            <a:avLst/>
            <a:gdLst/>
            <a:ahLst/>
            <a:cxnLst/>
            <a:rect l="l" t="t" r="r" b="b"/>
            <a:pathLst>
              <a:path w="285750" h="53436" extrusionOk="0">
                <a:moveTo>
                  <a:pt x="0" y="0"/>
                </a:moveTo>
                <a:lnTo>
                  <a:pt x="0" y="53435"/>
                </a:lnTo>
                <a:lnTo>
                  <a:pt x="239792" y="53435"/>
                </a:lnTo>
                <a:cubicBezTo>
                  <a:pt x="239875" y="53316"/>
                  <a:pt x="239982" y="53233"/>
                  <a:pt x="240101" y="53185"/>
                </a:cubicBezTo>
                <a:cubicBezTo>
                  <a:pt x="240234" y="53064"/>
                  <a:pt x="240408" y="52993"/>
                  <a:pt x="240584" y="52993"/>
                </a:cubicBezTo>
                <a:cubicBezTo>
                  <a:pt x="240598" y="52993"/>
                  <a:pt x="240612" y="52994"/>
                  <a:pt x="240625" y="52995"/>
                </a:cubicBezTo>
                <a:cubicBezTo>
                  <a:pt x="240875" y="53018"/>
                  <a:pt x="241090" y="53185"/>
                  <a:pt x="241161" y="53435"/>
                </a:cubicBezTo>
                <a:lnTo>
                  <a:pt x="285750" y="53435"/>
                </a:lnTo>
                <a:lnTo>
                  <a:pt x="28575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6" name="Google Shape;156;p22"/>
          <p:cNvSpPr txBox="1"/>
          <p:nvPr>
            <p:ph type="subTitle" idx="1"/>
          </p:nvPr>
        </p:nvSpPr>
        <p:spPr>
          <a:xfrm>
            <a:off x="3593563" y="1992550"/>
            <a:ext cx="1956900" cy="5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57" name="Google Shape;157;p22"/>
          <p:cNvSpPr txBox="1"/>
          <p:nvPr>
            <p:ph type="subTitle" idx="2"/>
          </p:nvPr>
        </p:nvSpPr>
        <p:spPr>
          <a:xfrm>
            <a:off x="1067588" y="1992550"/>
            <a:ext cx="1956900" cy="5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58" name="Google Shape;158;p22"/>
          <p:cNvSpPr txBox="1"/>
          <p:nvPr>
            <p:ph type="subTitle" idx="3"/>
          </p:nvPr>
        </p:nvSpPr>
        <p:spPr>
          <a:xfrm>
            <a:off x="3593535" y="2517961"/>
            <a:ext cx="1956900" cy="40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59" name="Google Shape;159;p22"/>
          <p:cNvSpPr txBox="1"/>
          <p:nvPr>
            <p:ph type="subTitle" idx="4"/>
          </p:nvPr>
        </p:nvSpPr>
        <p:spPr>
          <a:xfrm>
            <a:off x="3593544" y="4319350"/>
            <a:ext cx="1956900" cy="40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60" name="Google Shape;160;p22"/>
          <p:cNvSpPr txBox="1"/>
          <p:nvPr>
            <p:ph type="subTitle" idx="5"/>
          </p:nvPr>
        </p:nvSpPr>
        <p:spPr>
          <a:xfrm>
            <a:off x="3593563" y="3798225"/>
            <a:ext cx="1956900" cy="5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61" name="Google Shape;161;p22"/>
          <p:cNvSpPr txBox="1"/>
          <p:nvPr>
            <p:ph type="subTitle" idx="6"/>
          </p:nvPr>
        </p:nvSpPr>
        <p:spPr>
          <a:xfrm>
            <a:off x="6119512" y="2517175"/>
            <a:ext cx="1956900" cy="40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62" name="Google Shape;162;p22"/>
          <p:cNvSpPr txBox="1"/>
          <p:nvPr>
            <p:ph type="subTitle" idx="7"/>
          </p:nvPr>
        </p:nvSpPr>
        <p:spPr>
          <a:xfrm>
            <a:off x="6119538" y="1992550"/>
            <a:ext cx="1956900" cy="5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63" name="Google Shape;163;p22"/>
          <p:cNvSpPr txBox="1"/>
          <p:nvPr>
            <p:ph type="subTitle" idx="8"/>
          </p:nvPr>
        </p:nvSpPr>
        <p:spPr>
          <a:xfrm>
            <a:off x="6119510" y="4319551"/>
            <a:ext cx="1956900" cy="40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64" name="Google Shape;164;p22"/>
          <p:cNvSpPr txBox="1"/>
          <p:nvPr>
            <p:ph type="subTitle" idx="9"/>
          </p:nvPr>
        </p:nvSpPr>
        <p:spPr>
          <a:xfrm>
            <a:off x="6119538" y="3798225"/>
            <a:ext cx="1956900" cy="5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65" name="Google Shape;165;p22"/>
          <p:cNvSpPr txBox="1"/>
          <p:nvPr>
            <p:ph type="subTitle" idx="13"/>
          </p:nvPr>
        </p:nvSpPr>
        <p:spPr>
          <a:xfrm>
            <a:off x="1067563" y="2517183"/>
            <a:ext cx="1956900" cy="40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66" name="Google Shape;166;p22"/>
          <p:cNvSpPr txBox="1"/>
          <p:nvPr>
            <p:ph type="subTitle" idx="14"/>
          </p:nvPr>
        </p:nvSpPr>
        <p:spPr>
          <a:xfrm>
            <a:off x="1067563" y="4319551"/>
            <a:ext cx="1956900" cy="40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67" name="Google Shape;167;p22"/>
          <p:cNvSpPr txBox="1"/>
          <p:nvPr>
            <p:ph type="subTitle" idx="15"/>
          </p:nvPr>
        </p:nvSpPr>
        <p:spPr>
          <a:xfrm>
            <a:off x="1067588" y="3798225"/>
            <a:ext cx="1956900" cy="5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68" name="Google Shape;168;p22"/>
          <p:cNvSpPr txBox="1"/>
          <p:nvPr>
            <p:ph type="title"/>
          </p:nvPr>
        </p:nvSpPr>
        <p:spPr>
          <a:xfrm>
            <a:off x="713225" y="337575"/>
            <a:ext cx="77175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s">
  <p:cSld name="CUSTOM_3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3"/>
          <p:cNvSpPr txBox="1"/>
          <p:nvPr>
            <p:ph type="title"/>
          </p:nvPr>
        </p:nvSpPr>
        <p:spPr>
          <a:xfrm>
            <a:off x="713225" y="337575"/>
            <a:ext cx="77175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1" name="Google Shape;171;p23"/>
          <p:cNvSpPr txBox="1"/>
          <p:nvPr>
            <p:ph type="subTitle" idx="1"/>
          </p:nvPr>
        </p:nvSpPr>
        <p:spPr>
          <a:xfrm>
            <a:off x="2191391" y="3196319"/>
            <a:ext cx="1673400" cy="75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72" name="Google Shape;172;p23"/>
          <p:cNvSpPr txBox="1"/>
          <p:nvPr>
            <p:ph type="subTitle" idx="2"/>
          </p:nvPr>
        </p:nvSpPr>
        <p:spPr>
          <a:xfrm>
            <a:off x="2191391" y="1455800"/>
            <a:ext cx="1673400" cy="75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73" name="Google Shape;173;p23"/>
          <p:cNvSpPr txBox="1"/>
          <p:nvPr>
            <p:ph type="subTitle" idx="3"/>
          </p:nvPr>
        </p:nvSpPr>
        <p:spPr>
          <a:xfrm>
            <a:off x="2182988" y="2290563"/>
            <a:ext cx="1698000" cy="4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74" name="Google Shape;174;p23"/>
          <p:cNvSpPr txBox="1"/>
          <p:nvPr>
            <p:ph type="subTitle" idx="4"/>
          </p:nvPr>
        </p:nvSpPr>
        <p:spPr>
          <a:xfrm>
            <a:off x="5263013" y="2290563"/>
            <a:ext cx="1698000" cy="4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75" name="Google Shape;175;p23"/>
          <p:cNvSpPr txBox="1"/>
          <p:nvPr>
            <p:ph type="subTitle" idx="5"/>
          </p:nvPr>
        </p:nvSpPr>
        <p:spPr>
          <a:xfrm>
            <a:off x="5275313" y="3220919"/>
            <a:ext cx="1673400" cy="75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76" name="Google Shape;176;p23"/>
          <p:cNvSpPr txBox="1"/>
          <p:nvPr>
            <p:ph type="subTitle" idx="6"/>
          </p:nvPr>
        </p:nvSpPr>
        <p:spPr>
          <a:xfrm>
            <a:off x="2182988" y="4046519"/>
            <a:ext cx="1698000" cy="4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77" name="Google Shape;177;p23"/>
          <p:cNvSpPr txBox="1"/>
          <p:nvPr>
            <p:ph type="subTitle" idx="7"/>
          </p:nvPr>
        </p:nvSpPr>
        <p:spPr>
          <a:xfrm>
            <a:off x="5263013" y="4046519"/>
            <a:ext cx="1698000" cy="4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78" name="Google Shape;178;p23"/>
          <p:cNvSpPr txBox="1"/>
          <p:nvPr>
            <p:ph type="subTitle" idx="8"/>
          </p:nvPr>
        </p:nvSpPr>
        <p:spPr>
          <a:xfrm>
            <a:off x="5275313" y="1452625"/>
            <a:ext cx="1673400" cy="75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3_1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4"/>
          <p:cNvSpPr txBox="1"/>
          <p:nvPr>
            <p:ph type="title"/>
          </p:nvPr>
        </p:nvSpPr>
        <p:spPr>
          <a:xfrm>
            <a:off x="713225" y="337575"/>
            <a:ext cx="77175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81" name="Google Shape;181;p24"/>
          <p:cNvSpPr txBox="1"/>
          <p:nvPr>
            <p:ph type="subTitle" idx="1"/>
          </p:nvPr>
        </p:nvSpPr>
        <p:spPr>
          <a:xfrm>
            <a:off x="5836756" y="1513725"/>
            <a:ext cx="1880100" cy="75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22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82" name="Google Shape;182;p24"/>
          <p:cNvSpPr txBox="1"/>
          <p:nvPr>
            <p:ph type="subTitle" idx="2"/>
          </p:nvPr>
        </p:nvSpPr>
        <p:spPr>
          <a:xfrm>
            <a:off x="2206756" y="1513725"/>
            <a:ext cx="1880100" cy="75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22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83" name="Google Shape;183;p24"/>
          <p:cNvSpPr txBox="1"/>
          <p:nvPr>
            <p:ph type="subTitle" idx="3"/>
          </p:nvPr>
        </p:nvSpPr>
        <p:spPr>
          <a:xfrm>
            <a:off x="5836756" y="3319958"/>
            <a:ext cx="1880100" cy="75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22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84" name="Google Shape;184;p24"/>
          <p:cNvSpPr txBox="1"/>
          <p:nvPr>
            <p:ph type="subTitle" idx="4"/>
          </p:nvPr>
        </p:nvSpPr>
        <p:spPr>
          <a:xfrm>
            <a:off x="2206756" y="3319958"/>
            <a:ext cx="1880100" cy="75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22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185" name="Google Shape;185;p24"/>
          <p:cNvSpPr txBox="1"/>
          <p:nvPr>
            <p:ph type="subTitle" idx="5"/>
          </p:nvPr>
        </p:nvSpPr>
        <p:spPr>
          <a:xfrm>
            <a:off x="5836756" y="4142703"/>
            <a:ext cx="18801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86" name="Google Shape;186;p24"/>
          <p:cNvSpPr txBox="1"/>
          <p:nvPr>
            <p:ph type="subTitle" idx="6"/>
          </p:nvPr>
        </p:nvSpPr>
        <p:spPr>
          <a:xfrm>
            <a:off x="5836756" y="2336478"/>
            <a:ext cx="18801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87" name="Google Shape;187;p24"/>
          <p:cNvSpPr txBox="1"/>
          <p:nvPr>
            <p:ph type="subTitle" idx="7"/>
          </p:nvPr>
        </p:nvSpPr>
        <p:spPr>
          <a:xfrm>
            <a:off x="2206756" y="4142703"/>
            <a:ext cx="18801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88" name="Google Shape;188;p24"/>
          <p:cNvSpPr txBox="1"/>
          <p:nvPr>
            <p:ph type="subTitle" idx="8"/>
          </p:nvPr>
        </p:nvSpPr>
        <p:spPr>
          <a:xfrm>
            <a:off x="2206756" y="2336478"/>
            <a:ext cx="1880100" cy="5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/>
          <p:nvPr/>
        </p:nvSpPr>
        <p:spPr>
          <a:xfrm>
            <a:off x="0" y="0"/>
            <a:ext cx="9144000" cy="1145935"/>
          </a:xfrm>
          <a:custGeom>
            <a:avLst/>
            <a:gdLst/>
            <a:ahLst/>
            <a:cxnLst/>
            <a:rect l="l" t="t" r="r" b="b"/>
            <a:pathLst>
              <a:path w="285750" h="53436" extrusionOk="0">
                <a:moveTo>
                  <a:pt x="0" y="0"/>
                </a:moveTo>
                <a:lnTo>
                  <a:pt x="0" y="53435"/>
                </a:lnTo>
                <a:lnTo>
                  <a:pt x="239792" y="53435"/>
                </a:lnTo>
                <a:cubicBezTo>
                  <a:pt x="239875" y="53316"/>
                  <a:pt x="239982" y="53233"/>
                  <a:pt x="240101" y="53185"/>
                </a:cubicBezTo>
                <a:cubicBezTo>
                  <a:pt x="240234" y="53064"/>
                  <a:pt x="240408" y="52993"/>
                  <a:pt x="240584" y="52993"/>
                </a:cubicBezTo>
                <a:cubicBezTo>
                  <a:pt x="240598" y="52993"/>
                  <a:pt x="240612" y="52994"/>
                  <a:pt x="240625" y="52995"/>
                </a:cubicBezTo>
                <a:cubicBezTo>
                  <a:pt x="240875" y="53018"/>
                  <a:pt x="241090" y="53185"/>
                  <a:pt x="241161" y="53435"/>
                </a:cubicBezTo>
                <a:lnTo>
                  <a:pt x="285750" y="53435"/>
                </a:lnTo>
                <a:lnTo>
                  <a:pt x="28575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" name="Google Shape;17;p4"/>
          <p:cNvSpPr txBox="1"/>
          <p:nvPr>
            <p:ph type="title"/>
          </p:nvPr>
        </p:nvSpPr>
        <p:spPr>
          <a:xfrm>
            <a:off x="713225" y="337575"/>
            <a:ext cx="77175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type="body" idx="1"/>
          </p:nvPr>
        </p:nvSpPr>
        <p:spPr>
          <a:xfrm>
            <a:off x="713225" y="1273500"/>
            <a:ext cx="7717500" cy="33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Font typeface="Livvic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Font typeface="Roboto Condensed"/>
              <a:buAutoNum type="alphaLcPeriod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Font typeface="Roboto Condensed"/>
              <a:buAutoNum type="romanLcPeriod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Font typeface="Roboto Condensed"/>
              <a:buAutoNum type="arabicPeriod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Font typeface="Roboto Condensed"/>
              <a:buAutoNum type="alphaLcPeriod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Font typeface="Roboto Condensed"/>
              <a:buAutoNum type="romanLcPeriod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Font typeface="Roboto Condensed"/>
              <a:buAutoNum type="arabicPeriod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Font typeface="Roboto Condensed"/>
              <a:buAutoNum type="alphaLcPeriod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Font typeface="Roboto Condensed"/>
              <a:buAutoNum type="romanLcPeriod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AND_BODY_1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/>
          <p:nvPr/>
        </p:nvSpPr>
        <p:spPr>
          <a:xfrm>
            <a:off x="0" y="0"/>
            <a:ext cx="9144000" cy="1145935"/>
          </a:xfrm>
          <a:custGeom>
            <a:avLst/>
            <a:gdLst/>
            <a:ahLst/>
            <a:cxnLst/>
            <a:rect l="l" t="t" r="r" b="b"/>
            <a:pathLst>
              <a:path w="285750" h="53436" extrusionOk="0">
                <a:moveTo>
                  <a:pt x="0" y="0"/>
                </a:moveTo>
                <a:lnTo>
                  <a:pt x="0" y="53435"/>
                </a:lnTo>
                <a:lnTo>
                  <a:pt x="239792" y="53435"/>
                </a:lnTo>
                <a:cubicBezTo>
                  <a:pt x="239875" y="53316"/>
                  <a:pt x="239982" y="53233"/>
                  <a:pt x="240101" y="53185"/>
                </a:cubicBezTo>
                <a:cubicBezTo>
                  <a:pt x="240234" y="53064"/>
                  <a:pt x="240408" y="52993"/>
                  <a:pt x="240584" y="52993"/>
                </a:cubicBezTo>
                <a:cubicBezTo>
                  <a:pt x="240598" y="52993"/>
                  <a:pt x="240612" y="52994"/>
                  <a:pt x="240625" y="52995"/>
                </a:cubicBezTo>
                <a:cubicBezTo>
                  <a:pt x="240875" y="53018"/>
                  <a:pt x="241090" y="53185"/>
                  <a:pt x="241161" y="53435"/>
                </a:cubicBezTo>
                <a:lnTo>
                  <a:pt x="285750" y="53435"/>
                </a:lnTo>
                <a:lnTo>
                  <a:pt x="28575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" name="Google Shape;21;p5"/>
          <p:cNvSpPr txBox="1"/>
          <p:nvPr>
            <p:ph type="title"/>
          </p:nvPr>
        </p:nvSpPr>
        <p:spPr>
          <a:xfrm>
            <a:off x="713225" y="337575"/>
            <a:ext cx="77175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713225" y="337575"/>
            <a:ext cx="77175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4" name="Google Shape;24;p6"/>
          <p:cNvSpPr txBox="1"/>
          <p:nvPr>
            <p:ph type="subTitle" idx="1"/>
          </p:nvPr>
        </p:nvSpPr>
        <p:spPr>
          <a:xfrm>
            <a:off x="1170425" y="2339300"/>
            <a:ext cx="1956900" cy="57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25" name="Google Shape;25;p6"/>
          <p:cNvSpPr txBox="1"/>
          <p:nvPr>
            <p:ph type="subTitle" idx="2"/>
          </p:nvPr>
        </p:nvSpPr>
        <p:spPr>
          <a:xfrm>
            <a:off x="1170413" y="2909925"/>
            <a:ext cx="19569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type="subTitle" idx="3"/>
          </p:nvPr>
        </p:nvSpPr>
        <p:spPr>
          <a:xfrm>
            <a:off x="6016625" y="2339300"/>
            <a:ext cx="1956900" cy="57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None/>
              <a:defRPr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type="subTitle" idx="4"/>
          </p:nvPr>
        </p:nvSpPr>
        <p:spPr>
          <a:xfrm>
            <a:off x="6016613" y="2909925"/>
            <a:ext cx="19569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/>
          <p:nvPr/>
        </p:nvSpPr>
        <p:spPr>
          <a:xfrm>
            <a:off x="0" y="0"/>
            <a:ext cx="9144000" cy="1145935"/>
          </a:xfrm>
          <a:custGeom>
            <a:avLst/>
            <a:gdLst/>
            <a:ahLst/>
            <a:cxnLst/>
            <a:rect l="l" t="t" r="r" b="b"/>
            <a:pathLst>
              <a:path w="285750" h="53436" extrusionOk="0">
                <a:moveTo>
                  <a:pt x="0" y="0"/>
                </a:moveTo>
                <a:lnTo>
                  <a:pt x="0" y="53435"/>
                </a:lnTo>
                <a:lnTo>
                  <a:pt x="239792" y="53435"/>
                </a:lnTo>
                <a:cubicBezTo>
                  <a:pt x="239875" y="53316"/>
                  <a:pt x="239982" y="53233"/>
                  <a:pt x="240101" y="53185"/>
                </a:cubicBezTo>
                <a:cubicBezTo>
                  <a:pt x="240234" y="53064"/>
                  <a:pt x="240408" y="52993"/>
                  <a:pt x="240584" y="52993"/>
                </a:cubicBezTo>
                <a:cubicBezTo>
                  <a:pt x="240598" y="52993"/>
                  <a:pt x="240612" y="52994"/>
                  <a:pt x="240625" y="52995"/>
                </a:cubicBezTo>
                <a:cubicBezTo>
                  <a:pt x="240875" y="53018"/>
                  <a:pt x="241090" y="53185"/>
                  <a:pt x="241161" y="53435"/>
                </a:cubicBezTo>
                <a:lnTo>
                  <a:pt x="285750" y="53435"/>
                </a:lnTo>
                <a:lnTo>
                  <a:pt x="28575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" name="Google Shape;30;p7">
            <a:hlinkClick r:id="rId2" action="ppaction://hlinksldjump"/>
          </p:cNvPr>
          <p:cNvSpPr txBox="1"/>
          <p:nvPr>
            <p:ph type="title"/>
          </p:nvPr>
        </p:nvSpPr>
        <p:spPr>
          <a:xfrm>
            <a:off x="713225" y="337575"/>
            <a:ext cx="77175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ame 2">
  <p:cSld name="TITLE_ONLY_2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title"/>
          </p:nvPr>
        </p:nvSpPr>
        <p:spPr>
          <a:xfrm>
            <a:off x="713225" y="337575"/>
            <a:ext cx="77175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ame 1">
  <p:cSld name="CUSTOM_4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4572000" y="337575"/>
            <a:ext cx="3858600" cy="126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grpSp>
        <p:nvGrpSpPr>
          <p:cNvPr id="35" name="Google Shape;35;p9"/>
          <p:cNvGrpSpPr/>
          <p:nvPr/>
        </p:nvGrpSpPr>
        <p:grpSpPr>
          <a:xfrm>
            <a:off x="1070889" y="-18840"/>
            <a:ext cx="3488385" cy="5162567"/>
            <a:chOff x="2038900" y="238125"/>
            <a:chExt cx="3538275" cy="5236400"/>
          </a:xfrm>
        </p:grpSpPr>
        <p:sp>
          <p:nvSpPr>
            <p:cNvPr id="36" name="Google Shape;36;p9"/>
            <p:cNvSpPr/>
            <p:nvPr/>
          </p:nvSpPr>
          <p:spPr>
            <a:xfrm>
              <a:off x="2038900" y="238125"/>
              <a:ext cx="3523675" cy="5236400"/>
            </a:xfrm>
            <a:custGeom>
              <a:avLst/>
              <a:gdLst/>
              <a:ahLst/>
              <a:cxnLst/>
              <a:rect l="l" t="t" r="r" b="b"/>
              <a:pathLst>
                <a:path w="140947" h="209456" extrusionOk="0">
                  <a:moveTo>
                    <a:pt x="0" y="0"/>
                  </a:moveTo>
                  <a:lnTo>
                    <a:pt x="0" y="209455"/>
                  </a:lnTo>
                  <a:lnTo>
                    <a:pt x="123046" y="209455"/>
                  </a:lnTo>
                  <a:cubicBezTo>
                    <a:pt x="130370" y="209455"/>
                    <a:pt x="136289" y="203504"/>
                    <a:pt x="136289" y="196196"/>
                  </a:cubicBezTo>
                  <a:cubicBezTo>
                    <a:pt x="136289" y="188887"/>
                    <a:pt x="130370" y="182952"/>
                    <a:pt x="123046" y="182952"/>
                  </a:cubicBezTo>
                  <a:lnTo>
                    <a:pt x="97963" y="182952"/>
                  </a:lnTo>
                  <a:cubicBezTo>
                    <a:pt x="95043" y="182952"/>
                    <a:pt x="92675" y="180584"/>
                    <a:pt x="92675" y="177664"/>
                  </a:cubicBezTo>
                  <a:cubicBezTo>
                    <a:pt x="92675" y="174743"/>
                    <a:pt x="95043" y="172376"/>
                    <a:pt x="97963" y="172376"/>
                  </a:cubicBezTo>
                  <a:lnTo>
                    <a:pt x="118784" y="172376"/>
                  </a:lnTo>
                  <a:cubicBezTo>
                    <a:pt x="122588" y="172376"/>
                    <a:pt x="125666" y="169297"/>
                    <a:pt x="125666" y="165493"/>
                  </a:cubicBezTo>
                  <a:cubicBezTo>
                    <a:pt x="125666" y="161673"/>
                    <a:pt x="122588" y="158595"/>
                    <a:pt x="118784" y="158595"/>
                  </a:cubicBezTo>
                  <a:lnTo>
                    <a:pt x="82083" y="158595"/>
                  </a:lnTo>
                  <a:cubicBezTo>
                    <a:pt x="82005" y="158598"/>
                    <a:pt x="81928" y="158599"/>
                    <a:pt x="81851" y="158599"/>
                  </a:cubicBezTo>
                  <a:cubicBezTo>
                    <a:pt x="78639" y="158599"/>
                    <a:pt x="75971" y="156054"/>
                    <a:pt x="75848" y="152802"/>
                  </a:cubicBezTo>
                  <a:cubicBezTo>
                    <a:pt x="75737" y="149487"/>
                    <a:pt x="78342" y="146677"/>
                    <a:pt x="81657" y="146567"/>
                  </a:cubicBezTo>
                  <a:lnTo>
                    <a:pt x="120836" y="146567"/>
                  </a:lnTo>
                  <a:cubicBezTo>
                    <a:pt x="126503" y="146567"/>
                    <a:pt x="131096" y="141973"/>
                    <a:pt x="131096" y="136306"/>
                  </a:cubicBezTo>
                  <a:cubicBezTo>
                    <a:pt x="131096" y="130639"/>
                    <a:pt x="126503" y="126046"/>
                    <a:pt x="120836" y="126046"/>
                  </a:cubicBezTo>
                  <a:lnTo>
                    <a:pt x="108744" y="126046"/>
                  </a:lnTo>
                  <a:cubicBezTo>
                    <a:pt x="108695" y="126046"/>
                    <a:pt x="108647" y="126047"/>
                    <a:pt x="108598" y="126047"/>
                  </a:cubicBezTo>
                  <a:cubicBezTo>
                    <a:pt x="101830" y="126047"/>
                    <a:pt x="96305" y="120614"/>
                    <a:pt x="96227" y="113844"/>
                  </a:cubicBezTo>
                  <a:cubicBezTo>
                    <a:pt x="96148" y="107024"/>
                    <a:pt x="101625" y="101421"/>
                    <a:pt x="108429" y="101342"/>
                  </a:cubicBezTo>
                  <a:lnTo>
                    <a:pt x="125177" y="101342"/>
                  </a:lnTo>
                  <a:cubicBezTo>
                    <a:pt x="128460" y="101342"/>
                    <a:pt x="131096" y="98706"/>
                    <a:pt x="131096" y="95422"/>
                  </a:cubicBezTo>
                  <a:cubicBezTo>
                    <a:pt x="131096" y="92139"/>
                    <a:pt x="128460" y="89503"/>
                    <a:pt x="125177" y="89503"/>
                  </a:cubicBezTo>
                  <a:lnTo>
                    <a:pt x="93101" y="89503"/>
                  </a:lnTo>
                  <a:cubicBezTo>
                    <a:pt x="89549" y="89503"/>
                    <a:pt x="86645" y="86630"/>
                    <a:pt x="86645" y="83047"/>
                  </a:cubicBezTo>
                  <a:cubicBezTo>
                    <a:pt x="86645" y="79495"/>
                    <a:pt x="89549" y="76606"/>
                    <a:pt x="93101" y="76606"/>
                  </a:cubicBezTo>
                  <a:lnTo>
                    <a:pt x="133306" y="76606"/>
                  </a:lnTo>
                  <a:cubicBezTo>
                    <a:pt x="137536" y="76606"/>
                    <a:pt x="140946" y="73181"/>
                    <a:pt x="140946" y="68966"/>
                  </a:cubicBezTo>
                  <a:cubicBezTo>
                    <a:pt x="140946" y="64736"/>
                    <a:pt x="137536" y="61326"/>
                    <a:pt x="133306" y="61326"/>
                  </a:cubicBezTo>
                  <a:lnTo>
                    <a:pt x="116416" y="61326"/>
                  </a:lnTo>
                  <a:cubicBezTo>
                    <a:pt x="112185" y="61326"/>
                    <a:pt x="108776" y="57916"/>
                    <a:pt x="108776" y="53686"/>
                  </a:cubicBezTo>
                  <a:lnTo>
                    <a:pt x="108776" y="37111"/>
                  </a:lnTo>
                  <a:cubicBezTo>
                    <a:pt x="108776" y="29013"/>
                    <a:pt x="102193" y="22415"/>
                    <a:pt x="94080" y="22415"/>
                  </a:cubicBezTo>
                  <a:lnTo>
                    <a:pt x="71649" y="22415"/>
                  </a:lnTo>
                  <a:cubicBezTo>
                    <a:pt x="65714" y="22415"/>
                    <a:pt x="60915" y="17601"/>
                    <a:pt x="60915" y="11681"/>
                  </a:cubicBezTo>
                  <a:cubicBezTo>
                    <a:pt x="60915" y="5998"/>
                    <a:pt x="56479" y="1326"/>
                    <a:pt x="50813" y="99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" name="Google Shape;37;p9"/>
            <p:cNvSpPr/>
            <p:nvPr/>
          </p:nvSpPr>
          <p:spPr>
            <a:xfrm>
              <a:off x="4666725" y="2981200"/>
              <a:ext cx="910450" cy="249825"/>
            </a:xfrm>
            <a:custGeom>
              <a:avLst/>
              <a:gdLst/>
              <a:ahLst/>
              <a:cxnLst/>
              <a:rect l="l" t="t" r="r" b="b"/>
              <a:pathLst>
                <a:path w="36418" h="9993" extrusionOk="0">
                  <a:moveTo>
                    <a:pt x="4989" y="1"/>
                  </a:moveTo>
                  <a:cubicBezTo>
                    <a:pt x="2226" y="1"/>
                    <a:pt x="1" y="2258"/>
                    <a:pt x="1" y="5005"/>
                  </a:cubicBezTo>
                  <a:cubicBezTo>
                    <a:pt x="1" y="7767"/>
                    <a:pt x="2226" y="9993"/>
                    <a:pt x="4989" y="9993"/>
                  </a:cubicBezTo>
                  <a:lnTo>
                    <a:pt x="31429" y="9993"/>
                  </a:lnTo>
                  <a:cubicBezTo>
                    <a:pt x="34191" y="9993"/>
                    <a:pt x="36417" y="7736"/>
                    <a:pt x="36417" y="5005"/>
                  </a:cubicBezTo>
                  <a:cubicBezTo>
                    <a:pt x="36417" y="2242"/>
                    <a:pt x="34191" y="1"/>
                    <a:pt x="314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" name="Google Shape;38;p9"/>
            <p:cNvSpPr/>
            <p:nvPr/>
          </p:nvSpPr>
          <p:spPr>
            <a:xfrm>
              <a:off x="4228300" y="421625"/>
              <a:ext cx="910025" cy="249825"/>
            </a:xfrm>
            <a:custGeom>
              <a:avLst/>
              <a:gdLst/>
              <a:ahLst/>
              <a:cxnLst/>
              <a:rect l="l" t="t" r="r" b="b"/>
              <a:pathLst>
                <a:path w="36401" h="9993" extrusionOk="0">
                  <a:moveTo>
                    <a:pt x="4988" y="0"/>
                  </a:moveTo>
                  <a:cubicBezTo>
                    <a:pt x="2226" y="0"/>
                    <a:pt x="0" y="2226"/>
                    <a:pt x="0" y="4988"/>
                  </a:cubicBezTo>
                  <a:cubicBezTo>
                    <a:pt x="0" y="7751"/>
                    <a:pt x="2226" y="9992"/>
                    <a:pt x="4988" y="9992"/>
                  </a:cubicBezTo>
                  <a:lnTo>
                    <a:pt x="31413" y="9992"/>
                  </a:lnTo>
                  <a:cubicBezTo>
                    <a:pt x="34175" y="9992"/>
                    <a:pt x="36401" y="7751"/>
                    <a:pt x="36401" y="4988"/>
                  </a:cubicBezTo>
                  <a:cubicBezTo>
                    <a:pt x="36401" y="2226"/>
                    <a:pt x="34175" y="0"/>
                    <a:pt x="3141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9" name="Google Shape;39;p9"/>
          <p:cNvSpPr/>
          <p:nvPr/>
        </p:nvSpPr>
        <p:spPr>
          <a:xfrm>
            <a:off x="-7975" y="-7975"/>
            <a:ext cx="1572000" cy="515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TITLE_ONLY_1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713225" y="337575"/>
            <a:ext cx="77175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42" name="Google Shape;42;p10"/>
          <p:cNvSpPr txBox="1"/>
          <p:nvPr>
            <p:ph type="subTitle" idx="1"/>
          </p:nvPr>
        </p:nvSpPr>
        <p:spPr>
          <a:xfrm>
            <a:off x="3593550" y="3411425"/>
            <a:ext cx="195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type="subTitle" idx="2"/>
          </p:nvPr>
        </p:nvSpPr>
        <p:spPr>
          <a:xfrm>
            <a:off x="3593550" y="2753025"/>
            <a:ext cx="195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44" name="Google Shape;44;p10"/>
          <p:cNvSpPr txBox="1"/>
          <p:nvPr>
            <p:ph type="subTitle" idx="3"/>
          </p:nvPr>
        </p:nvSpPr>
        <p:spPr>
          <a:xfrm>
            <a:off x="6119525" y="3411425"/>
            <a:ext cx="195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type="subTitle" idx="4"/>
          </p:nvPr>
        </p:nvSpPr>
        <p:spPr>
          <a:xfrm>
            <a:off x="6119525" y="2753025"/>
            <a:ext cx="195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  <p:sp>
        <p:nvSpPr>
          <p:cNvPr id="46" name="Google Shape;46;p10"/>
          <p:cNvSpPr txBox="1"/>
          <p:nvPr>
            <p:ph type="subTitle" idx="5"/>
          </p:nvPr>
        </p:nvSpPr>
        <p:spPr>
          <a:xfrm>
            <a:off x="1067575" y="3411425"/>
            <a:ext cx="195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type="subTitle" idx="6"/>
          </p:nvPr>
        </p:nvSpPr>
        <p:spPr>
          <a:xfrm>
            <a:off x="1067575" y="2753025"/>
            <a:ext cx="195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None/>
              <a:defRPr sz="3000">
                <a:latin typeface="Chelsea Market"/>
                <a:ea typeface="Chelsea Market"/>
                <a:cs typeface="Chelsea Market"/>
                <a:sym typeface="Chelsea Market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4" Type="http://schemas.openxmlformats.org/officeDocument/2006/relationships/theme" Target="../theme/theme1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13225" y="539500"/>
            <a:ext cx="77175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Fredoka One"/>
              <a:buNone/>
              <a:defRPr sz="38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redoka One"/>
              <a:buNone/>
              <a:defRPr sz="48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redoka One"/>
              <a:buNone/>
              <a:defRPr sz="48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redoka One"/>
              <a:buNone/>
              <a:defRPr sz="48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redoka One"/>
              <a:buNone/>
              <a:defRPr sz="48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redoka One"/>
              <a:buNone/>
              <a:defRPr sz="48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redoka One"/>
              <a:buNone/>
              <a:defRPr sz="48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redoka One"/>
              <a:buNone/>
              <a:defRPr sz="48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redoka One"/>
              <a:buNone/>
              <a:defRPr sz="48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713225" y="1246825"/>
            <a:ext cx="7717500" cy="33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oHo Medium"/>
              <a:buChar char="●"/>
              <a:defRPr sz="1600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oHo Medium"/>
              <a:buChar char="○"/>
              <a:defRPr sz="1600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oHo Medium"/>
              <a:buChar char="■"/>
              <a:defRPr sz="1600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oHo Medium"/>
              <a:buChar char="●"/>
              <a:defRPr sz="1600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oHo Medium"/>
              <a:buChar char="○"/>
              <a:defRPr sz="1600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oHo Medium"/>
              <a:buChar char="■"/>
              <a:defRPr sz="1600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oHo Medium"/>
              <a:buChar char="●"/>
              <a:defRPr sz="1600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oHo Medium"/>
              <a:buChar char="○"/>
              <a:defRPr sz="1600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KoHo Medium"/>
              <a:buChar char="■"/>
              <a:defRPr sz="1600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7"/>
          <p:cNvSpPr txBox="1"/>
          <p:nvPr>
            <p:ph type="ctrTitle"/>
          </p:nvPr>
        </p:nvSpPr>
        <p:spPr>
          <a:xfrm>
            <a:off x="3383915" y="1128395"/>
            <a:ext cx="5705475" cy="179768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altLang="en-GB" sz="5500"/>
              <a:t>Retour à l’école</a:t>
            </a:r>
            <a:br>
              <a:rPr lang="fr-FR" altLang="en-GB" sz="5500"/>
            </a:br>
            <a:r>
              <a:rPr lang="fr-FR" altLang="en-GB" sz="3600"/>
              <a:t> </a:t>
            </a:r>
            <a:br>
              <a:rPr lang="fr-FR" altLang="en-GB" sz="5500"/>
            </a:br>
            <a:r>
              <a:rPr lang="fr-FR" altLang="en-GB" sz="4000"/>
              <a:t>Back to school</a:t>
            </a:r>
            <a:endParaRPr lang="fr-FR" altLang="en-GB" sz="4000"/>
          </a:p>
        </p:txBody>
      </p:sp>
      <p:grpSp>
        <p:nvGrpSpPr>
          <p:cNvPr id="200" name="Google Shape;200;p27"/>
          <p:cNvGrpSpPr/>
          <p:nvPr/>
        </p:nvGrpSpPr>
        <p:grpSpPr>
          <a:xfrm rot="10800000">
            <a:off x="226584" y="3293949"/>
            <a:ext cx="2753951" cy="510609"/>
            <a:chOff x="4399950" y="2954075"/>
            <a:chExt cx="1287675" cy="238725"/>
          </a:xfrm>
        </p:grpSpPr>
        <p:sp>
          <p:nvSpPr>
            <p:cNvPr id="201" name="Google Shape;201;p27"/>
            <p:cNvSpPr/>
            <p:nvPr/>
          </p:nvSpPr>
          <p:spPr>
            <a:xfrm>
              <a:off x="4399950" y="2954075"/>
              <a:ext cx="1287675" cy="238725"/>
            </a:xfrm>
            <a:custGeom>
              <a:avLst/>
              <a:gdLst/>
              <a:ahLst/>
              <a:cxnLst/>
              <a:rect l="l" t="t" r="r" b="b"/>
              <a:pathLst>
                <a:path w="51507" h="9549" extrusionOk="0">
                  <a:moveTo>
                    <a:pt x="2212" y="3839"/>
                  </a:moveTo>
                  <a:cubicBezTo>
                    <a:pt x="2695" y="3839"/>
                    <a:pt x="3155" y="4212"/>
                    <a:pt x="3155" y="4774"/>
                  </a:cubicBezTo>
                  <a:cubicBezTo>
                    <a:pt x="3155" y="5298"/>
                    <a:pt x="2739" y="5715"/>
                    <a:pt x="2215" y="5715"/>
                  </a:cubicBezTo>
                  <a:cubicBezTo>
                    <a:pt x="1369" y="5715"/>
                    <a:pt x="953" y="4703"/>
                    <a:pt x="1548" y="4120"/>
                  </a:cubicBezTo>
                  <a:cubicBezTo>
                    <a:pt x="1742" y="3926"/>
                    <a:pt x="1979" y="3839"/>
                    <a:pt x="2212" y="3839"/>
                  </a:cubicBezTo>
                  <a:close/>
                  <a:moveTo>
                    <a:pt x="1584" y="0"/>
                  </a:moveTo>
                  <a:cubicBezTo>
                    <a:pt x="703" y="0"/>
                    <a:pt x="0" y="714"/>
                    <a:pt x="0" y="1596"/>
                  </a:cubicBezTo>
                  <a:lnTo>
                    <a:pt x="0" y="7965"/>
                  </a:lnTo>
                  <a:cubicBezTo>
                    <a:pt x="0" y="8834"/>
                    <a:pt x="703" y="9549"/>
                    <a:pt x="1584" y="9549"/>
                  </a:cubicBezTo>
                  <a:lnTo>
                    <a:pt x="49911" y="9549"/>
                  </a:lnTo>
                  <a:cubicBezTo>
                    <a:pt x="50792" y="9549"/>
                    <a:pt x="51507" y="8846"/>
                    <a:pt x="51507" y="7965"/>
                  </a:cubicBezTo>
                  <a:lnTo>
                    <a:pt x="51507" y="1596"/>
                  </a:lnTo>
                  <a:cubicBezTo>
                    <a:pt x="51507" y="714"/>
                    <a:pt x="50792" y="0"/>
                    <a:pt x="499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2" name="Google Shape;202;p27"/>
            <p:cNvSpPr/>
            <p:nvPr/>
          </p:nvSpPr>
          <p:spPr>
            <a:xfrm>
              <a:off x="4471375" y="3122975"/>
              <a:ext cx="10450" cy="52575"/>
            </a:xfrm>
            <a:custGeom>
              <a:avLst/>
              <a:gdLst/>
              <a:ahLst/>
              <a:cxnLst/>
              <a:rect l="l" t="t" r="r" b="b"/>
              <a:pathLst>
                <a:path w="418" h="2103" extrusionOk="0">
                  <a:moveTo>
                    <a:pt x="211" y="1"/>
                  </a:moveTo>
                  <a:cubicBezTo>
                    <a:pt x="114" y="1"/>
                    <a:pt x="19" y="66"/>
                    <a:pt x="13" y="197"/>
                  </a:cubicBezTo>
                  <a:lnTo>
                    <a:pt x="13" y="1888"/>
                  </a:lnTo>
                  <a:cubicBezTo>
                    <a:pt x="1" y="1983"/>
                    <a:pt x="60" y="2055"/>
                    <a:pt x="144" y="2090"/>
                  </a:cubicBezTo>
                  <a:cubicBezTo>
                    <a:pt x="167" y="2090"/>
                    <a:pt x="191" y="2102"/>
                    <a:pt x="215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6" y="66"/>
                    <a:pt x="30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3" name="Google Shape;203;p27"/>
            <p:cNvSpPr/>
            <p:nvPr/>
          </p:nvSpPr>
          <p:spPr>
            <a:xfrm>
              <a:off x="4505900" y="3122750"/>
              <a:ext cx="10450" cy="52800"/>
            </a:xfrm>
            <a:custGeom>
              <a:avLst/>
              <a:gdLst/>
              <a:ahLst/>
              <a:cxnLst/>
              <a:rect l="l" t="t" r="r" b="b"/>
              <a:pathLst>
                <a:path w="418" h="2112" extrusionOk="0">
                  <a:moveTo>
                    <a:pt x="205" y="1"/>
                  </a:moveTo>
                  <a:cubicBezTo>
                    <a:pt x="102" y="1"/>
                    <a:pt x="1" y="69"/>
                    <a:pt x="1" y="206"/>
                  </a:cubicBezTo>
                  <a:lnTo>
                    <a:pt x="1" y="1897"/>
                  </a:lnTo>
                  <a:cubicBezTo>
                    <a:pt x="1" y="1992"/>
                    <a:pt x="48" y="2064"/>
                    <a:pt x="132" y="2099"/>
                  </a:cubicBezTo>
                  <a:cubicBezTo>
                    <a:pt x="156" y="2099"/>
                    <a:pt x="179" y="2111"/>
                    <a:pt x="203" y="2111"/>
                  </a:cubicBezTo>
                  <a:cubicBezTo>
                    <a:pt x="322" y="2111"/>
                    <a:pt x="406" y="2016"/>
                    <a:pt x="418" y="1897"/>
                  </a:cubicBezTo>
                  <a:lnTo>
                    <a:pt x="418" y="206"/>
                  </a:lnTo>
                  <a:cubicBezTo>
                    <a:pt x="412" y="69"/>
                    <a:pt x="307" y="1"/>
                    <a:pt x="2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4" name="Google Shape;204;p27"/>
            <p:cNvSpPr/>
            <p:nvPr/>
          </p:nvSpPr>
          <p:spPr>
            <a:xfrm>
              <a:off x="4540150" y="3122975"/>
              <a:ext cx="10425" cy="52575"/>
            </a:xfrm>
            <a:custGeom>
              <a:avLst/>
              <a:gdLst/>
              <a:ahLst/>
              <a:cxnLst/>
              <a:rect l="l" t="t" r="r" b="b"/>
              <a:pathLst>
                <a:path w="417" h="2103" extrusionOk="0">
                  <a:moveTo>
                    <a:pt x="208" y="1"/>
                  </a:moveTo>
                  <a:cubicBezTo>
                    <a:pt x="110" y="1"/>
                    <a:pt x="12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60" y="2055"/>
                    <a:pt x="143" y="2090"/>
                  </a:cubicBezTo>
                  <a:cubicBezTo>
                    <a:pt x="167" y="2090"/>
                    <a:pt x="191" y="2102"/>
                    <a:pt x="214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5" name="Google Shape;205;p27"/>
            <p:cNvSpPr/>
            <p:nvPr/>
          </p:nvSpPr>
          <p:spPr>
            <a:xfrm>
              <a:off x="4574675" y="3122975"/>
              <a:ext cx="10425" cy="52575"/>
            </a:xfrm>
            <a:custGeom>
              <a:avLst/>
              <a:gdLst/>
              <a:ahLst/>
              <a:cxnLst/>
              <a:rect l="l" t="t" r="r" b="b"/>
              <a:pathLst>
                <a:path w="417" h="2103" extrusionOk="0">
                  <a:moveTo>
                    <a:pt x="209" y="1"/>
                  </a:moveTo>
                  <a:cubicBezTo>
                    <a:pt x="110" y="1"/>
                    <a:pt x="12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48" y="2055"/>
                    <a:pt x="131" y="2090"/>
                  </a:cubicBezTo>
                  <a:cubicBezTo>
                    <a:pt x="155" y="2090"/>
                    <a:pt x="179" y="2102"/>
                    <a:pt x="203" y="2102"/>
                  </a:cubicBezTo>
                  <a:cubicBezTo>
                    <a:pt x="322" y="2102"/>
                    <a:pt x="405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6" name="Google Shape;206;p27"/>
            <p:cNvSpPr/>
            <p:nvPr/>
          </p:nvSpPr>
          <p:spPr>
            <a:xfrm>
              <a:off x="4608900" y="3122975"/>
              <a:ext cx="10450" cy="52575"/>
            </a:xfrm>
            <a:custGeom>
              <a:avLst/>
              <a:gdLst/>
              <a:ahLst/>
              <a:cxnLst/>
              <a:rect l="l" t="t" r="r" b="b"/>
              <a:pathLst>
                <a:path w="418" h="2103" extrusionOk="0">
                  <a:moveTo>
                    <a:pt x="209" y="1"/>
                  </a:moveTo>
                  <a:cubicBezTo>
                    <a:pt x="111" y="1"/>
                    <a:pt x="12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60" y="2055"/>
                    <a:pt x="143" y="2090"/>
                  </a:cubicBezTo>
                  <a:cubicBezTo>
                    <a:pt x="167" y="2090"/>
                    <a:pt x="191" y="2102"/>
                    <a:pt x="215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7" name="Google Shape;207;p27"/>
            <p:cNvSpPr/>
            <p:nvPr/>
          </p:nvSpPr>
          <p:spPr>
            <a:xfrm>
              <a:off x="4643425" y="3122975"/>
              <a:ext cx="10150" cy="52575"/>
            </a:xfrm>
            <a:custGeom>
              <a:avLst/>
              <a:gdLst/>
              <a:ahLst/>
              <a:cxnLst/>
              <a:rect l="l" t="t" r="r" b="b"/>
              <a:pathLst>
                <a:path w="406" h="2103" extrusionOk="0">
                  <a:moveTo>
                    <a:pt x="207" y="1"/>
                  </a:moveTo>
                  <a:cubicBezTo>
                    <a:pt x="111" y="1"/>
                    <a:pt x="12" y="66"/>
                    <a:pt x="1" y="197"/>
                  </a:cubicBezTo>
                  <a:lnTo>
                    <a:pt x="1" y="1888"/>
                  </a:lnTo>
                  <a:cubicBezTo>
                    <a:pt x="1" y="1983"/>
                    <a:pt x="48" y="2055"/>
                    <a:pt x="131" y="2090"/>
                  </a:cubicBezTo>
                  <a:cubicBezTo>
                    <a:pt x="155" y="2090"/>
                    <a:pt x="179" y="2102"/>
                    <a:pt x="203" y="2102"/>
                  </a:cubicBezTo>
                  <a:cubicBezTo>
                    <a:pt x="322" y="2102"/>
                    <a:pt x="405" y="2007"/>
                    <a:pt x="405" y="1888"/>
                  </a:cubicBezTo>
                  <a:lnTo>
                    <a:pt x="405" y="197"/>
                  </a:lnTo>
                  <a:cubicBezTo>
                    <a:pt x="399" y="66"/>
                    <a:pt x="304" y="1"/>
                    <a:pt x="2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8" name="Google Shape;208;p27"/>
            <p:cNvSpPr/>
            <p:nvPr/>
          </p:nvSpPr>
          <p:spPr>
            <a:xfrm>
              <a:off x="4677650" y="3122975"/>
              <a:ext cx="10450" cy="52575"/>
            </a:xfrm>
            <a:custGeom>
              <a:avLst/>
              <a:gdLst/>
              <a:ahLst/>
              <a:cxnLst/>
              <a:rect l="l" t="t" r="r" b="b"/>
              <a:pathLst>
                <a:path w="418" h="2103" extrusionOk="0">
                  <a:moveTo>
                    <a:pt x="209" y="1"/>
                  </a:moveTo>
                  <a:cubicBezTo>
                    <a:pt x="111" y="1"/>
                    <a:pt x="13" y="66"/>
                    <a:pt x="1" y="197"/>
                  </a:cubicBezTo>
                  <a:lnTo>
                    <a:pt x="1" y="1888"/>
                  </a:lnTo>
                  <a:cubicBezTo>
                    <a:pt x="1" y="1983"/>
                    <a:pt x="60" y="2055"/>
                    <a:pt x="132" y="2090"/>
                  </a:cubicBezTo>
                  <a:cubicBezTo>
                    <a:pt x="156" y="2090"/>
                    <a:pt x="179" y="2102"/>
                    <a:pt x="203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6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9" name="Google Shape;209;p27"/>
            <p:cNvSpPr/>
            <p:nvPr/>
          </p:nvSpPr>
          <p:spPr>
            <a:xfrm>
              <a:off x="4712175" y="3122975"/>
              <a:ext cx="10150" cy="52575"/>
            </a:xfrm>
            <a:custGeom>
              <a:avLst/>
              <a:gdLst/>
              <a:ahLst/>
              <a:cxnLst/>
              <a:rect l="l" t="t" r="r" b="b"/>
              <a:pathLst>
                <a:path w="406" h="2103" extrusionOk="0">
                  <a:moveTo>
                    <a:pt x="199" y="1"/>
                  </a:moveTo>
                  <a:cubicBezTo>
                    <a:pt x="102" y="1"/>
                    <a:pt x="7" y="66"/>
                    <a:pt x="1" y="197"/>
                  </a:cubicBezTo>
                  <a:lnTo>
                    <a:pt x="1" y="1888"/>
                  </a:lnTo>
                  <a:cubicBezTo>
                    <a:pt x="1" y="1983"/>
                    <a:pt x="48" y="2055"/>
                    <a:pt x="132" y="2090"/>
                  </a:cubicBezTo>
                  <a:cubicBezTo>
                    <a:pt x="156" y="2090"/>
                    <a:pt x="179" y="2102"/>
                    <a:pt x="203" y="2102"/>
                  </a:cubicBezTo>
                  <a:cubicBezTo>
                    <a:pt x="322" y="2102"/>
                    <a:pt x="406" y="2007"/>
                    <a:pt x="406" y="1888"/>
                  </a:cubicBezTo>
                  <a:lnTo>
                    <a:pt x="406" y="197"/>
                  </a:lnTo>
                  <a:cubicBezTo>
                    <a:pt x="394" y="66"/>
                    <a:pt x="296" y="1"/>
                    <a:pt x="1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0" name="Google Shape;210;p27"/>
            <p:cNvSpPr/>
            <p:nvPr/>
          </p:nvSpPr>
          <p:spPr>
            <a:xfrm>
              <a:off x="4746425" y="3122975"/>
              <a:ext cx="10425" cy="52575"/>
            </a:xfrm>
            <a:custGeom>
              <a:avLst/>
              <a:gdLst/>
              <a:ahLst/>
              <a:cxnLst/>
              <a:rect l="l" t="t" r="r" b="b"/>
              <a:pathLst>
                <a:path w="417" h="2103" extrusionOk="0">
                  <a:moveTo>
                    <a:pt x="208" y="1"/>
                  </a:moveTo>
                  <a:cubicBezTo>
                    <a:pt x="110" y="1"/>
                    <a:pt x="12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60" y="2055"/>
                    <a:pt x="131" y="2090"/>
                  </a:cubicBezTo>
                  <a:cubicBezTo>
                    <a:pt x="155" y="2090"/>
                    <a:pt x="179" y="2102"/>
                    <a:pt x="202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1" name="Google Shape;211;p27"/>
            <p:cNvSpPr/>
            <p:nvPr/>
          </p:nvSpPr>
          <p:spPr>
            <a:xfrm>
              <a:off x="4780650" y="3122975"/>
              <a:ext cx="10425" cy="52575"/>
            </a:xfrm>
            <a:custGeom>
              <a:avLst/>
              <a:gdLst/>
              <a:ahLst/>
              <a:cxnLst/>
              <a:rect l="l" t="t" r="r" b="b"/>
              <a:pathLst>
                <a:path w="417" h="2103" extrusionOk="0">
                  <a:moveTo>
                    <a:pt x="209" y="1"/>
                  </a:moveTo>
                  <a:cubicBezTo>
                    <a:pt x="110" y="1"/>
                    <a:pt x="12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60" y="2055"/>
                    <a:pt x="143" y="2090"/>
                  </a:cubicBezTo>
                  <a:cubicBezTo>
                    <a:pt x="167" y="2090"/>
                    <a:pt x="191" y="2102"/>
                    <a:pt x="215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2" name="Google Shape;212;p27"/>
            <p:cNvSpPr/>
            <p:nvPr/>
          </p:nvSpPr>
          <p:spPr>
            <a:xfrm>
              <a:off x="4815175" y="3122975"/>
              <a:ext cx="10450" cy="52575"/>
            </a:xfrm>
            <a:custGeom>
              <a:avLst/>
              <a:gdLst/>
              <a:ahLst/>
              <a:cxnLst/>
              <a:rect l="l" t="t" r="r" b="b"/>
              <a:pathLst>
                <a:path w="418" h="2103" extrusionOk="0">
                  <a:moveTo>
                    <a:pt x="209" y="1"/>
                  </a:moveTo>
                  <a:cubicBezTo>
                    <a:pt x="111" y="1"/>
                    <a:pt x="12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60" y="2055"/>
                    <a:pt x="131" y="2090"/>
                  </a:cubicBezTo>
                  <a:cubicBezTo>
                    <a:pt x="155" y="2090"/>
                    <a:pt x="179" y="2102"/>
                    <a:pt x="203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3" name="Google Shape;213;p27"/>
            <p:cNvSpPr/>
            <p:nvPr/>
          </p:nvSpPr>
          <p:spPr>
            <a:xfrm>
              <a:off x="4849400" y="3122525"/>
              <a:ext cx="10450" cy="53025"/>
            </a:xfrm>
            <a:custGeom>
              <a:avLst/>
              <a:gdLst/>
              <a:ahLst/>
              <a:cxnLst/>
              <a:rect l="l" t="t" r="r" b="b"/>
              <a:pathLst>
                <a:path w="418" h="2121" extrusionOk="0">
                  <a:moveTo>
                    <a:pt x="215" y="1"/>
                  </a:moveTo>
                  <a:cubicBezTo>
                    <a:pt x="96" y="1"/>
                    <a:pt x="1" y="96"/>
                    <a:pt x="1" y="215"/>
                  </a:cubicBezTo>
                  <a:lnTo>
                    <a:pt x="1" y="1906"/>
                  </a:lnTo>
                  <a:cubicBezTo>
                    <a:pt x="1" y="2001"/>
                    <a:pt x="60" y="2073"/>
                    <a:pt x="144" y="2108"/>
                  </a:cubicBezTo>
                  <a:cubicBezTo>
                    <a:pt x="167" y="2108"/>
                    <a:pt x="191" y="2120"/>
                    <a:pt x="215" y="2120"/>
                  </a:cubicBezTo>
                  <a:cubicBezTo>
                    <a:pt x="322" y="2120"/>
                    <a:pt x="417" y="2025"/>
                    <a:pt x="417" y="1906"/>
                  </a:cubicBezTo>
                  <a:lnTo>
                    <a:pt x="417" y="215"/>
                  </a:lnTo>
                  <a:cubicBezTo>
                    <a:pt x="417" y="96"/>
                    <a:pt x="322" y="1"/>
                    <a:pt x="2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4" name="Google Shape;214;p27"/>
            <p:cNvSpPr/>
            <p:nvPr/>
          </p:nvSpPr>
          <p:spPr>
            <a:xfrm>
              <a:off x="4883925" y="3122975"/>
              <a:ext cx="10150" cy="52575"/>
            </a:xfrm>
            <a:custGeom>
              <a:avLst/>
              <a:gdLst/>
              <a:ahLst/>
              <a:cxnLst/>
              <a:rect l="l" t="t" r="r" b="b"/>
              <a:pathLst>
                <a:path w="406" h="2103" extrusionOk="0">
                  <a:moveTo>
                    <a:pt x="208" y="1"/>
                  </a:moveTo>
                  <a:cubicBezTo>
                    <a:pt x="111" y="1"/>
                    <a:pt x="13" y="66"/>
                    <a:pt x="1" y="197"/>
                  </a:cubicBezTo>
                  <a:lnTo>
                    <a:pt x="1" y="1888"/>
                  </a:lnTo>
                  <a:cubicBezTo>
                    <a:pt x="1" y="1983"/>
                    <a:pt x="48" y="2055"/>
                    <a:pt x="132" y="2090"/>
                  </a:cubicBezTo>
                  <a:cubicBezTo>
                    <a:pt x="156" y="2090"/>
                    <a:pt x="179" y="2102"/>
                    <a:pt x="203" y="2102"/>
                  </a:cubicBezTo>
                  <a:cubicBezTo>
                    <a:pt x="322" y="2102"/>
                    <a:pt x="406" y="2007"/>
                    <a:pt x="406" y="1888"/>
                  </a:cubicBezTo>
                  <a:lnTo>
                    <a:pt x="406" y="197"/>
                  </a:lnTo>
                  <a:cubicBezTo>
                    <a:pt x="400" y="66"/>
                    <a:pt x="304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5" name="Google Shape;215;p27"/>
            <p:cNvSpPr/>
            <p:nvPr/>
          </p:nvSpPr>
          <p:spPr>
            <a:xfrm>
              <a:off x="4918150" y="3122750"/>
              <a:ext cx="10450" cy="52800"/>
            </a:xfrm>
            <a:custGeom>
              <a:avLst/>
              <a:gdLst/>
              <a:ahLst/>
              <a:cxnLst/>
              <a:rect l="l" t="t" r="r" b="b"/>
              <a:pathLst>
                <a:path w="418" h="2112" extrusionOk="0">
                  <a:moveTo>
                    <a:pt x="209" y="1"/>
                  </a:moveTo>
                  <a:cubicBezTo>
                    <a:pt x="105" y="1"/>
                    <a:pt x="1" y="69"/>
                    <a:pt x="1" y="206"/>
                  </a:cubicBezTo>
                  <a:lnTo>
                    <a:pt x="1" y="1897"/>
                  </a:lnTo>
                  <a:cubicBezTo>
                    <a:pt x="1" y="1992"/>
                    <a:pt x="61" y="2064"/>
                    <a:pt x="144" y="2099"/>
                  </a:cubicBezTo>
                  <a:cubicBezTo>
                    <a:pt x="168" y="2099"/>
                    <a:pt x="191" y="2111"/>
                    <a:pt x="215" y="2111"/>
                  </a:cubicBezTo>
                  <a:cubicBezTo>
                    <a:pt x="322" y="2111"/>
                    <a:pt x="418" y="2016"/>
                    <a:pt x="418" y="1897"/>
                  </a:cubicBezTo>
                  <a:lnTo>
                    <a:pt x="418" y="206"/>
                  </a:lnTo>
                  <a:cubicBezTo>
                    <a:pt x="418" y="69"/>
                    <a:pt x="314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6" name="Google Shape;216;p27"/>
            <p:cNvSpPr/>
            <p:nvPr/>
          </p:nvSpPr>
          <p:spPr>
            <a:xfrm>
              <a:off x="4952700" y="3122975"/>
              <a:ext cx="10125" cy="52575"/>
            </a:xfrm>
            <a:custGeom>
              <a:avLst/>
              <a:gdLst/>
              <a:ahLst/>
              <a:cxnLst/>
              <a:rect l="l" t="t" r="r" b="b"/>
              <a:pathLst>
                <a:path w="405" h="2103" extrusionOk="0">
                  <a:moveTo>
                    <a:pt x="198" y="1"/>
                  </a:moveTo>
                  <a:cubicBezTo>
                    <a:pt x="101" y="1"/>
                    <a:pt x="6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48" y="2055"/>
                    <a:pt x="131" y="2090"/>
                  </a:cubicBezTo>
                  <a:cubicBezTo>
                    <a:pt x="155" y="2090"/>
                    <a:pt x="179" y="2102"/>
                    <a:pt x="203" y="2102"/>
                  </a:cubicBezTo>
                  <a:cubicBezTo>
                    <a:pt x="310" y="2102"/>
                    <a:pt x="405" y="2007"/>
                    <a:pt x="405" y="1888"/>
                  </a:cubicBezTo>
                  <a:lnTo>
                    <a:pt x="405" y="197"/>
                  </a:lnTo>
                  <a:cubicBezTo>
                    <a:pt x="393" y="66"/>
                    <a:pt x="295" y="1"/>
                    <a:pt x="1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7" name="Google Shape;217;p27"/>
            <p:cNvSpPr/>
            <p:nvPr/>
          </p:nvSpPr>
          <p:spPr>
            <a:xfrm>
              <a:off x="4986925" y="3122525"/>
              <a:ext cx="10450" cy="53025"/>
            </a:xfrm>
            <a:custGeom>
              <a:avLst/>
              <a:gdLst/>
              <a:ahLst/>
              <a:cxnLst/>
              <a:rect l="l" t="t" r="r" b="b"/>
              <a:pathLst>
                <a:path w="418" h="2121" extrusionOk="0">
                  <a:moveTo>
                    <a:pt x="215" y="1"/>
                  </a:moveTo>
                  <a:cubicBezTo>
                    <a:pt x="96" y="1"/>
                    <a:pt x="0" y="96"/>
                    <a:pt x="0" y="215"/>
                  </a:cubicBezTo>
                  <a:lnTo>
                    <a:pt x="0" y="1906"/>
                  </a:lnTo>
                  <a:cubicBezTo>
                    <a:pt x="0" y="2001"/>
                    <a:pt x="60" y="2073"/>
                    <a:pt x="143" y="2108"/>
                  </a:cubicBezTo>
                  <a:cubicBezTo>
                    <a:pt x="155" y="2108"/>
                    <a:pt x="179" y="2120"/>
                    <a:pt x="215" y="2120"/>
                  </a:cubicBezTo>
                  <a:cubicBezTo>
                    <a:pt x="322" y="2120"/>
                    <a:pt x="417" y="2025"/>
                    <a:pt x="417" y="1906"/>
                  </a:cubicBezTo>
                  <a:lnTo>
                    <a:pt x="417" y="215"/>
                  </a:lnTo>
                  <a:cubicBezTo>
                    <a:pt x="417" y="96"/>
                    <a:pt x="322" y="1"/>
                    <a:pt x="2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8" name="Google Shape;218;p27"/>
            <p:cNvSpPr/>
            <p:nvPr/>
          </p:nvSpPr>
          <p:spPr>
            <a:xfrm>
              <a:off x="5021450" y="3122975"/>
              <a:ext cx="10150" cy="52575"/>
            </a:xfrm>
            <a:custGeom>
              <a:avLst/>
              <a:gdLst/>
              <a:ahLst/>
              <a:cxnLst/>
              <a:rect l="l" t="t" r="r" b="b"/>
              <a:pathLst>
                <a:path w="406" h="2103" extrusionOk="0">
                  <a:moveTo>
                    <a:pt x="198" y="1"/>
                  </a:moveTo>
                  <a:cubicBezTo>
                    <a:pt x="102" y="1"/>
                    <a:pt x="6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48" y="2055"/>
                    <a:pt x="131" y="2090"/>
                  </a:cubicBezTo>
                  <a:cubicBezTo>
                    <a:pt x="155" y="2090"/>
                    <a:pt x="179" y="2102"/>
                    <a:pt x="203" y="2102"/>
                  </a:cubicBezTo>
                  <a:cubicBezTo>
                    <a:pt x="322" y="2102"/>
                    <a:pt x="405" y="2007"/>
                    <a:pt x="405" y="1888"/>
                  </a:cubicBezTo>
                  <a:lnTo>
                    <a:pt x="405" y="197"/>
                  </a:lnTo>
                  <a:cubicBezTo>
                    <a:pt x="393" y="66"/>
                    <a:pt x="295" y="1"/>
                    <a:pt x="1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9" name="Google Shape;219;p27"/>
            <p:cNvSpPr/>
            <p:nvPr/>
          </p:nvSpPr>
          <p:spPr>
            <a:xfrm>
              <a:off x="5055675" y="3122525"/>
              <a:ext cx="10450" cy="53025"/>
            </a:xfrm>
            <a:custGeom>
              <a:avLst/>
              <a:gdLst/>
              <a:ahLst/>
              <a:cxnLst/>
              <a:rect l="l" t="t" r="r" b="b"/>
              <a:pathLst>
                <a:path w="418" h="2121" extrusionOk="0">
                  <a:moveTo>
                    <a:pt x="203" y="1"/>
                  </a:moveTo>
                  <a:cubicBezTo>
                    <a:pt x="96" y="1"/>
                    <a:pt x="1" y="96"/>
                    <a:pt x="1" y="215"/>
                  </a:cubicBezTo>
                  <a:lnTo>
                    <a:pt x="1" y="1906"/>
                  </a:lnTo>
                  <a:cubicBezTo>
                    <a:pt x="1" y="2001"/>
                    <a:pt x="60" y="2073"/>
                    <a:pt x="144" y="2108"/>
                  </a:cubicBezTo>
                  <a:cubicBezTo>
                    <a:pt x="155" y="2108"/>
                    <a:pt x="179" y="2120"/>
                    <a:pt x="203" y="2120"/>
                  </a:cubicBezTo>
                  <a:cubicBezTo>
                    <a:pt x="322" y="2120"/>
                    <a:pt x="417" y="2025"/>
                    <a:pt x="417" y="1906"/>
                  </a:cubicBezTo>
                  <a:lnTo>
                    <a:pt x="417" y="215"/>
                  </a:lnTo>
                  <a:cubicBezTo>
                    <a:pt x="417" y="96"/>
                    <a:pt x="322" y="1"/>
                    <a:pt x="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0" name="Google Shape;220;p27"/>
            <p:cNvSpPr/>
            <p:nvPr/>
          </p:nvSpPr>
          <p:spPr>
            <a:xfrm>
              <a:off x="5090200" y="3122975"/>
              <a:ext cx="10450" cy="52575"/>
            </a:xfrm>
            <a:custGeom>
              <a:avLst/>
              <a:gdLst/>
              <a:ahLst/>
              <a:cxnLst/>
              <a:rect l="l" t="t" r="r" b="b"/>
              <a:pathLst>
                <a:path w="418" h="2103" extrusionOk="0">
                  <a:moveTo>
                    <a:pt x="209" y="1"/>
                  </a:moveTo>
                  <a:cubicBezTo>
                    <a:pt x="111" y="1"/>
                    <a:pt x="13" y="66"/>
                    <a:pt x="1" y="197"/>
                  </a:cubicBezTo>
                  <a:lnTo>
                    <a:pt x="1" y="1888"/>
                  </a:lnTo>
                  <a:cubicBezTo>
                    <a:pt x="1" y="1983"/>
                    <a:pt x="60" y="2055"/>
                    <a:pt x="144" y="2090"/>
                  </a:cubicBezTo>
                  <a:cubicBezTo>
                    <a:pt x="156" y="2090"/>
                    <a:pt x="179" y="2102"/>
                    <a:pt x="203" y="2102"/>
                  </a:cubicBezTo>
                  <a:cubicBezTo>
                    <a:pt x="322" y="2102"/>
                    <a:pt x="418" y="2007"/>
                    <a:pt x="418" y="1888"/>
                  </a:cubicBezTo>
                  <a:lnTo>
                    <a:pt x="418" y="197"/>
                  </a:lnTo>
                  <a:cubicBezTo>
                    <a:pt x="406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1" name="Google Shape;221;p27"/>
            <p:cNvSpPr/>
            <p:nvPr/>
          </p:nvSpPr>
          <p:spPr>
            <a:xfrm>
              <a:off x="5124450" y="3122975"/>
              <a:ext cx="10425" cy="52575"/>
            </a:xfrm>
            <a:custGeom>
              <a:avLst/>
              <a:gdLst/>
              <a:ahLst/>
              <a:cxnLst/>
              <a:rect l="l" t="t" r="r" b="b"/>
              <a:pathLst>
                <a:path w="417" h="2103" extrusionOk="0">
                  <a:moveTo>
                    <a:pt x="208" y="1"/>
                  </a:moveTo>
                  <a:cubicBezTo>
                    <a:pt x="110" y="1"/>
                    <a:pt x="12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60" y="2055"/>
                    <a:pt x="131" y="2090"/>
                  </a:cubicBezTo>
                  <a:cubicBezTo>
                    <a:pt x="155" y="2090"/>
                    <a:pt x="179" y="2102"/>
                    <a:pt x="202" y="2102"/>
                  </a:cubicBezTo>
                  <a:cubicBezTo>
                    <a:pt x="321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2" name="Google Shape;222;p27"/>
            <p:cNvSpPr/>
            <p:nvPr/>
          </p:nvSpPr>
          <p:spPr>
            <a:xfrm>
              <a:off x="5158675" y="3122975"/>
              <a:ext cx="10425" cy="52575"/>
            </a:xfrm>
            <a:custGeom>
              <a:avLst/>
              <a:gdLst/>
              <a:ahLst/>
              <a:cxnLst/>
              <a:rect l="l" t="t" r="r" b="b"/>
              <a:pathLst>
                <a:path w="417" h="2103" extrusionOk="0">
                  <a:moveTo>
                    <a:pt x="209" y="1"/>
                  </a:moveTo>
                  <a:cubicBezTo>
                    <a:pt x="110" y="1"/>
                    <a:pt x="12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60" y="2055"/>
                    <a:pt x="143" y="2090"/>
                  </a:cubicBezTo>
                  <a:cubicBezTo>
                    <a:pt x="167" y="2090"/>
                    <a:pt x="191" y="2102"/>
                    <a:pt x="215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3" name="Google Shape;223;p27"/>
            <p:cNvSpPr/>
            <p:nvPr/>
          </p:nvSpPr>
          <p:spPr>
            <a:xfrm>
              <a:off x="5193200" y="3122975"/>
              <a:ext cx="10450" cy="52575"/>
            </a:xfrm>
            <a:custGeom>
              <a:avLst/>
              <a:gdLst/>
              <a:ahLst/>
              <a:cxnLst/>
              <a:rect l="l" t="t" r="r" b="b"/>
              <a:pathLst>
                <a:path w="418" h="2103" extrusionOk="0">
                  <a:moveTo>
                    <a:pt x="209" y="1"/>
                  </a:moveTo>
                  <a:cubicBezTo>
                    <a:pt x="110" y="1"/>
                    <a:pt x="12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48" y="2055"/>
                    <a:pt x="131" y="2090"/>
                  </a:cubicBezTo>
                  <a:cubicBezTo>
                    <a:pt x="155" y="2090"/>
                    <a:pt x="179" y="2102"/>
                    <a:pt x="203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4" name="Google Shape;224;p27"/>
            <p:cNvSpPr/>
            <p:nvPr/>
          </p:nvSpPr>
          <p:spPr>
            <a:xfrm>
              <a:off x="5227425" y="3122975"/>
              <a:ext cx="10450" cy="52575"/>
            </a:xfrm>
            <a:custGeom>
              <a:avLst/>
              <a:gdLst/>
              <a:ahLst/>
              <a:cxnLst/>
              <a:rect l="l" t="t" r="r" b="b"/>
              <a:pathLst>
                <a:path w="418" h="2103" extrusionOk="0">
                  <a:moveTo>
                    <a:pt x="209" y="1"/>
                  </a:moveTo>
                  <a:cubicBezTo>
                    <a:pt x="111" y="1"/>
                    <a:pt x="12" y="66"/>
                    <a:pt x="1" y="197"/>
                  </a:cubicBezTo>
                  <a:lnTo>
                    <a:pt x="1" y="1888"/>
                  </a:lnTo>
                  <a:cubicBezTo>
                    <a:pt x="1" y="1983"/>
                    <a:pt x="60" y="2055"/>
                    <a:pt x="143" y="2090"/>
                  </a:cubicBezTo>
                  <a:cubicBezTo>
                    <a:pt x="167" y="2090"/>
                    <a:pt x="191" y="2102"/>
                    <a:pt x="215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5" name="Google Shape;225;p27"/>
            <p:cNvSpPr/>
            <p:nvPr/>
          </p:nvSpPr>
          <p:spPr>
            <a:xfrm>
              <a:off x="5261950" y="3122975"/>
              <a:ext cx="10150" cy="52575"/>
            </a:xfrm>
            <a:custGeom>
              <a:avLst/>
              <a:gdLst/>
              <a:ahLst/>
              <a:cxnLst/>
              <a:rect l="l" t="t" r="r" b="b"/>
              <a:pathLst>
                <a:path w="406" h="2103" extrusionOk="0">
                  <a:moveTo>
                    <a:pt x="208" y="1"/>
                  </a:moveTo>
                  <a:cubicBezTo>
                    <a:pt x="111" y="1"/>
                    <a:pt x="13" y="66"/>
                    <a:pt x="1" y="197"/>
                  </a:cubicBezTo>
                  <a:lnTo>
                    <a:pt x="1" y="1888"/>
                  </a:lnTo>
                  <a:cubicBezTo>
                    <a:pt x="1" y="1983"/>
                    <a:pt x="48" y="2055"/>
                    <a:pt x="132" y="2090"/>
                  </a:cubicBezTo>
                  <a:cubicBezTo>
                    <a:pt x="155" y="2090"/>
                    <a:pt x="179" y="2102"/>
                    <a:pt x="203" y="2102"/>
                  </a:cubicBezTo>
                  <a:cubicBezTo>
                    <a:pt x="322" y="2102"/>
                    <a:pt x="406" y="2007"/>
                    <a:pt x="406" y="1888"/>
                  </a:cubicBezTo>
                  <a:lnTo>
                    <a:pt x="406" y="197"/>
                  </a:lnTo>
                  <a:cubicBezTo>
                    <a:pt x="400" y="66"/>
                    <a:pt x="304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6" name="Google Shape;226;p27"/>
            <p:cNvSpPr/>
            <p:nvPr/>
          </p:nvSpPr>
          <p:spPr>
            <a:xfrm>
              <a:off x="5296175" y="3122525"/>
              <a:ext cx="10450" cy="53025"/>
            </a:xfrm>
            <a:custGeom>
              <a:avLst/>
              <a:gdLst/>
              <a:ahLst/>
              <a:cxnLst/>
              <a:rect l="l" t="t" r="r" b="b"/>
              <a:pathLst>
                <a:path w="418" h="2121" extrusionOk="0">
                  <a:moveTo>
                    <a:pt x="215" y="1"/>
                  </a:moveTo>
                  <a:cubicBezTo>
                    <a:pt x="96" y="1"/>
                    <a:pt x="1" y="96"/>
                    <a:pt x="1" y="215"/>
                  </a:cubicBezTo>
                  <a:lnTo>
                    <a:pt x="1" y="1906"/>
                  </a:lnTo>
                  <a:cubicBezTo>
                    <a:pt x="1" y="2001"/>
                    <a:pt x="60" y="2073"/>
                    <a:pt x="144" y="2108"/>
                  </a:cubicBezTo>
                  <a:cubicBezTo>
                    <a:pt x="156" y="2108"/>
                    <a:pt x="180" y="2120"/>
                    <a:pt x="215" y="2120"/>
                  </a:cubicBezTo>
                  <a:cubicBezTo>
                    <a:pt x="322" y="2120"/>
                    <a:pt x="418" y="2025"/>
                    <a:pt x="418" y="1906"/>
                  </a:cubicBezTo>
                  <a:lnTo>
                    <a:pt x="418" y="215"/>
                  </a:lnTo>
                  <a:cubicBezTo>
                    <a:pt x="418" y="96"/>
                    <a:pt x="322" y="1"/>
                    <a:pt x="2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7" name="Google Shape;227;p27"/>
            <p:cNvSpPr/>
            <p:nvPr/>
          </p:nvSpPr>
          <p:spPr>
            <a:xfrm>
              <a:off x="5330725" y="3122750"/>
              <a:ext cx="10125" cy="52800"/>
            </a:xfrm>
            <a:custGeom>
              <a:avLst/>
              <a:gdLst/>
              <a:ahLst/>
              <a:cxnLst/>
              <a:rect l="l" t="t" r="r" b="b"/>
              <a:pathLst>
                <a:path w="405" h="2112" extrusionOk="0">
                  <a:moveTo>
                    <a:pt x="202" y="1"/>
                  </a:moveTo>
                  <a:cubicBezTo>
                    <a:pt x="101" y="1"/>
                    <a:pt x="0" y="69"/>
                    <a:pt x="0" y="206"/>
                  </a:cubicBezTo>
                  <a:lnTo>
                    <a:pt x="0" y="1897"/>
                  </a:lnTo>
                  <a:cubicBezTo>
                    <a:pt x="0" y="1992"/>
                    <a:pt x="48" y="2064"/>
                    <a:pt x="131" y="2099"/>
                  </a:cubicBezTo>
                  <a:cubicBezTo>
                    <a:pt x="155" y="2099"/>
                    <a:pt x="179" y="2111"/>
                    <a:pt x="202" y="2111"/>
                  </a:cubicBezTo>
                  <a:cubicBezTo>
                    <a:pt x="322" y="2111"/>
                    <a:pt x="405" y="2016"/>
                    <a:pt x="405" y="1897"/>
                  </a:cubicBezTo>
                  <a:lnTo>
                    <a:pt x="405" y="206"/>
                  </a:lnTo>
                  <a:cubicBezTo>
                    <a:pt x="405" y="69"/>
                    <a:pt x="304" y="1"/>
                    <a:pt x="2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8" name="Google Shape;228;p27"/>
            <p:cNvSpPr/>
            <p:nvPr/>
          </p:nvSpPr>
          <p:spPr>
            <a:xfrm>
              <a:off x="5364950" y="3122975"/>
              <a:ext cx="10425" cy="52575"/>
            </a:xfrm>
            <a:custGeom>
              <a:avLst/>
              <a:gdLst/>
              <a:ahLst/>
              <a:cxnLst/>
              <a:rect l="l" t="t" r="r" b="b"/>
              <a:pathLst>
                <a:path w="417" h="2103" extrusionOk="0">
                  <a:moveTo>
                    <a:pt x="209" y="1"/>
                  </a:moveTo>
                  <a:cubicBezTo>
                    <a:pt x="110" y="1"/>
                    <a:pt x="12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60" y="2055"/>
                    <a:pt x="143" y="2090"/>
                  </a:cubicBezTo>
                  <a:cubicBezTo>
                    <a:pt x="155" y="2090"/>
                    <a:pt x="179" y="2102"/>
                    <a:pt x="203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9" name="Google Shape;229;p27"/>
            <p:cNvSpPr/>
            <p:nvPr/>
          </p:nvSpPr>
          <p:spPr>
            <a:xfrm>
              <a:off x="5399475" y="3122750"/>
              <a:ext cx="10150" cy="52800"/>
            </a:xfrm>
            <a:custGeom>
              <a:avLst/>
              <a:gdLst/>
              <a:ahLst/>
              <a:cxnLst/>
              <a:rect l="l" t="t" r="r" b="b"/>
              <a:pathLst>
                <a:path w="406" h="2112" extrusionOk="0">
                  <a:moveTo>
                    <a:pt x="203" y="1"/>
                  </a:moveTo>
                  <a:cubicBezTo>
                    <a:pt x="102" y="1"/>
                    <a:pt x="0" y="69"/>
                    <a:pt x="0" y="206"/>
                  </a:cubicBezTo>
                  <a:lnTo>
                    <a:pt x="0" y="1897"/>
                  </a:lnTo>
                  <a:cubicBezTo>
                    <a:pt x="0" y="1992"/>
                    <a:pt x="48" y="2064"/>
                    <a:pt x="131" y="2099"/>
                  </a:cubicBezTo>
                  <a:cubicBezTo>
                    <a:pt x="155" y="2099"/>
                    <a:pt x="179" y="2111"/>
                    <a:pt x="203" y="2111"/>
                  </a:cubicBezTo>
                  <a:cubicBezTo>
                    <a:pt x="310" y="2111"/>
                    <a:pt x="405" y="2016"/>
                    <a:pt x="405" y="1897"/>
                  </a:cubicBezTo>
                  <a:lnTo>
                    <a:pt x="405" y="206"/>
                  </a:lnTo>
                  <a:cubicBezTo>
                    <a:pt x="405" y="69"/>
                    <a:pt x="304" y="1"/>
                    <a:pt x="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0" name="Google Shape;230;p27"/>
            <p:cNvSpPr/>
            <p:nvPr/>
          </p:nvSpPr>
          <p:spPr>
            <a:xfrm>
              <a:off x="5433700" y="3122975"/>
              <a:ext cx="10450" cy="52575"/>
            </a:xfrm>
            <a:custGeom>
              <a:avLst/>
              <a:gdLst/>
              <a:ahLst/>
              <a:cxnLst/>
              <a:rect l="l" t="t" r="r" b="b"/>
              <a:pathLst>
                <a:path w="418" h="2103" extrusionOk="0">
                  <a:moveTo>
                    <a:pt x="209" y="1"/>
                  </a:moveTo>
                  <a:cubicBezTo>
                    <a:pt x="111" y="1"/>
                    <a:pt x="13" y="66"/>
                    <a:pt x="1" y="197"/>
                  </a:cubicBezTo>
                  <a:lnTo>
                    <a:pt x="1" y="1888"/>
                  </a:lnTo>
                  <a:cubicBezTo>
                    <a:pt x="1" y="1983"/>
                    <a:pt x="60" y="2055"/>
                    <a:pt x="132" y="2090"/>
                  </a:cubicBezTo>
                  <a:cubicBezTo>
                    <a:pt x="155" y="2090"/>
                    <a:pt x="179" y="2102"/>
                    <a:pt x="203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1" name="Google Shape;231;p27"/>
            <p:cNvSpPr/>
            <p:nvPr/>
          </p:nvSpPr>
          <p:spPr>
            <a:xfrm>
              <a:off x="5467925" y="3122750"/>
              <a:ext cx="10450" cy="52800"/>
            </a:xfrm>
            <a:custGeom>
              <a:avLst/>
              <a:gdLst/>
              <a:ahLst/>
              <a:cxnLst/>
              <a:rect l="l" t="t" r="r" b="b"/>
              <a:pathLst>
                <a:path w="418" h="2112" extrusionOk="0">
                  <a:moveTo>
                    <a:pt x="215" y="1"/>
                  </a:moveTo>
                  <a:cubicBezTo>
                    <a:pt x="114" y="1"/>
                    <a:pt x="13" y="69"/>
                    <a:pt x="13" y="206"/>
                  </a:cubicBezTo>
                  <a:lnTo>
                    <a:pt x="13" y="1897"/>
                  </a:lnTo>
                  <a:cubicBezTo>
                    <a:pt x="1" y="1992"/>
                    <a:pt x="60" y="2064"/>
                    <a:pt x="144" y="2099"/>
                  </a:cubicBezTo>
                  <a:cubicBezTo>
                    <a:pt x="168" y="2099"/>
                    <a:pt x="191" y="2111"/>
                    <a:pt x="215" y="2111"/>
                  </a:cubicBezTo>
                  <a:cubicBezTo>
                    <a:pt x="322" y="2111"/>
                    <a:pt x="418" y="2016"/>
                    <a:pt x="418" y="1897"/>
                  </a:cubicBezTo>
                  <a:lnTo>
                    <a:pt x="418" y="206"/>
                  </a:lnTo>
                  <a:cubicBezTo>
                    <a:pt x="418" y="69"/>
                    <a:pt x="316" y="1"/>
                    <a:pt x="2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2" name="Google Shape;232;p27"/>
            <p:cNvSpPr/>
            <p:nvPr/>
          </p:nvSpPr>
          <p:spPr>
            <a:xfrm>
              <a:off x="5502450" y="3122975"/>
              <a:ext cx="10450" cy="52575"/>
            </a:xfrm>
            <a:custGeom>
              <a:avLst/>
              <a:gdLst/>
              <a:ahLst/>
              <a:cxnLst/>
              <a:rect l="l" t="t" r="r" b="b"/>
              <a:pathLst>
                <a:path w="418" h="2103" extrusionOk="0">
                  <a:moveTo>
                    <a:pt x="209" y="1"/>
                  </a:moveTo>
                  <a:cubicBezTo>
                    <a:pt x="111" y="1"/>
                    <a:pt x="13" y="66"/>
                    <a:pt x="1" y="197"/>
                  </a:cubicBezTo>
                  <a:lnTo>
                    <a:pt x="1" y="1888"/>
                  </a:lnTo>
                  <a:cubicBezTo>
                    <a:pt x="1" y="1983"/>
                    <a:pt x="49" y="2055"/>
                    <a:pt x="132" y="2090"/>
                  </a:cubicBezTo>
                  <a:cubicBezTo>
                    <a:pt x="156" y="2090"/>
                    <a:pt x="180" y="2102"/>
                    <a:pt x="203" y="2102"/>
                  </a:cubicBezTo>
                  <a:cubicBezTo>
                    <a:pt x="322" y="2102"/>
                    <a:pt x="418" y="2007"/>
                    <a:pt x="418" y="1888"/>
                  </a:cubicBezTo>
                  <a:lnTo>
                    <a:pt x="418" y="197"/>
                  </a:lnTo>
                  <a:cubicBezTo>
                    <a:pt x="406" y="66"/>
                    <a:pt x="308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" name="Google Shape;233;p27"/>
            <p:cNvSpPr/>
            <p:nvPr/>
          </p:nvSpPr>
          <p:spPr>
            <a:xfrm>
              <a:off x="5536700" y="3122975"/>
              <a:ext cx="10425" cy="52575"/>
            </a:xfrm>
            <a:custGeom>
              <a:avLst/>
              <a:gdLst/>
              <a:ahLst/>
              <a:cxnLst/>
              <a:rect l="l" t="t" r="r" b="b"/>
              <a:pathLst>
                <a:path w="417" h="2103" extrusionOk="0">
                  <a:moveTo>
                    <a:pt x="209" y="1"/>
                  </a:moveTo>
                  <a:cubicBezTo>
                    <a:pt x="110" y="1"/>
                    <a:pt x="12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60" y="2055"/>
                    <a:pt x="143" y="2090"/>
                  </a:cubicBezTo>
                  <a:cubicBezTo>
                    <a:pt x="155" y="2090"/>
                    <a:pt x="179" y="2102"/>
                    <a:pt x="203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4" name="Google Shape;234;p27"/>
            <p:cNvSpPr/>
            <p:nvPr/>
          </p:nvSpPr>
          <p:spPr>
            <a:xfrm>
              <a:off x="5571225" y="3122975"/>
              <a:ext cx="10150" cy="52575"/>
            </a:xfrm>
            <a:custGeom>
              <a:avLst/>
              <a:gdLst/>
              <a:ahLst/>
              <a:cxnLst/>
              <a:rect l="l" t="t" r="r" b="b"/>
              <a:pathLst>
                <a:path w="406" h="2103" extrusionOk="0">
                  <a:moveTo>
                    <a:pt x="207" y="1"/>
                  </a:moveTo>
                  <a:cubicBezTo>
                    <a:pt x="110" y="1"/>
                    <a:pt x="12" y="66"/>
                    <a:pt x="0" y="197"/>
                  </a:cubicBezTo>
                  <a:lnTo>
                    <a:pt x="0" y="1888"/>
                  </a:lnTo>
                  <a:cubicBezTo>
                    <a:pt x="0" y="1983"/>
                    <a:pt x="48" y="2055"/>
                    <a:pt x="131" y="2090"/>
                  </a:cubicBezTo>
                  <a:cubicBezTo>
                    <a:pt x="155" y="2090"/>
                    <a:pt x="179" y="2102"/>
                    <a:pt x="203" y="2102"/>
                  </a:cubicBezTo>
                  <a:cubicBezTo>
                    <a:pt x="322" y="2102"/>
                    <a:pt x="405" y="2007"/>
                    <a:pt x="405" y="1888"/>
                  </a:cubicBezTo>
                  <a:lnTo>
                    <a:pt x="405" y="197"/>
                  </a:lnTo>
                  <a:cubicBezTo>
                    <a:pt x="399" y="66"/>
                    <a:pt x="304" y="1"/>
                    <a:pt x="2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5" name="Google Shape;235;p27"/>
            <p:cNvSpPr/>
            <p:nvPr/>
          </p:nvSpPr>
          <p:spPr>
            <a:xfrm>
              <a:off x="5605450" y="3122975"/>
              <a:ext cx="10450" cy="52575"/>
            </a:xfrm>
            <a:custGeom>
              <a:avLst/>
              <a:gdLst/>
              <a:ahLst/>
              <a:cxnLst/>
              <a:rect l="l" t="t" r="r" b="b"/>
              <a:pathLst>
                <a:path w="418" h="2103" extrusionOk="0">
                  <a:moveTo>
                    <a:pt x="209" y="1"/>
                  </a:moveTo>
                  <a:cubicBezTo>
                    <a:pt x="111" y="1"/>
                    <a:pt x="12" y="66"/>
                    <a:pt x="1" y="197"/>
                  </a:cubicBezTo>
                  <a:lnTo>
                    <a:pt x="1" y="1888"/>
                  </a:lnTo>
                  <a:cubicBezTo>
                    <a:pt x="1" y="1983"/>
                    <a:pt x="60" y="2055"/>
                    <a:pt x="143" y="2090"/>
                  </a:cubicBezTo>
                  <a:cubicBezTo>
                    <a:pt x="167" y="2090"/>
                    <a:pt x="191" y="2102"/>
                    <a:pt x="215" y="2102"/>
                  </a:cubicBezTo>
                  <a:cubicBezTo>
                    <a:pt x="322" y="2102"/>
                    <a:pt x="417" y="2007"/>
                    <a:pt x="417" y="1888"/>
                  </a:cubicBezTo>
                  <a:lnTo>
                    <a:pt x="417" y="197"/>
                  </a:lnTo>
                  <a:cubicBezTo>
                    <a:pt x="405" y="66"/>
                    <a:pt x="307" y="1"/>
                    <a:pt x="2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36" name="Google Shape;236;p27"/>
          <p:cNvGrpSpPr/>
          <p:nvPr/>
        </p:nvGrpSpPr>
        <p:grpSpPr>
          <a:xfrm rot="-213178" flipH="1">
            <a:off x="-239064" y="3647977"/>
            <a:ext cx="3397388" cy="576771"/>
            <a:chOff x="4330300" y="3920250"/>
            <a:chExt cx="1682975" cy="210775"/>
          </a:xfrm>
        </p:grpSpPr>
        <p:sp>
          <p:nvSpPr>
            <p:cNvPr id="237" name="Google Shape;237;p27"/>
            <p:cNvSpPr/>
            <p:nvPr/>
          </p:nvSpPr>
          <p:spPr>
            <a:xfrm>
              <a:off x="4586275" y="3920250"/>
              <a:ext cx="1427000" cy="210775"/>
            </a:xfrm>
            <a:custGeom>
              <a:avLst/>
              <a:gdLst/>
              <a:ahLst/>
              <a:cxnLst/>
              <a:rect l="l" t="t" r="r" b="b"/>
              <a:pathLst>
                <a:path w="57080" h="8431" extrusionOk="0">
                  <a:moveTo>
                    <a:pt x="1" y="1"/>
                  </a:moveTo>
                  <a:lnTo>
                    <a:pt x="1" y="8430"/>
                  </a:lnTo>
                  <a:lnTo>
                    <a:pt x="57079" y="8430"/>
                  </a:lnTo>
                  <a:lnTo>
                    <a:pt x="5707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8" name="Google Shape;238;p27"/>
            <p:cNvSpPr/>
            <p:nvPr/>
          </p:nvSpPr>
          <p:spPr>
            <a:xfrm>
              <a:off x="4330300" y="3920250"/>
              <a:ext cx="304225" cy="210775"/>
            </a:xfrm>
            <a:custGeom>
              <a:avLst/>
              <a:gdLst/>
              <a:ahLst/>
              <a:cxnLst/>
              <a:rect l="l" t="t" r="r" b="b"/>
              <a:pathLst>
                <a:path w="12169" h="8431" extrusionOk="0">
                  <a:moveTo>
                    <a:pt x="10240" y="1"/>
                  </a:moveTo>
                  <a:lnTo>
                    <a:pt x="0" y="4215"/>
                  </a:lnTo>
                  <a:lnTo>
                    <a:pt x="10240" y="8430"/>
                  </a:lnTo>
                  <a:lnTo>
                    <a:pt x="12168" y="6299"/>
                  </a:lnTo>
                  <a:lnTo>
                    <a:pt x="10240" y="4215"/>
                  </a:lnTo>
                  <a:lnTo>
                    <a:pt x="12168" y="1751"/>
                  </a:lnTo>
                  <a:lnTo>
                    <a:pt x="102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" name="Google Shape;239;p27"/>
            <p:cNvSpPr/>
            <p:nvPr/>
          </p:nvSpPr>
          <p:spPr>
            <a:xfrm>
              <a:off x="4330300" y="3978300"/>
              <a:ext cx="114625" cy="94675"/>
            </a:xfrm>
            <a:custGeom>
              <a:avLst/>
              <a:gdLst/>
              <a:ahLst/>
              <a:cxnLst/>
              <a:rect l="l" t="t" r="r" b="b"/>
              <a:pathLst>
                <a:path w="4585" h="3787" extrusionOk="0">
                  <a:moveTo>
                    <a:pt x="4584" y="0"/>
                  </a:moveTo>
                  <a:lnTo>
                    <a:pt x="0" y="1893"/>
                  </a:lnTo>
                  <a:lnTo>
                    <a:pt x="4584" y="3787"/>
                  </a:lnTo>
                  <a:lnTo>
                    <a:pt x="458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" name="Google Shape;240;p27"/>
            <p:cNvSpPr/>
            <p:nvPr/>
          </p:nvSpPr>
          <p:spPr>
            <a:xfrm>
              <a:off x="4634500" y="4070875"/>
              <a:ext cx="1378775" cy="13700"/>
            </a:xfrm>
            <a:custGeom>
              <a:avLst/>
              <a:gdLst/>
              <a:ahLst/>
              <a:cxnLst/>
              <a:rect l="l" t="t" r="r" b="b"/>
              <a:pathLst>
                <a:path w="55151" h="548" extrusionOk="0">
                  <a:moveTo>
                    <a:pt x="0" y="0"/>
                  </a:moveTo>
                  <a:lnTo>
                    <a:pt x="0" y="548"/>
                  </a:lnTo>
                  <a:lnTo>
                    <a:pt x="55150" y="548"/>
                  </a:lnTo>
                  <a:lnTo>
                    <a:pt x="5515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1" name="Google Shape;241;p27"/>
            <p:cNvSpPr/>
            <p:nvPr/>
          </p:nvSpPr>
          <p:spPr>
            <a:xfrm>
              <a:off x="4634500" y="3960150"/>
              <a:ext cx="1378775" cy="14000"/>
            </a:xfrm>
            <a:custGeom>
              <a:avLst/>
              <a:gdLst/>
              <a:ahLst/>
              <a:cxnLst/>
              <a:rect l="l" t="t" r="r" b="b"/>
              <a:pathLst>
                <a:path w="55151" h="560" extrusionOk="0">
                  <a:moveTo>
                    <a:pt x="0" y="0"/>
                  </a:moveTo>
                  <a:lnTo>
                    <a:pt x="0" y="560"/>
                  </a:lnTo>
                  <a:lnTo>
                    <a:pt x="55150" y="560"/>
                  </a:lnTo>
                  <a:lnTo>
                    <a:pt x="5515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42" name="Google Shape;242;p27"/>
          <p:cNvGrpSpPr/>
          <p:nvPr/>
        </p:nvGrpSpPr>
        <p:grpSpPr>
          <a:xfrm rot="-10474289" flipH="1">
            <a:off x="-327108" y="1234474"/>
            <a:ext cx="3490513" cy="2207237"/>
            <a:chOff x="2600325" y="3927100"/>
            <a:chExt cx="1196000" cy="691475"/>
          </a:xfrm>
        </p:grpSpPr>
        <p:sp>
          <p:nvSpPr>
            <p:cNvPr id="243" name="Google Shape;243;p27"/>
            <p:cNvSpPr/>
            <p:nvPr/>
          </p:nvSpPr>
          <p:spPr>
            <a:xfrm>
              <a:off x="2600325" y="3927100"/>
              <a:ext cx="1196000" cy="691475"/>
            </a:xfrm>
            <a:custGeom>
              <a:avLst/>
              <a:gdLst/>
              <a:ahLst/>
              <a:cxnLst/>
              <a:rect l="l" t="t" r="r" b="b"/>
              <a:pathLst>
                <a:path w="47840" h="27659" extrusionOk="0">
                  <a:moveTo>
                    <a:pt x="4393" y="7621"/>
                  </a:moveTo>
                  <a:lnTo>
                    <a:pt x="31468" y="23265"/>
                  </a:lnTo>
                  <a:lnTo>
                    <a:pt x="4393" y="23265"/>
                  </a:lnTo>
                  <a:lnTo>
                    <a:pt x="4393" y="7621"/>
                  </a:lnTo>
                  <a:close/>
                  <a:moveTo>
                    <a:pt x="0" y="1"/>
                  </a:moveTo>
                  <a:lnTo>
                    <a:pt x="0" y="27659"/>
                  </a:lnTo>
                  <a:lnTo>
                    <a:pt x="47839" y="2765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4" name="Google Shape;244;p27"/>
            <p:cNvSpPr/>
            <p:nvPr/>
          </p:nvSpPr>
          <p:spPr>
            <a:xfrm>
              <a:off x="2663425" y="4553375"/>
              <a:ext cx="14000" cy="50025"/>
            </a:xfrm>
            <a:custGeom>
              <a:avLst/>
              <a:gdLst/>
              <a:ahLst/>
              <a:cxnLst/>
              <a:rect l="l" t="t" r="r" b="b"/>
              <a:pathLst>
                <a:path w="560" h="2001" extrusionOk="0">
                  <a:moveTo>
                    <a:pt x="274" y="0"/>
                  </a:moveTo>
                  <a:cubicBezTo>
                    <a:pt x="238" y="0"/>
                    <a:pt x="191" y="12"/>
                    <a:pt x="155" y="36"/>
                  </a:cubicBezTo>
                  <a:cubicBezTo>
                    <a:pt x="60" y="72"/>
                    <a:pt x="0" y="167"/>
                    <a:pt x="0" y="274"/>
                  </a:cubicBezTo>
                  <a:lnTo>
                    <a:pt x="0" y="1727"/>
                  </a:lnTo>
                  <a:cubicBezTo>
                    <a:pt x="0" y="1869"/>
                    <a:pt x="131" y="2000"/>
                    <a:pt x="274" y="2000"/>
                  </a:cubicBezTo>
                  <a:cubicBezTo>
                    <a:pt x="429" y="1989"/>
                    <a:pt x="548" y="1869"/>
                    <a:pt x="560" y="1727"/>
                  </a:cubicBezTo>
                  <a:lnTo>
                    <a:pt x="560" y="274"/>
                  </a:lnTo>
                  <a:cubicBezTo>
                    <a:pt x="560" y="119"/>
                    <a:pt x="429" y="0"/>
                    <a:pt x="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" name="Google Shape;245;p27"/>
            <p:cNvSpPr/>
            <p:nvPr/>
          </p:nvSpPr>
          <p:spPr>
            <a:xfrm>
              <a:off x="2712075" y="4553375"/>
              <a:ext cx="14475" cy="50550"/>
            </a:xfrm>
            <a:custGeom>
              <a:avLst/>
              <a:gdLst/>
              <a:ahLst/>
              <a:cxnLst/>
              <a:rect l="l" t="t" r="r" b="b"/>
              <a:pathLst>
                <a:path w="579" h="2022" extrusionOk="0">
                  <a:moveTo>
                    <a:pt x="293" y="0"/>
                  </a:moveTo>
                  <a:cubicBezTo>
                    <a:pt x="245" y="0"/>
                    <a:pt x="197" y="12"/>
                    <a:pt x="162" y="24"/>
                  </a:cubicBezTo>
                  <a:cubicBezTo>
                    <a:pt x="66" y="72"/>
                    <a:pt x="19" y="167"/>
                    <a:pt x="19" y="274"/>
                  </a:cubicBezTo>
                  <a:lnTo>
                    <a:pt x="19" y="1727"/>
                  </a:lnTo>
                  <a:cubicBezTo>
                    <a:pt x="1" y="1923"/>
                    <a:pt x="144" y="2021"/>
                    <a:pt x="288" y="2021"/>
                  </a:cubicBezTo>
                  <a:cubicBezTo>
                    <a:pt x="432" y="2021"/>
                    <a:pt x="578" y="1923"/>
                    <a:pt x="566" y="1727"/>
                  </a:cubicBezTo>
                  <a:lnTo>
                    <a:pt x="566" y="274"/>
                  </a:lnTo>
                  <a:cubicBezTo>
                    <a:pt x="566" y="119"/>
                    <a:pt x="447" y="0"/>
                    <a:pt x="2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" name="Google Shape;246;p27"/>
            <p:cNvSpPr/>
            <p:nvPr/>
          </p:nvSpPr>
          <p:spPr>
            <a:xfrm>
              <a:off x="2761650" y="4553375"/>
              <a:ext cx="13700" cy="49425"/>
            </a:xfrm>
            <a:custGeom>
              <a:avLst/>
              <a:gdLst/>
              <a:ahLst/>
              <a:cxnLst/>
              <a:rect l="l" t="t" r="r" b="b"/>
              <a:pathLst>
                <a:path w="548" h="1977" extrusionOk="0">
                  <a:moveTo>
                    <a:pt x="274" y="0"/>
                  </a:moveTo>
                  <a:cubicBezTo>
                    <a:pt x="226" y="0"/>
                    <a:pt x="191" y="12"/>
                    <a:pt x="143" y="24"/>
                  </a:cubicBezTo>
                  <a:cubicBezTo>
                    <a:pt x="60" y="72"/>
                    <a:pt x="0" y="167"/>
                    <a:pt x="0" y="274"/>
                  </a:cubicBezTo>
                  <a:lnTo>
                    <a:pt x="0" y="1727"/>
                  </a:lnTo>
                  <a:cubicBezTo>
                    <a:pt x="12" y="1893"/>
                    <a:pt x="143" y="1977"/>
                    <a:pt x="274" y="1977"/>
                  </a:cubicBezTo>
                  <a:cubicBezTo>
                    <a:pt x="405" y="1977"/>
                    <a:pt x="536" y="1893"/>
                    <a:pt x="548" y="1727"/>
                  </a:cubicBezTo>
                  <a:lnTo>
                    <a:pt x="548" y="274"/>
                  </a:lnTo>
                  <a:cubicBezTo>
                    <a:pt x="548" y="119"/>
                    <a:pt x="429" y="0"/>
                    <a:pt x="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" name="Google Shape;247;p27"/>
            <p:cNvSpPr/>
            <p:nvPr/>
          </p:nvSpPr>
          <p:spPr>
            <a:xfrm>
              <a:off x="2810750" y="4553375"/>
              <a:ext cx="13725" cy="50025"/>
            </a:xfrm>
            <a:custGeom>
              <a:avLst/>
              <a:gdLst/>
              <a:ahLst/>
              <a:cxnLst/>
              <a:rect l="l" t="t" r="r" b="b"/>
              <a:pathLst>
                <a:path w="549" h="2001" extrusionOk="0">
                  <a:moveTo>
                    <a:pt x="275" y="0"/>
                  </a:moveTo>
                  <a:cubicBezTo>
                    <a:pt x="227" y="0"/>
                    <a:pt x="179" y="12"/>
                    <a:pt x="144" y="36"/>
                  </a:cubicBezTo>
                  <a:cubicBezTo>
                    <a:pt x="48" y="72"/>
                    <a:pt x="1" y="167"/>
                    <a:pt x="1" y="274"/>
                  </a:cubicBezTo>
                  <a:lnTo>
                    <a:pt x="1" y="1727"/>
                  </a:lnTo>
                  <a:cubicBezTo>
                    <a:pt x="1" y="1869"/>
                    <a:pt x="120" y="2000"/>
                    <a:pt x="275" y="2000"/>
                  </a:cubicBezTo>
                  <a:cubicBezTo>
                    <a:pt x="417" y="1989"/>
                    <a:pt x="548" y="1869"/>
                    <a:pt x="548" y="1727"/>
                  </a:cubicBezTo>
                  <a:lnTo>
                    <a:pt x="548" y="274"/>
                  </a:lnTo>
                  <a:cubicBezTo>
                    <a:pt x="548" y="119"/>
                    <a:pt x="429" y="0"/>
                    <a:pt x="2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" name="Google Shape;248;p27"/>
            <p:cNvSpPr/>
            <p:nvPr/>
          </p:nvSpPr>
          <p:spPr>
            <a:xfrm>
              <a:off x="2859425" y="4553375"/>
              <a:ext cx="14450" cy="50550"/>
            </a:xfrm>
            <a:custGeom>
              <a:avLst/>
              <a:gdLst/>
              <a:ahLst/>
              <a:cxnLst/>
              <a:rect l="l" t="t" r="r" b="b"/>
              <a:pathLst>
                <a:path w="578" h="2022" extrusionOk="0">
                  <a:moveTo>
                    <a:pt x="292" y="0"/>
                  </a:moveTo>
                  <a:cubicBezTo>
                    <a:pt x="244" y="0"/>
                    <a:pt x="197" y="12"/>
                    <a:pt x="161" y="24"/>
                  </a:cubicBezTo>
                  <a:cubicBezTo>
                    <a:pt x="66" y="72"/>
                    <a:pt x="18" y="167"/>
                    <a:pt x="18" y="274"/>
                  </a:cubicBezTo>
                  <a:lnTo>
                    <a:pt x="18" y="1727"/>
                  </a:lnTo>
                  <a:cubicBezTo>
                    <a:pt x="0" y="1923"/>
                    <a:pt x="143" y="2021"/>
                    <a:pt x="288" y="2021"/>
                  </a:cubicBezTo>
                  <a:cubicBezTo>
                    <a:pt x="432" y="2021"/>
                    <a:pt x="578" y="1923"/>
                    <a:pt x="566" y="1727"/>
                  </a:cubicBezTo>
                  <a:lnTo>
                    <a:pt x="566" y="274"/>
                  </a:lnTo>
                  <a:cubicBezTo>
                    <a:pt x="566" y="119"/>
                    <a:pt x="435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9" name="Google Shape;249;p27"/>
            <p:cNvSpPr/>
            <p:nvPr/>
          </p:nvSpPr>
          <p:spPr>
            <a:xfrm>
              <a:off x="2908675" y="4553375"/>
              <a:ext cx="14025" cy="50025"/>
            </a:xfrm>
            <a:custGeom>
              <a:avLst/>
              <a:gdLst/>
              <a:ahLst/>
              <a:cxnLst/>
              <a:rect l="l" t="t" r="r" b="b"/>
              <a:pathLst>
                <a:path w="561" h="2001" extrusionOk="0">
                  <a:moveTo>
                    <a:pt x="275" y="0"/>
                  </a:moveTo>
                  <a:cubicBezTo>
                    <a:pt x="239" y="0"/>
                    <a:pt x="191" y="12"/>
                    <a:pt x="156" y="36"/>
                  </a:cubicBezTo>
                  <a:cubicBezTo>
                    <a:pt x="60" y="72"/>
                    <a:pt x="1" y="167"/>
                    <a:pt x="1" y="274"/>
                  </a:cubicBezTo>
                  <a:lnTo>
                    <a:pt x="1" y="1727"/>
                  </a:lnTo>
                  <a:cubicBezTo>
                    <a:pt x="1" y="1869"/>
                    <a:pt x="132" y="2000"/>
                    <a:pt x="275" y="2000"/>
                  </a:cubicBezTo>
                  <a:cubicBezTo>
                    <a:pt x="430" y="1989"/>
                    <a:pt x="549" y="1869"/>
                    <a:pt x="560" y="1727"/>
                  </a:cubicBezTo>
                  <a:lnTo>
                    <a:pt x="560" y="274"/>
                  </a:lnTo>
                  <a:cubicBezTo>
                    <a:pt x="560" y="119"/>
                    <a:pt x="430" y="0"/>
                    <a:pt x="2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" name="Google Shape;250;p27"/>
            <p:cNvSpPr/>
            <p:nvPr/>
          </p:nvSpPr>
          <p:spPr>
            <a:xfrm>
              <a:off x="2957650" y="4553375"/>
              <a:ext cx="14450" cy="50550"/>
            </a:xfrm>
            <a:custGeom>
              <a:avLst/>
              <a:gdLst/>
              <a:ahLst/>
              <a:cxnLst/>
              <a:rect l="l" t="t" r="r" b="b"/>
              <a:pathLst>
                <a:path w="578" h="2022" extrusionOk="0">
                  <a:moveTo>
                    <a:pt x="292" y="0"/>
                  </a:moveTo>
                  <a:cubicBezTo>
                    <a:pt x="245" y="0"/>
                    <a:pt x="197" y="12"/>
                    <a:pt x="161" y="36"/>
                  </a:cubicBezTo>
                  <a:cubicBezTo>
                    <a:pt x="66" y="72"/>
                    <a:pt x="18" y="167"/>
                    <a:pt x="18" y="274"/>
                  </a:cubicBezTo>
                  <a:lnTo>
                    <a:pt x="18" y="1727"/>
                  </a:lnTo>
                  <a:cubicBezTo>
                    <a:pt x="0" y="1923"/>
                    <a:pt x="143" y="2021"/>
                    <a:pt x="288" y="2021"/>
                  </a:cubicBezTo>
                  <a:cubicBezTo>
                    <a:pt x="432" y="2021"/>
                    <a:pt x="578" y="1923"/>
                    <a:pt x="566" y="1727"/>
                  </a:cubicBezTo>
                  <a:lnTo>
                    <a:pt x="566" y="274"/>
                  </a:lnTo>
                  <a:cubicBezTo>
                    <a:pt x="566" y="119"/>
                    <a:pt x="435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" name="Google Shape;251;p27"/>
            <p:cNvSpPr/>
            <p:nvPr/>
          </p:nvSpPr>
          <p:spPr>
            <a:xfrm>
              <a:off x="3006900" y="4553375"/>
              <a:ext cx="13725" cy="49875"/>
            </a:xfrm>
            <a:custGeom>
              <a:avLst/>
              <a:gdLst/>
              <a:ahLst/>
              <a:cxnLst/>
              <a:rect l="l" t="t" r="r" b="b"/>
              <a:pathLst>
                <a:path w="549" h="1995" extrusionOk="0">
                  <a:moveTo>
                    <a:pt x="275" y="0"/>
                  </a:moveTo>
                  <a:cubicBezTo>
                    <a:pt x="227" y="0"/>
                    <a:pt x="191" y="12"/>
                    <a:pt x="144" y="24"/>
                  </a:cubicBezTo>
                  <a:cubicBezTo>
                    <a:pt x="60" y="72"/>
                    <a:pt x="1" y="167"/>
                    <a:pt x="1" y="274"/>
                  </a:cubicBezTo>
                  <a:lnTo>
                    <a:pt x="1" y="1727"/>
                  </a:lnTo>
                  <a:cubicBezTo>
                    <a:pt x="1" y="1905"/>
                    <a:pt x="138" y="1995"/>
                    <a:pt x="275" y="1995"/>
                  </a:cubicBezTo>
                  <a:cubicBezTo>
                    <a:pt x="412" y="1995"/>
                    <a:pt x="549" y="1905"/>
                    <a:pt x="549" y="1727"/>
                  </a:cubicBezTo>
                  <a:lnTo>
                    <a:pt x="549" y="274"/>
                  </a:lnTo>
                  <a:cubicBezTo>
                    <a:pt x="549" y="119"/>
                    <a:pt x="430" y="0"/>
                    <a:pt x="2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2" name="Google Shape;252;p27"/>
            <p:cNvSpPr/>
            <p:nvPr/>
          </p:nvSpPr>
          <p:spPr>
            <a:xfrm>
              <a:off x="3055575" y="4553375"/>
              <a:ext cx="14475" cy="50550"/>
            </a:xfrm>
            <a:custGeom>
              <a:avLst/>
              <a:gdLst/>
              <a:ahLst/>
              <a:cxnLst/>
              <a:rect l="l" t="t" r="r" b="b"/>
              <a:pathLst>
                <a:path w="579" h="2022" extrusionOk="0">
                  <a:moveTo>
                    <a:pt x="292" y="0"/>
                  </a:moveTo>
                  <a:cubicBezTo>
                    <a:pt x="245" y="0"/>
                    <a:pt x="197" y="12"/>
                    <a:pt x="161" y="36"/>
                  </a:cubicBezTo>
                  <a:cubicBezTo>
                    <a:pt x="66" y="72"/>
                    <a:pt x="18" y="167"/>
                    <a:pt x="18" y="274"/>
                  </a:cubicBezTo>
                  <a:lnTo>
                    <a:pt x="18" y="1727"/>
                  </a:lnTo>
                  <a:cubicBezTo>
                    <a:pt x="1" y="1923"/>
                    <a:pt x="143" y="2021"/>
                    <a:pt x="288" y="2021"/>
                  </a:cubicBezTo>
                  <a:cubicBezTo>
                    <a:pt x="432" y="2021"/>
                    <a:pt x="578" y="1923"/>
                    <a:pt x="566" y="1727"/>
                  </a:cubicBezTo>
                  <a:lnTo>
                    <a:pt x="566" y="274"/>
                  </a:lnTo>
                  <a:cubicBezTo>
                    <a:pt x="566" y="119"/>
                    <a:pt x="447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3" name="Google Shape;253;p27"/>
            <p:cNvSpPr/>
            <p:nvPr/>
          </p:nvSpPr>
          <p:spPr>
            <a:xfrm>
              <a:off x="3104700" y="4553375"/>
              <a:ext cx="14450" cy="50550"/>
            </a:xfrm>
            <a:custGeom>
              <a:avLst/>
              <a:gdLst/>
              <a:ahLst/>
              <a:cxnLst/>
              <a:rect l="l" t="t" r="r" b="b"/>
              <a:pathLst>
                <a:path w="578" h="2022" extrusionOk="0">
                  <a:moveTo>
                    <a:pt x="292" y="0"/>
                  </a:moveTo>
                  <a:cubicBezTo>
                    <a:pt x="244" y="0"/>
                    <a:pt x="197" y="12"/>
                    <a:pt x="161" y="24"/>
                  </a:cubicBezTo>
                  <a:cubicBezTo>
                    <a:pt x="66" y="72"/>
                    <a:pt x="18" y="167"/>
                    <a:pt x="18" y="274"/>
                  </a:cubicBezTo>
                  <a:lnTo>
                    <a:pt x="18" y="1727"/>
                  </a:lnTo>
                  <a:cubicBezTo>
                    <a:pt x="0" y="1923"/>
                    <a:pt x="143" y="2021"/>
                    <a:pt x="287" y="2021"/>
                  </a:cubicBezTo>
                  <a:cubicBezTo>
                    <a:pt x="432" y="2021"/>
                    <a:pt x="578" y="1923"/>
                    <a:pt x="566" y="1727"/>
                  </a:cubicBezTo>
                  <a:lnTo>
                    <a:pt x="566" y="274"/>
                  </a:lnTo>
                  <a:cubicBezTo>
                    <a:pt x="566" y="119"/>
                    <a:pt x="435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4" name="Google Shape;254;p27"/>
            <p:cNvSpPr/>
            <p:nvPr/>
          </p:nvSpPr>
          <p:spPr>
            <a:xfrm>
              <a:off x="3153950" y="4553375"/>
              <a:ext cx="14025" cy="50025"/>
            </a:xfrm>
            <a:custGeom>
              <a:avLst/>
              <a:gdLst/>
              <a:ahLst/>
              <a:cxnLst/>
              <a:rect l="l" t="t" r="r" b="b"/>
              <a:pathLst>
                <a:path w="561" h="2001" extrusionOk="0">
                  <a:moveTo>
                    <a:pt x="274" y="0"/>
                  </a:moveTo>
                  <a:cubicBezTo>
                    <a:pt x="239" y="0"/>
                    <a:pt x="191" y="12"/>
                    <a:pt x="155" y="36"/>
                  </a:cubicBezTo>
                  <a:cubicBezTo>
                    <a:pt x="60" y="72"/>
                    <a:pt x="1" y="167"/>
                    <a:pt x="1" y="274"/>
                  </a:cubicBezTo>
                  <a:lnTo>
                    <a:pt x="1" y="1727"/>
                  </a:lnTo>
                  <a:cubicBezTo>
                    <a:pt x="1" y="1869"/>
                    <a:pt x="132" y="2000"/>
                    <a:pt x="274" y="2000"/>
                  </a:cubicBezTo>
                  <a:cubicBezTo>
                    <a:pt x="429" y="1989"/>
                    <a:pt x="548" y="1869"/>
                    <a:pt x="560" y="1727"/>
                  </a:cubicBezTo>
                  <a:lnTo>
                    <a:pt x="560" y="274"/>
                  </a:lnTo>
                  <a:cubicBezTo>
                    <a:pt x="560" y="119"/>
                    <a:pt x="429" y="0"/>
                    <a:pt x="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5" name="Google Shape;255;p27"/>
            <p:cNvSpPr/>
            <p:nvPr/>
          </p:nvSpPr>
          <p:spPr>
            <a:xfrm>
              <a:off x="3202775" y="4553375"/>
              <a:ext cx="14450" cy="50550"/>
            </a:xfrm>
            <a:custGeom>
              <a:avLst/>
              <a:gdLst/>
              <a:ahLst/>
              <a:cxnLst/>
              <a:rect l="l" t="t" r="r" b="b"/>
              <a:pathLst>
                <a:path w="578" h="2022" extrusionOk="0">
                  <a:moveTo>
                    <a:pt x="286" y="0"/>
                  </a:moveTo>
                  <a:cubicBezTo>
                    <a:pt x="238" y="0"/>
                    <a:pt x="203" y="12"/>
                    <a:pt x="167" y="36"/>
                  </a:cubicBezTo>
                  <a:cubicBezTo>
                    <a:pt x="72" y="72"/>
                    <a:pt x="12" y="167"/>
                    <a:pt x="12" y="274"/>
                  </a:cubicBezTo>
                  <a:lnTo>
                    <a:pt x="12" y="1727"/>
                  </a:lnTo>
                  <a:cubicBezTo>
                    <a:pt x="0" y="1923"/>
                    <a:pt x="146" y="2021"/>
                    <a:pt x="290" y="2021"/>
                  </a:cubicBezTo>
                  <a:cubicBezTo>
                    <a:pt x="435" y="2021"/>
                    <a:pt x="578" y="1923"/>
                    <a:pt x="560" y="1727"/>
                  </a:cubicBezTo>
                  <a:lnTo>
                    <a:pt x="560" y="274"/>
                  </a:lnTo>
                  <a:cubicBezTo>
                    <a:pt x="560" y="119"/>
                    <a:pt x="441" y="0"/>
                    <a:pt x="2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6" name="Google Shape;256;p27"/>
            <p:cNvSpPr/>
            <p:nvPr/>
          </p:nvSpPr>
          <p:spPr>
            <a:xfrm>
              <a:off x="3251725" y="4553375"/>
              <a:ext cx="14475" cy="50550"/>
            </a:xfrm>
            <a:custGeom>
              <a:avLst/>
              <a:gdLst/>
              <a:ahLst/>
              <a:cxnLst/>
              <a:rect l="l" t="t" r="r" b="b"/>
              <a:pathLst>
                <a:path w="579" h="2022" extrusionOk="0">
                  <a:moveTo>
                    <a:pt x="293" y="0"/>
                  </a:moveTo>
                  <a:cubicBezTo>
                    <a:pt x="245" y="0"/>
                    <a:pt x="209" y="12"/>
                    <a:pt x="162" y="24"/>
                  </a:cubicBezTo>
                  <a:cubicBezTo>
                    <a:pt x="78" y="72"/>
                    <a:pt x="19" y="167"/>
                    <a:pt x="19" y="274"/>
                  </a:cubicBezTo>
                  <a:lnTo>
                    <a:pt x="19" y="1727"/>
                  </a:lnTo>
                  <a:cubicBezTo>
                    <a:pt x="1" y="1923"/>
                    <a:pt x="144" y="2021"/>
                    <a:pt x="288" y="2021"/>
                  </a:cubicBezTo>
                  <a:cubicBezTo>
                    <a:pt x="432" y="2021"/>
                    <a:pt x="578" y="1923"/>
                    <a:pt x="566" y="1727"/>
                  </a:cubicBezTo>
                  <a:lnTo>
                    <a:pt x="566" y="274"/>
                  </a:lnTo>
                  <a:cubicBezTo>
                    <a:pt x="566" y="119"/>
                    <a:pt x="447" y="0"/>
                    <a:pt x="2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7" name="Google Shape;257;p27"/>
            <p:cNvSpPr/>
            <p:nvPr/>
          </p:nvSpPr>
          <p:spPr>
            <a:xfrm>
              <a:off x="3301300" y="4553375"/>
              <a:ext cx="13700" cy="50025"/>
            </a:xfrm>
            <a:custGeom>
              <a:avLst/>
              <a:gdLst/>
              <a:ahLst/>
              <a:cxnLst/>
              <a:rect l="l" t="t" r="r" b="b"/>
              <a:pathLst>
                <a:path w="548" h="2001" extrusionOk="0">
                  <a:moveTo>
                    <a:pt x="274" y="0"/>
                  </a:moveTo>
                  <a:cubicBezTo>
                    <a:pt x="226" y="0"/>
                    <a:pt x="179" y="12"/>
                    <a:pt x="143" y="36"/>
                  </a:cubicBezTo>
                  <a:cubicBezTo>
                    <a:pt x="48" y="72"/>
                    <a:pt x="0" y="167"/>
                    <a:pt x="0" y="274"/>
                  </a:cubicBezTo>
                  <a:lnTo>
                    <a:pt x="0" y="1727"/>
                  </a:lnTo>
                  <a:cubicBezTo>
                    <a:pt x="0" y="1869"/>
                    <a:pt x="119" y="2000"/>
                    <a:pt x="274" y="2000"/>
                  </a:cubicBezTo>
                  <a:cubicBezTo>
                    <a:pt x="417" y="1989"/>
                    <a:pt x="548" y="1869"/>
                    <a:pt x="548" y="1727"/>
                  </a:cubicBezTo>
                  <a:lnTo>
                    <a:pt x="548" y="274"/>
                  </a:lnTo>
                  <a:cubicBezTo>
                    <a:pt x="548" y="119"/>
                    <a:pt x="429" y="0"/>
                    <a:pt x="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8" name="Google Shape;258;p27"/>
            <p:cNvSpPr/>
            <p:nvPr/>
          </p:nvSpPr>
          <p:spPr>
            <a:xfrm>
              <a:off x="3349950" y="4553375"/>
              <a:ext cx="14475" cy="50550"/>
            </a:xfrm>
            <a:custGeom>
              <a:avLst/>
              <a:gdLst/>
              <a:ahLst/>
              <a:cxnLst/>
              <a:rect l="l" t="t" r="r" b="b"/>
              <a:pathLst>
                <a:path w="579" h="2022" extrusionOk="0">
                  <a:moveTo>
                    <a:pt x="293" y="0"/>
                  </a:moveTo>
                  <a:cubicBezTo>
                    <a:pt x="245" y="0"/>
                    <a:pt x="197" y="12"/>
                    <a:pt x="162" y="24"/>
                  </a:cubicBezTo>
                  <a:cubicBezTo>
                    <a:pt x="66" y="72"/>
                    <a:pt x="19" y="167"/>
                    <a:pt x="19" y="274"/>
                  </a:cubicBezTo>
                  <a:lnTo>
                    <a:pt x="19" y="1727"/>
                  </a:lnTo>
                  <a:cubicBezTo>
                    <a:pt x="1" y="1923"/>
                    <a:pt x="144" y="2021"/>
                    <a:pt x="288" y="2021"/>
                  </a:cubicBezTo>
                  <a:cubicBezTo>
                    <a:pt x="433" y="2021"/>
                    <a:pt x="578" y="1923"/>
                    <a:pt x="566" y="1727"/>
                  </a:cubicBezTo>
                  <a:lnTo>
                    <a:pt x="566" y="274"/>
                  </a:lnTo>
                  <a:cubicBezTo>
                    <a:pt x="566" y="119"/>
                    <a:pt x="435" y="0"/>
                    <a:pt x="2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9" name="Google Shape;259;p27"/>
            <p:cNvSpPr/>
            <p:nvPr/>
          </p:nvSpPr>
          <p:spPr>
            <a:xfrm>
              <a:off x="3399225" y="4553375"/>
              <a:ext cx="14000" cy="50025"/>
            </a:xfrm>
            <a:custGeom>
              <a:avLst/>
              <a:gdLst/>
              <a:ahLst/>
              <a:cxnLst/>
              <a:rect l="l" t="t" r="r" b="b"/>
              <a:pathLst>
                <a:path w="560" h="2001" extrusionOk="0">
                  <a:moveTo>
                    <a:pt x="274" y="0"/>
                  </a:moveTo>
                  <a:cubicBezTo>
                    <a:pt x="239" y="0"/>
                    <a:pt x="191" y="12"/>
                    <a:pt x="155" y="36"/>
                  </a:cubicBezTo>
                  <a:cubicBezTo>
                    <a:pt x="60" y="72"/>
                    <a:pt x="0" y="167"/>
                    <a:pt x="12" y="274"/>
                  </a:cubicBezTo>
                  <a:lnTo>
                    <a:pt x="12" y="1727"/>
                  </a:lnTo>
                  <a:cubicBezTo>
                    <a:pt x="0" y="1869"/>
                    <a:pt x="131" y="2000"/>
                    <a:pt x="286" y="2000"/>
                  </a:cubicBezTo>
                  <a:cubicBezTo>
                    <a:pt x="429" y="2000"/>
                    <a:pt x="560" y="1869"/>
                    <a:pt x="560" y="1727"/>
                  </a:cubicBezTo>
                  <a:lnTo>
                    <a:pt x="560" y="274"/>
                  </a:lnTo>
                  <a:cubicBezTo>
                    <a:pt x="560" y="119"/>
                    <a:pt x="429" y="0"/>
                    <a:pt x="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0" name="Google Shape;260;p27"/>
            <p:cNvSpPr/>
            <p:nvPr/>
          </p:nvSpPr>
          <p:spPr>
            <a:xfrm>
              <a:off x="3448050" y="4553375"/>
              <a:ext cx="14450" cy="50550"/>
            </a:xfrm>
            <a:custGeom>
              <a:avLst/>
              <a:gdLst/>
              <a:ahLst/>
              <a:cxnLst/>
              <a:rect l="l" t="t" r="r" b="b"/>
              <a:pathLst>
                <a:path w="578" h="2022" extrusionOk="0">
                  <a:moveTo>
                    <a:pt x="286" y="0"/>
                  </a:moveTo>
                  <a:cubicBezTo>
                    <a:pt x="238" y="0"/>
                    <a:pt x="202" y="12"/>
                    <a:pt x="167" y="36"/>
                  </a:cubicBezTo>
                  <a:cubicBezTo>
                    <a:pt x="71" y="72"/>
                    <a:pt x="12" y="167"/>
                    <a:pt x="12" y="274"/>
                  </a:cubicBezTo>
                  <a:lnTo>
                    <a:pt x="12" y="1727"/>
                  </a:lnTo>
                  <a:cubicBezTo>
                    <a:pt x="0" y="1923"/>
                    <a:pt x="146" y="2021"/>
                    <a:pt x="290" y="2021"/>
                  </a:cubicBezTo>
                  <a:cubicBezTo>
                    <a:pt x="435" y="2021"/>
                    <a:pt x="577" y="1923"/>
                    <a:pt x="560" y="1727"/>
                  </a:cubicBezTo>
                  <a:lnTo>
                    <a:pt x="560" y="274"/>
                  </a:lnTo>
                  <a:cubicBezTo>
                    <a:pt x="560" y="119"/>
                    <a:pt x="441" y="0"/>
                    <a:pt x="2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1" name="Google Shape;261;p27"/>
            <p:cNvSpPr/>
            <p:nvPr/>
          </p:nvSpPr>
          <p:spPr>
            <a:xfrm>
              <a:off x="3497150" y="4553375"/>
              <a:ext cx="14450" cy="50550"/>
            </a:xfrm>
            <a:custGeom>
              <a:avLst/>
              <a:gdLst/>
              <a:ahLst/>
              <a:cxnLst/>
              <a:rect l="l" t="t" r="r" b="b"/>
              <a:pathLst>
                <a:path w="578" h="2022" extrusionOk="0">
                  <a:moveTo>
                    <a:pt x="286" y="0"/>
                  </a:moveTo>
                  <a:cubicBezTo>
                    <a:pt x="239" y="0"/>
                    <a:pt x="203" y="12"/>
                    <a:pt x="167" y="24"/>
                  </a:cubicBezTo>
                  <a:cubicBezTo>
                    <a:pt x="72" y="72"/>
                    <a:pt x="12" y="167"/>
                    <a:pt x="12" y="274"/>
                  </a:cubicBezTo>
                  <a:lnTo>
                    <a:pt x="12" y="1727"/>
                  </a:lnTo>
                  <a:cubicBezTo>
                    <a:pt x="1" y="1923"/>
                    <a:pt x="146" y="2021"/>
                    <a:pt x="291" y="2021"/>
                  </a:cubicBezTo>
                  <a:cubicBezTo>
                    <a:pt x="435" y="2021"/>
                    <a:pt x="578" y="1923"/>
                    <a:pt x="560" y="1727"/>
                  </a:cubicBezTo>
                  <a:lnTo>
                    <a:pt x="560" y="274"/>
                  </a:lnTo>
                  <a:cubicBezTo>
                    <a:pt x="560" y="119"/>
                    <a:pt x="441" y="0"/>
                    <a:pt x="2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2" name="Google Shape;262;p27"/>
            <p:cNvSpPr/>
            <p:nvPr/>
          </p:nvSpPr>
          <p:spPr>
            <a:xfrm>
              <a:off x="3546125" y="4553375"/>
              <a:ext cx="14450" cy="50550"/>
            </a:xfrm>
            <a:custGeom>
              <a:avLst/>
              <a:gdLst/>
              <a:ahLst/>
              <a:cxnLst/>
              <a:rect l="l" t="t" r="r" b="b"/>
              <a:pathLst>
                <a:path w="578" h="2022" extrusionOk="0">
                  <a:moveTo>
                    <a:pt x="292" y="0"/>
                  </a:moveTo>
                  <a:cubicBezTo>
                    <a:pt x="244" y="0"/>
                    <a:pt x="197" y="12"/>
                    <a:pt x="161" y="36"/>
                  </a:cubicBezTo>
                  <a:cubicBezTo>
                    <a:pt x="66" y="72"/>
                    <a:pt x="18" y="167"/>
                    <a:pt x="18" y="274"/>
                  </a:cubicBezTo>
                  <a:lnTo>
                    <a:pt x="18" y="1727"/>
                  </a:lnTo>
                  <a:cubicBezTo>
                    <a:pt x="0" y="1923"/>
                    <a:pt x="143" y="2021"/>
                    <a:pt x="287" y="2021"/>
                  </a:cubicBezTo>
                  <a:cubicBezTo>
                    <a:pt x="432" y="2021"/>
                    <a:pt x="578" y="1923"/>
                    <a:pt x="566" y="1727"/>
                  </a:cubicBezTo>
                  <a:lnTo>
                    <a:pt x="566" y="274"/>
                  </a:lnTo>
                  <a:cubicBezTo>
                    <a:pt x="566" y="119"/>
                    <a:pt x="447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3" name="Google Shape;263;p27"/>
            <p:cNvSpPr/>
            <p:nvPr/>
          </p:nvSpPr>
          <p:spPr>
            <a:xfrm>
              <a:off x="3595225" y="4553375"/>
              <a:ext cx="14475" cy="50550"/>
            </a:xfrm>
            <a:custGeom>
              <a:avLst/>
              <a:gdLst/>
              <a:ahLst/>
              <a:cxnLst/>
              <a:rect l="l" t="t" r="r" b="b"/>
              <a:pathLst>
                <a:path w="579" h="2022" extrusionOk="0">
                  <a:moveTo>
                    <a:pt x="292" y="0"/>
                  </a:moveTo>
                  <a:cubicBezTo>
                    <a:pt x="245" y="0"/>
                    <a:pt x="197" y="12"/>
                    <a:pt x="161" y="24"/>
                  </a:cubicBezTo>
                  <a:cubicBezTo>
                    <a:pt x="66" y="72"/>
                    <a:pt x="19" y="167"/>
                    <a:pt x="19" y="274"/>
                  </a:cubicBezTo>
                  <a:lnTo>
                    <a:pt x="19" y="1727"/>
                  </a:lnTo>
                  <a:cubicBezTo>
                    <a:pt x="1" y="1923"/>
                    <a:pt x="144" y="2021"/>
                    <a:pt x="288" y="2021"/>
                  </a:cubicBezTo>
                  <a:cubicBezTo>
                    <a:pt x="432" y="2021"/>
                    <a:pt x="578" y="1923"/>
                    <a:pt x="566" y="1727"/>
                  </a:cubicBezTo>
                  <a:lnTo>
                    <a:pt x="566" y="274"/>
                  </a:lnTo>
                  <a:cubicBezTo>
                    <a:pt x="566" y="119"/>
                    <a:pt x="435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64" name="Google Shape;264;p27"/>
          <p:cNvGrpSpPr/>
          <p:nvPr/>
        </p:nvGrpSpPr>
        <p:grpSpPr>
          <a:xfrm rot="10588659">
            <a:off x="-142889" y="2740031"/>
            <a:ext cx="3122058" cy="641906"/>
            <a:chOff x="4341300" y="4367325"/>
            <a:chExt cx="1511525" cy="310775"/>
          </a:xfrm>
        </p:grpSpPr>
        <p:sp>
          <p:nvSpPr>
            <p:cNvPr id="265" name="Google Shape;265;p27"/>
            <p:cNvSpPr/>
            <p:nvPr/>
          </p:nvSpPr>
          <p:spPr>
            <a:xfrm>
              <a:off x="4341300" y="4473600"/>
              <a:ext cx="118800" cy="96450"/>
            </a:xfrm>
            <a:custGeom>
              <a:avLst/>
              <a:gdLst/>
              <a:ahLst/>
              <a:cxnLst/>
              <a:rect l="l" t="t" r="r" b="b"/>
              <a:pathLst>
                <a:path w="4752" h="3858" extrusionOk="0">
                  <a:moveTo>
                    <a:pt x="4751" y="0"/>
                  </a:moveTo>
                  <a:lnTo>
                    <a:pt x="1096" y="893"/>
                  </a:lnTo>
                  <a:cubicBezTo>
                    <a:pt x="1" y="1155"/>
                    <a:pt x="1" y="2703"/>
                    <a:pt x="1096" y="2965"/>
                  </a:cubicBezTo>
                  <a:lnTo>
                    <a:pt x="4751" y="3858"/>
                  </a:lnTo>
                  <a:lnTo>
                    <a:pt x="475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6" name="Google Shape;266;p27"/>
            <p:cNvSpPr/>
            <p:nvPr/>
          </p:nvSpPr>
          <p:spPr>
            <a:xfrm>
              <a:off x="4547575" y="4395325"/>
              <a:ext cx="141125" cy="254500"/>
            </a:xfrm>
            <a:custGeom>
              <a:avLst/>
              <a:gdLst/>
              <a:ahLst/>
              <a:cxnLst/>
              <a:rect l="l" t="t" r="r" b="b"/>
              <a:pathLst>
                <a:path w="5645" h="10180" extrusionOk="0">
                  <a:moveTo>
                    <a:pt x="2501" y="0"/>
                  </a:moveTo>
                  <a:cubicBezTo>
                    <a:pt x="1120" y="0"/>
                    <a:pt x="1" y="1119"/>
                    <a:pt x="1" y="2500"/>
                  </a:cubicBezTo>
                  <a:lnTo>
                    <a:pt x="1" y="7680"/>
                  </a:lnTo>
                  <a:cubicBezTo>
                    <a:pt x="1" y="9061"/>
                    <a:pt x="1120" y="10180"/>
                    <a:pt x="2501" y="10180"/>
                  </a:cubicBezTo>
                  <a:lnTo>
                    <a:pt x="5644" y="10180"/>
                  </a:lnTo>
                  <a:lnTo>
                    <a:pt x="5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7" name="Google Shape;267;p27"/>
            <p:cNvSpPr/>
            <p:nvPr/>
          </p:nvSpPr>
          <p:spPr>
            <a:xfrm>
              <a:off x="4438350" y="4442650"/>
              <a:ext cx="109250" cy="159550"/>
            </a:xfrm>
            <a:custGeom>
              <a:avLst/>
              <a:gdLst/>
              <a:ahLst/>
              <a:cxnLst/>
              <a:rect l="l" t="t" r="r" b="b"/>
              <a:pathLst>
                <a:path w="4370" h="6382" extrusionOk="0">
                  <a:moveTo>
                    <a:pt x="2917" y="0"/>
                  </a:moveTo>
                  <a:cubicBezTo>
                    <a:pt x="1310" y="0"/>
                    <a:pt x="0" y="1310"/>
                    <a:pt x="0" y="2929"/>
                  </a:cubicBezTo>
                  <a:lnTo>
                    <a:pt x="0" y="3465"/>
                  </a:lnTo>
                  <a:cubicBezTo>
                    <a:pt x="0" y="5084"/>
                    <a:pt x="1310" y="6382"/>
                    <a:pt x="2917" y="6382"/>
                  </a:cubicBezTo>
                  <a:lnTo>
                    <a:pt x="4370" y="6382"/>
                  </a:lnTo>
                  <a:lnTo>
                    <a:pt x="437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8" name="Google Shape;268;p27"/>
            <p:cNvSpPr/>
            <p:nvPr/>
          </p:nvSpPr>
          <p:spPr>
            <a:xfrm>
              <a:off x="4544300" y="4439800"/>
              <a:ext cx="6875" cy="165975"/>
            </a:xfrm>
            <a:custGeom>
              <a:avLst/>
              <a:gdLst/>
              <a:ahLst/>
              <a:cxnLst/>
              <a:rect l="l" t="t" r="r" b="b"/>
              <a:pathLst>
                <a:path w="275" h="6639" extrusionOk="0">
                  <a:moveTo>
                    <a:pt x="133" y="1"/>
                  </a:moveTo>
                  <a:cubicBezTo>
                    <a:pt x="69" y="1"/>
                    <a:pt x="7" y="43"/>
                    <a:pt x="1" y="126"/>
                  </a:cubicBezTo>
                  <a:lnTo>
                    <a:pt x="1" y="6496"/>
                  </a:lnTo>
                  <a:cubicBezTo>
                    <a:pt x="1" y="6579"/>
                    <a:pt x="60" y="6639"/>
                    <a:pt x="132" y="6639"/>
                  </a:cubicBezTo>
                  <a:cubicBezTo>
                    <a:pt x="167" y="6639"/>
                    <a:pt x="191" y="6627"/>
                    <a:pt x="215" y="6615"/>
                  </a:cubicBezTo>
                  <a:cubicBezTo>
                    <a:pt x="251" y="6579"/>
                    <a:pt x="275" y="6543"/>
                    <a:pt x="275" y="6496"/>
                  </a:cubicBezTo>
                  <a:lnTo>
                    <a:pt x="275" y="126"/>
                  </a:lnTo>
                  <a:cubicBezTo>
                    <a:pt x="263" y="43"/>
                    <a:pt x="197" y="1"/>
                    <a:pt x="1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9" name="Google Shape;269;p27"/>
            <p:cNvSpPr/>
            <p:nvPr/>
          </p:nvSpPr>
          <p:spPr>
            <a:xfrm>
              <a:off x="4664550" y="4367325"/>
              <a:ext cx="1188275" cy="310775"/>
            </a:xfrm>
            <a:custGeom>
              <a:avLst/>
              <a:gdLst/>
              <a:ahLst/>
              <a:cxnLst/>
              <a:rect l="l" t="t" r="r" b="b"/>
              <a:pathLst>
                <a:path w="47531" h="12431" extrusionOk="0">
                  <a:moveTo>
                    <a:pt x="2311" y="1"/>
                  </a:moveTo>
                  <a:cubicBezTo>
                    <a:pt x="1037" y="1"/>
                    <a:pt x="1" y="1037"/>
                    <a:pt x="1" y="2323"/>
                  </a:cubicBezTo>
                  <a:lnTo>
                    <a:pt x="1" y="10121"/>
                  </a:lnTo>
                  <a:cubicBezTo>
                    <a:pt x="1" y="11395"/>
                    <a:pt x="1037" y="12431"/>
                    <a:pt x="2311" y="12431"/>
                  </a:cubicBezTo>
                  <a:lnTo>
                    <a:pt x="45209" y="12431"/>
                  </a:lnTo>
                  <a:cubicBezTo>
                    <a:pt x="46495" y="12431"/>
                    <a:pt x="47531" y="11395"/>
                    <a:pt x="47531" y="10121"/>
                  </a:cubicBezTo>
                  <a:lnTo>
                    <a:pt x="47531" y="2323"/>
                  </a:lnTo>
                  <a:cubicBezTo>
                    <a:pt x="47531" y="1037"/>
                    <a:pt x="46483" y="1"/>
                    <a:pt x="4520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0" name="Google Shape;270;p27"/>
            <p:cNvSpPr/>
            <p:nvPr/>
          </p:nvSpPr>
          <p:spPr>
            <a:xfrm>
              <a:off x="5734925" y="4367325"/>
              <a:ext cx="46175" cy="310775"/>
            </a:xfrm>
            <a:custGeom>
              <a:avLst/>
              <a:gdLst/>
              <a:ahLst/>
              <a:cxnLst/>
              <a:rect l="l" t="t" r="r" b="b"/>
              <a:pathLst>
                <a:path w="1847" h="12431" extrusionOk="0">
                  <a:moveTo>
                    <a:pt x="1" y="1"/>
                  </a:moveTo>
                  <a:lnTo>
                    <a:pt x="1" y="12431"/>
                  </a:lnTo>
                  <a:lnTo>
                    <a:pt x="1846" y="12431"/>
                  </a:lnTo>
                  <a:lnTo>
                    <a:pt x="184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1" name="Google Shape;271;p27"/>
            <p:cNvSpPr/>
            <p:nvPr/>
          </p:nvSpPr>
          <p:spPr>
            <a:xfrm>
              <a:off x="4740175" y="4367325"/>
              <a:ext cx="46150" cy="310775"/>
            </a:xfrm>
            <a:custGeom>
              <a:avLst/>
              <a:gdLst/>
              <a:ahLst/>
              <a:cxnLst/>
              <a:rect l="l" t="t" r="r" b="b"/>
              <a:pathLst>
                <a:path w="1846" h="12431" extrusionOk="0">
                  <a:moveTo>
                    <a:pt x="0" y="1"/>
                  </a:moveTo>
                  <a:lnTo>
                    <a:pt x="0" y="12431"/>
                  </a:lnTo>
                  <a:lnTo>
                    <a:pt x="1846" y="12431"/>
                  </a:lnTo>
                  <a:lnTo>
                    <a:pt x="184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72" name="Google Shape;272;p27"/>
          <p:cNvGrpSpPr/>
          <p:nvPr/>
        </p:nvGrpSpPr>
        <p:grpSpPr>
          <a:xfrm rot="-5400000" flipH="1">
            <a:off x="1023064" y="1059749"/>
            <a:ext cx="1160981" cy="2376464"/>
            <a:chOff x="6404350" y="3138600"/>
            <a:chExt cx="658750" cy="1348425"/>
          </a:xfrm>
        </p:grpSpPr>
        <p:sp>
          <p:nvSpPr>
            <p:cNvPr id="273" name="Google Shape;273;p27"/>
            <p:cNvSpPr/>
            <p:nvPr/>
          </p:nvSpPr>
          <p:spPr>
            <a:xfrm>
              <a:off x="6404350" y="3138600"/>
              <a:ext cx="658750" cy="1348425"/>
            </a:xfrm>
            <a:custGeom>
              <a:avLst/>
              <a:gdLst/>
              <a:ahLst/>
              <a:cxnLst/>
              <a:rect l="l" t="t" r="r" b="b"/>
              <a:pathLst>
                <a:path w="26350" h="53937" extrusionOk="0">
                  <a:moveTo>
                    <a:pt x="19218" y="8502"/>
                  </a:moveTo>
                  <a:lnTo>
                    <a:pt x="19218" y="45435"/>
                  </a:lnTo>
                  <a:cubicBezTo>
                    <a:pt x="11931" y="42518"/>
                    <a:pt x="7145" y="35446"/>
                    <a:pt x="7145" y="27600"/>
                  </a:cubicBezTo>
                  <a:lnTo>
                    <a:pt x="7145" y="26349"/>
                  </a:lnTo>
                  <a:cubicBezTo>
                    <a:pt x="7145" y="18491"/>
                    <a:pt x="11931" y="11431"/>
                    <a:pt x="19218" y="8502"/>
                  </a:cubicBezTo>
                  <a:close/>
                  <a:moveTo>
                    <a:pt x="26349" y="1"/>
                  </a:moveTo>
                  <a:cubicBezTo>
                    <a:pt x="11800" y="1"/>
                    <a:pt x="1" y="11800"/>
                    <a:pt x="1" y="26349"/>
                  </a:cubicBezTo>
                  <a:lnTo>
                    <a:pt x="1" y="27600"/>
                  </a:lnTo>
                  <a:cubicBezTo>
                    <a:pt x="1" y="42149"/>
                    <a:pt x="11800" y="53936"/>
                    <a:pt x="26349" y="53936"/>
                  </a:cubicBezTo>
                  <a:lnTo>
                    <a:pt x="2634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4" name="Google Shape;274;p27"/>
            <p:cNvSpPr/>
            <p:nvPr/>
          </p:nvSpPr>
          <p:spPr>
            <a:xfrm>
              <a:off x="6977050" y="4388775"/>
              <a:ext cx="64925" cy="13700"/>
            </a:xfrm>
            <a:custGeom>
              <a:avLst/>
              <a:gdLst/>
              <a:ahLst/>
              <a:cxnLst/>
              <a:rect l="l" t="t" r="r" b="b"/>
              <a:pathLst>
                <a:path w="2597" h="548" extrusionOk="0">
                  <a:moveTo>
                    <a:pt x="370" y="0"/>
                  </a:moveTo>
                  <a:cubicBezTo>
                    <a:pt x="1" y="0"/>
                    <a:pt x="1" y="548"/>
                    <a:pt x="370" y="548"/>
                  </a:cubicBezTo>
                  <a:lnTo>
                    <a:pt x="2322" y="548"/>
                  </a:lnTo>
                  <a:cubicBezTo>
                    <a:pt x="2477" y="548"/>
                    <a:pt x="2596" y="417"/>
                    <a:pt x="2596" y="274"/>
                  </a:cubicBezTo>
                  <a:cubicBezTo>
                    <a:pt x="2596" y="202"/>
                    <a:pt x="2572" y="131"/>
                    <a:pt x="2525" y="83"/>
                  </a:cubicBezTo>
                  <a:cubicBezTo>
                    <a:pt x="2465" y="24"/>
                    <a:pt x="2406" y="0"/>
                    <a:pt x="23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5" name="Google Shape;275;p27"/>
            <p:cNvSpPr/>
            <p:nvPr/>
          </p:nvSpPr>
          <p:spPr>
            <a:xfrm>
              <a:off x="6976350" y="4327125"/>
              <a:ext cx="65625" cy="13775"/>
            </a:xfrm>
            <a:custGeom>
              <a:avLst/>
              <a:gdLst/>
              <a:ahLst/>
              <a:cxnLst/>
              <a:rect l="l" t="t" r="r" b="b"/>
              <a:pathLst>
                <a:path w="2625" h="551" extrusionOk="0">
                  <a:moveTo>
                    <a:pt x="375" y="1"/>
                  </a:moveTo>
                  <a:cubicBezTo>
                    <a:pt x="4" y="1"/>
                    <a:pt x="0" y="551"/>
                    <a:pt x="364" y="551"/>
                  </a:cubicBezTo>
                  <a:cubicBezTo>
                    <a:pt x="375" y="551"/>
                    <a:pt x="386" y="550"/>
                    <a:pt x="398" y="549"/>
                  </a:cubicBezTo>
                  <a:lnTo>
                    <a:pt x="2350" y="549"/>
                  </a:lnTo>
                  <a:cubicBezTo>
                    <a:pt x="2505" y="549"/>
                    <a:pt x="2624" y="430"/>
                    <a:pt x="2624" y="275"/>
                  </a:cubicBezTo>
                  <a:cubicBezTo>
                    <a:pt x="2624" y="204"/>
                    <a:pt x="2600" y="132"/>
                    <a:pt x="2553" y="85"/>
                  </a:cubicBezTo>
                  <a:cubicBezTo>
                    <a:pt x="2493" y="37"/>
                    <a:pt x="2434" y="1"/>
                    <a:pt x="2350" y="1"/>
                  </a:cubicBezTo>
                  <a:lnTo>
                    <a:pt x="398" y="1"/>
                  </a:lnTo>
                  <a:cubicBezTo>
                    <a:pt x="390" y="1"/>
                    <a:pt x="382" y="1"/>
                    <a:pt x="3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6" name="Google Shape;276;p27"/>
            <p:cNvSpPr/>
            <p:nvPr/>
          </p:nvSpPr>
          <p:spPr>
            <a:xfrm>
              <a:off x="6976350" y="4265825"/>
              <a:ext cx="65625" cy="14050"/>
            </a:xfrm>
            <a:custGeom>
              <a:avLst/>
              <a:gdLst/>
              <a:ahLst/>
              <a:cxnLst/>
              <a:rect l="l" t="t" r="r" b="b"/>
              <a:pathLst>
                <a:path w="2625" h="562" extrusionOk="0">
                  <a:moveTo>
                    <a:pt x="375" y="0"/>
                  </a:moveTo>
                  <a:cubicBezTo>
                    <a:pt x="0" y="0"/>
                    <a:pt x="0" y="561"/>
                    <a:pt x="375" y="561"/>
                  </a:cubicBezTo>
                  <a:cubicBezTo>
                    <a:pt x="382" y="561"/>
                    <a:pt x="390" y="561"/>
                    <a:pt x="398" y="560"/>
                  </a:cubicBezTo>
                  <a:lnTo>
                    <a:pt x="2350" y="560"/>
                  </a:lnTo>
                  <a:cubicBezTo>
                    <a:pt x="2505" y="560"/>
                    <a:pt x="2624" y="429"/>
                    <a:pt x="2624" y="287"/>
                  </a:cubicBezTo>
                  <a:cubicBezTo>
                    <a:pt x="2624" y="215"/>
                    <a:pt x="2600" y="144"/>
                    <a:pt x="2553" y="96"/>
                  </a:cubicBezTo>
                  <a:cubicBezTo>
                    <a:pt x="2493" y="37"/>
                    <a:pt x="2434" y="13"/>
                    <a:pt x="2350" y="1"/>
                  </a:cubicBezTo>
                  <a:lnTo>
                    <a:pt x="398" y="1"/>
                  </a:lnTo>
                  <a:cubicBezTo>
                    <a:pt x="390" y="0"/>
                    <a:pt x="382" y="0"/>
                    <a:pt x="3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7" name="Google Shape;277;p27"/>
            <p:cNvSpPr/>
            <p:nvPr/>
          </p:nvSpPr>
          <p:spPr>
            <a:xfrm>
              <a:off x="6976350" y="4204775"/>
              <a:ext cx="65625" cy="13775"/>
            </a:xfrm>
            <a:custGeom>
              <a:avLst/>
              <a:gdLst/>
              <a:ahLst/>
              <a:cxnLst/>
              <a:rect l="l" t="t" r="r" b="b"/>
              <a:pathLst>
                <a:path w="2625" h="551" extrusionOk="0">
                  <a:moveTo>
                    <a:pt x="364" y="1"/>
                  </a:moveTo>
                  <a:cubicBezTo>
                    <a:pt x="0" y="1"/>
                    <a:pt x="4" y="550"/>
                    <a:pt x="375" y="550"/>
                  </a:cubicBezTo>
                  <a:cubicBezTo>
                    <a:pt x="382" y="550"/>
                    <a:pt x="390" y="550"/>
                    <a:pt x="398" y="550"/>
                  </a:cubicBezTo>
                  <a:lnTo>
                    <a:pt x="2350" y="550"/>
                  </a:lnTo>
                  <a:cubicBezTo>
                    <a:pt x="2505" y="550"/>
                    <a:pt x="2624" y="419"/>
                    <a:pt x="2624" y="276"/>
                  </a:cubicBezTo>
                  <a:cubicBezTo>
                    <a:pt x="2624" y="204"/>
                    <a:pt x="2600" y="133"/>
                    <a:pt x="2553" y="85"/>
                  </a:cubicBezTo>
                  <a:cubicBezTo>
                    <a:pt x="2493" y="26"/>
                    <a:pt x="2434" y="2"/>
                    <a:pt x="2350" y="2"/>
                  </a:cubicBezTo>
                  <a:lnTo>
                    <a:pt x="398" y="2"/>
                  </a:lnTo>
                  <a:cubicBezTo>
                    <a:pt x="386" y="1"/>
                    <a:pt x="375" y="1"/>
                    <a:pt x="3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8" name="Google Shape;278;p27"/>
            <p:cNvSpPr/>
            <p:nvPr/>
          </p:nvSpPr>
          <p:spPr>
            <a:xfrm>
              <a:off x="6976350" y="4143450"/>
              <a:ext cx="68000" cy="13775"/>
            </a:xfrm>
            <a:custGeom>
              <a:avLst/>
              <a:gdLst/>
              <a:ahLst/>
              <a:cxnLst/>
              <a:rect l="l" t="t" r="r" b="b"/>
              <a:pathLst>
                <a:path w="2720" h="551" extrusionOk="0">
                  <a:moveTo>
                    <a:pt x="364" y="1"/>
                  </a:moveTo>
                  <a:cubicBezTo>
                    <a:pt x="0" y="1"/>
                    <a:pt x="4" y="551"/>
                    <a:pt x="375" y="551"/>
                  </a:cubicBezTo>
                  <a:cubicBezTo>
                    <a:pt x="382" y="551"/>
                    <a:pt x="390" y="550"/>
                    <a:pt x="398" y="550"/>
                  </a:cubicBezTo>
                  <a:lnTo>
                    <a:pt x="2350" y="550"/>
                  </a:lnTo>
                  <a:cubicBezTo>
                    <a:pt x="2600" y="538"/>
                    <a:pt x="2719" y="252"/>
                    <a:pt x="2553" y="86"/>
                  </a:cubicBezTo>
                  <a:cubicBezTo>
                    <a:pt x="2493" y="26"/>
                    <a:pt x="2434" y="2"/>
                    <a:pt x="2350" y="2"/>
                  </a:cubicBezTo>
                  <a:lnTo>
                    <a:pt x="398" y="2"/>
                  </a:lnTo>
                  <a:cubicBezTo>
                    <a:pt x="386" y="1"/>
                    <a:pt x="375" y="1"/>
                    <a:pt x="3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9" name="Google Shape;279;p27"/>
            <p:cNvSpPr/>
            <p:nvPr/>
          </p:nvSpPr>
          <p:spPr>
            <a:xfrm>
              <a:off x="6976350" y="4082150"/>
              <a:ext cx="65625" cy="13775"/>
            </a:xfrm>
            <a:custGeom>
              <a:avLst/>
              <a:gdLst/>
              <a:ahLst/>
              <a:cxnLst/>
              <a:rect l="l" t="t" r="r" b="b"/>
              <a:pathLst>
                <a:path w="2625" h="551" extrusionOk="0">
                  <a:moveTo>
                    <a:pt x="364" y="0"/>
                  </a:moveTo>
                  <a:cubicBezTo>
                    <a:pt x="0" y="0"/>
                    <a:pt x="4" y="550"/>
                    <a:pt x="375" y="550"/>
                  </a:cubicBezTo>
                  <a:cubicBezTo>
                    <a:pt x="382" y="550"/>
                    <a:pt x="390" y="550"/>
                    <a:pt x="398" y="549"/>
                  </a:cubicBezTo>
                  <a:lnTo>
                    <a:pt x="2350" y="549"/>
                  </a:lnTo>
                  <a:cubicBezTo>
                    <a:pt x="2505" y="549"/>
                    <a:pt x="2624" y="418"/>
                    <a:pt x="2624" y="276"/>
                  </a:cubicBezTo>
                  <a:cubicBezTo>
                    <a:pt x="2624" y="204"/>
                    <a:pt x="2600" y="133"/>
                    <a:pt x="2553" y="85"/>
                  </a:cubicBezTo>
                  <a:cubicBezTo>
                    <a:pt x="2493" y="25"/>
                    <a:pt x="2434" y="2"/>
                    <a:pt x="2350" y="2"/>
                  </a:cubicBezTo>
                  <a:lnTo>
                    <a:pt x="398" y="2"/>
                  </a:lnTo>
                  <a:cubicBezTo>
                    <a:pt x="386" y="1"/>
                    <a:pt x="375" y="0"/>
                    <a:pt x="3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0" name="Google Shape;280;p27"/>
            <p:cNvSpPr/>
            <p:nvPr/>
          </p:nvSpPr>
          <p:spPr>
            <a:xfrm>
              <a:off x="6976350" y="4020825"/>
              <a:ext cx="65625" cy="13775"/>
            </a:xfrm>
            <a:custGeom>
              <a:avLst/>
              <a:gdLst/>
              <a:ahLst/>
              <a:cxnLst/>
              <a:rect l="l" t="t" r="r" b="b"/>
              <a:pathLst>
                <a:path w="2625" h="551" extrusionOk="0">
                  <a:moveTo>
                    <a:pt x="364" y="0"/>
                  </a:moveTo>
                  <a:cubicBezTo>
                    <a:pt x="0" y="0"/>
                    <a:pt x="4" y="550"/>
                    <a:pt x="375" y="550"/>
                  </a:cubicBezTo>
                  <a:cubicBezTo>
                    <a:pt x="382" y="550"/>
                    <a:pt x="390" y="550"/>
                    <a:pt x="398" y="550"/>
                  </a:cubicBezTo>
                  <a:lnTo>
                    <a:pt x="2350" y="550"/>
                  </a:lnTo>
                  <a:cubicBezTo>
                    <a:pt x="2505" y="550"/>
                    <a:pt x="2624" y="419"/>
                    <a:pt x="2624" y="276"/>
                  </a:cubicBezTo>
                  <a:cubicBezTo>
                    <a:pt x="2624" y="204"/>
                    <a:pt x="2600" y="133"/>
                    <a:pt x="2553" y="85"/>
                  </a:cubicBezTo>
                  <a:cubicBezTo>
                    <a:pt x="2493" y="26"/>
                    <a:pt x="2434" y="2"/>
                    <a:pt x="2350" y="2"/>
                  </a:cubicBezTo>
                  <a:lnTo>
                    <a:pt x="398" y="2"/>
                  </a:lnTo>
                  <a:cubicBezTo>
                    <a:pt x="386" y="1"/>
                    <a:pt x="375" y="0"/>
                    <a:pt x="3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1" name="Google Shape;281;p27"/>
            <p:cNvSpPr/>
            <p:nvPr/>
          </p:nvSpPr>
          <p:spPr>
            <a:xfrm>
              <a:off x="6976350" y="3959225"/>
              <a:ext cx="65625" cy="14050"/>
            </a:xfrm>
            <a:custGeom>
              <a:avLst/>
              <a:gdLst/>
              <a:ahLst/>
              <a:cxnLst/>
              <a:rect l="l" t="t" r="r" b="b"/>
              <a:pathLst>
                <a:path w="2625" h="562" extrusionOk="0">
                  <a:moveTo>
                    <a:pt x="375" y="1"/>
                  </a:moveTo>
                  <a:cubicBezTo>
                    <a:pt x="0" y="1"/>
                    <a:pt x="0" y="562"/>
                    <a:pt x="375" y="562"/>
                  </a:cubicBezTo>
                  <a:cubicBezTo>
                    <a:pt x="382" y="562"/>
                    <a:pt x="390" y="561"/>
                    <a:pt x="398" y="561"/>
                  </a:cubicBezTo>
                  <a:lnTo>
                    <a:pt x="2350" y="561"/>
                  </a:lnTo>
                  <a:cubicBezTo>
                    <a:pt x="2505" y="561"/>
                    <a:pt x="2624" y="430"/>
                    <a:pt x="2624" y="287"/>
                  </a:cubicBezTo>
                  <a:cubicBezTo>
                    <a:pt x="2624" y="216"/>
                    <a:pt x="2600" y="144"/>
                    <a:pt x="2553" y="97"/>
                  </a:cubicBezTo>
                  <a:cubicBezTo>
                    <a:pt x="2493" y="37"/>
                    <a:pt x="2434" y="13"/>
                    <a:pt x="2350" y="1"/>
                  </a:cubicBezTo>
                  <a:lnTo>
                    <a:pt x="398" y="1"/>
                  </a:lnTo>
                  <a:cubicBezTo>
                    <a:pt x="390" y="1"/>
                    <a:pt x="382" y="1"/>
                    <a:pt x="3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2" name="Google Shape;282;p27"/>
            <p:cNvSpPr/>
            <p:nvPr/>
          </p:nvSpPr>
          <p:spPr>
            <a:xfrm>
              <a:off x="6977650" y="3897925"/>
              <a:ext cx="66700" cy="14025"/>
            </a:xfrm>
            <a:custGeom>
              <a:avLst/>
              <a:gdLst/>
              <a:ahLst/>
              <a:cxnLst/>
              <a:rect l="l" t="t" r="r" b="b"/>
              <a:pathLst>
                <a:path w="2668" h="561" extrusionOk="0">
                  <a:moveTo>
                    <a:pt x="334" y="1"/>
                  </a:moveTo>
                  <a:cubicBezTo>
                    <a:pt x="0" y="36"/>
                    <a:pt x="0" y="536"/>
                    <a:pt x="334" y="560"/>
                  </a:cubicBezTo>
                  <a:lnTo>
                    <a:pt x="2298" y="560"/>
                  </a:lnTo>
                  <a:cubicBezTo>
                    <a:pt x="2548" y="548"/>
                    <a:pt x="2667" y="263"/>
                    <a:pt x="2501" y="96"/>
                  </a:cubicBezTo>
                  <a:cubicBezTo>
                    <a:pt x="2441" y="36"/>
                    <a:pt x="2370" y="1"/>
                    <a:pt x="22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3" name="Google Shape;283;p27"/>
            <p:cNvSpPr/>
            <p:nvPr/>
          </p:nvSpPr>
          <p:spPr>
            <a:xfrm>
              <a:off x="6976350" y="3836850"/>
              <a:ext cx="68000" cy="13800"/>
            </a:xfrm>
            <a:custGeom>
              <a:avLst/>
              <a:gdLst/>
              <a:ahLst/>
              <a:cxnLst/>
              <a:rect l="l" t="t" r="r" b="b"/>
              <a:pathLst>
                <a:path w="2720" h="552" extrusionOk="0">
                  <a:moveTo>
                    <a:pt x="2378" y="1"/>
                  </a:moveTo>
                  <a:cubicBezTo>
                    <a:pt x="2369" y="1"/>
                    <a:pt x="2359" y="1"/>
                    <a:pt x="2350" y="3"/>
                  </a:cubicBezTo>
                  <a:lnTo>
                    <a:pt x="398" y="3"/>
                  </a:lnTo>
                  <a:cubicBezTo>
                    <a:pt x="386" y="2"/>
                    <a:pt x="375" y="1"/>
                    <a:pt x="364" y="1"/>
                  </a:cubicBezTo>
                  <a:cubicBezTo>
                    <a:pt x="0" y="1"/>
                    <a:pt x="4" y="551"/>
                    <a:pt x="375" y="551"/>
                  </a:cubicBezTo>
                  <a:cubicBezTo>
                    <a:pt x="382" y="551"/>
                    <a:pt x="390" y="551"/>
                    <a:pt x="398" y="551"/>
                  </a:cubicBezTo>
                  <a:lnTo>
                    <a:pt x="2350" y="551"/>
                  </a:lnTo>
                  <a:cubicBezTo>
                    <a:pt x="2600" y="539"/>
                    <a:pt x="2719" y="253"/>
                    <a:pt x="2553" y="86"/>
                  </a:cubicBezTo>
                  <a:cubicBezTo>
                    <a:pt x="2501" y="34"/>
                    <a:pt x="2440" y="1"/>
                    <a:pt x="23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4" name="Google Shape;284;p27"/>
            <p:cNvSpPr/>
            <p:nvPr/>
          </p:nvSpPr>
          <p:spPr>
            <a:xfrm>
              <a:off x="6976350" y="3775525"/>
              <a:ext cx="68000" cy="13800"/>
            </a:xfrm>
            <a:custGeom>
              <a:avLst/>
              <a:gdLst/>
              <a:ahLst/>
              <a:cxnLst/>
              <a:rect l="l" t="t" r="r" b="b"/>
              <a:pathLst>
                <a:path w="2720" h="552" extrusionOk="0">
                  <a:moveTo>
                    <a:pt x="2378" y="1"/>
                  </a:moveTo>
                  <a:cubicBezTo>
                    <a:pt x="2369" y="1"/>
                    <a:pt x="2359" y="2"/>
                    <a:pt x="2350" y="3"/>
                  </a:cubicBezTo>
                  <a:lnTo>
                    <a:pt x="398" y="3"/>
                  </a:lnTo>
                  <a:cubicBezTo>
                    <a:pt x="386" y="2"/>
                    <a:pt x="375" y="2"/>
                    <a:pt x="364" y="2"/>
                  </a:cubicBezTo>
                  <a:cubicBezTo>
                    <a:pt x="0" y="2"/>
                    <a:pt x="4" y="552"/>
                    <a:pt x="375" y="552"/>
                  </a:cubicBezTo>
                  <a:cubicBezTo>
                    <a:pt x="382" y="552"/>
                    <a:pt x="390" y="551"/>
                    <a:pt x="398" y="551"/>
                  </a:cubicBezTo>
                  <a:lnTo>
                    <a:pt x="2350" y="551"/>
                  </a:lnTo>
                  <a:cubicBezTo>
                    <a:pt x="2600" y="539"/>
                    <a:pt x="2719" y="253"/>
                    <a:pt x="2553" y="87"/>
                  </a:cubicBezTo>
                  <a:cubicBezTo>
                    <a:pt x="2501" y="35"/>
                    <a:pt x="2440" y="1"/>
                    <a:pt x="23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5" name="Google Shape;285;p27"/>
            <p:cNvSpPr/>
            <p:nvPr/>
          </p:nvSpPr>
          <p:spPr>
            <a:xfrm>
              <a:off x="6976350" y="3714225"/>
              <a:ext cx="65625" cy="13775"/>
            </a:xfrm>
            <a:custGeom>
              <a:avLst/>
              <a:gdLst/>
              <a:ahLst/>
              <a:cxnLst/>
              <a:rect l="l" t="t" r="r" b="b"/>
              <a:pathLst>
                <a:path w="2625" h="551" extrusionOk="0">
                  <a:moveTo>
                    <a:pt x="2381" y="0"/>
                  </a:moveTo>
                  <a:cubicBezTo>
                    <a:pt x="2371" y="0"/>
                    <a:pt x="2361" y="1"/>
                    <a:pt x="2350" y="3"/>
                  </a:cubicBezTo>
                  <a:lnTo>
                    <a:pt x="398" y="3"/>
                  </a:lnTo>
                  <a:cubicBezTo>
                    <a:pt x="386" y="2"/>
                    <a:pt x="375" y="1"/>
                    <a:pt x="364" y="1"/>
                  </a:cubicBezTo>
                  <a:cubicBezTo>
                    <a:pt x="0" y="1"/>
                    <a:pt x="4" y="551"/>
                    <a:pt x="375" y="551"/>
                  </a:cubicBezTo>
                  <a:cubicBezTo>
                    <a:pt x="382" y="551"/>
                    <a:pt x="390" y="551"/>
                    <a:pt x="398" y="550"/>
                  </a:cubicBezTo>
                  <a:lnTo>
                    <a:pt x="2350" y="550"/>
                  </a:lnTo>
                  <a:cubicBezTo>
                    <a:pt x="2505" y="550"/>
                    <a:pt x="2624" y="419"/>
                    <a:pt x="2624" y="276"/>
                  </a:cubicBezTo>
                  <a:cubicBezTo>
                    <a:pt x="2624" y="205"/>
                    <a:pt x="2600" y="134"/>
                    <a:pt x="2553" y="86"/>
                  </a:cubicBezTo>
                  <a:cubicBezTo>
                    <a:pt x="2501" y="34"/>
                    <a:pt x="2449" y="0"/>
                    <a:pt x="2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6" name="Google Shape;286;p27"/>
            <p:cNvSpPr/>
            <p:nvPr/>
          </p:nvSpPr>
          <p:spPr>
            <a:xfrm>
              <a:off x="6976350" y="3652925"/>
              <a:ext cx="65625" cy="13775"/>
            </a:xfrm>
            <a:custGeom>
              <a:avLst/>
              <a:gdLst/>
              <a:ahLst/>
              <a:cxnLst/>
              <a:rect l="l" t="t" r="r" b="b"/>
              <a:pathLst>
                <a:path w="2625" h="551" extrusionOk="0">
                  <a:moveTo>
                    <a:pt x="364" y="0"/>
                  </a:moveTo>
                  <a:cubicBezTo>
                    <a:pt x="0" y="0"/>
                    <a:pt x="4" y="550"/>
                    <a:pt x="375" y="550"/>
                  </a:cubicBezTo>
                  <a:cubicBezTo>
                    <a:pt x="382" y="550"/>
                    <a:pt x="390" y="550"/>
                    <a:pt x="398" y="550"/>
                  </a:cubicBezTo>
                  <a:lnTo>
                    <a:pt x="2350" y="550"/>
                  </a:lnTo>
                  <a:cubicBezTo>
                    <a:pt x="2505" y="550"/>
                    <a:pt x="2624" y="419"/>
                    <a:pt x="2624" y="276"/>
                  </a:cubicBezTo>
                  <a:cubicBezTo>
                    <a:pt x="2624" y="192"/>
                    <a:pt x="2600" y="133"/>
                    <a:pt x="2553" y="73"/>
                  </a:cubicBezTo>
                  <a:cubicBezTo>
                    <a:pt x="2493" y="26"/>
                    <a:pt x="2434" y="2"/>
                    <a:pt x="2350" y="2"/>
                  </a:cubicBezTo>
                  <a:lnTo>
                    <a:pt x="398" y="2"/>
                  </a:lnTo>
                  <a:cubicBezTo>
                    <a:pt x="386" y="1"/>
                    <a:pt x="375" y="0"/>
                    <a:pt x="3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7" name="Google Shape;287;p27"/>
            <p:cNvSpPr/>
            <p:nvPr/>
          </p:nvSpPr>
          <p:spPr>
            <a:xfrm>
              <a:off x="6977050" y="3591650"/>
              <a:ext cx="64925" cy="13700"/>
            </a:xfrm>
            <a:custGeom>
              <a:avLst/>
              <a:gdLst/>
              <a:ahLst/>
              <a:cxnLst/>
              <a:rect l="l" t="t" r="r" b="b"/>
              <a:pathLst>
                <a:path w="2597" h="548" extrusionOk="0">
                  <a:moveTo>
                    <a:pt x="370" y="0"/>
                  </a:moveTo>
                  <a:cubicBezTo>
                    <a:pt x="1" y="0"/>
                    <a:pt x="1" y="548"/>
                    <a:pt x="370" y="548"/>
                  </a:cubicBezTo>
                  <a:lnTo>
                    <a:pt x="2322" y="548"/>
                  </a:lnTo>
                  <a:cubicBezTo>
                    <a:pt x="2477" y="548"/>
                    <a:pt x="2596" y="417"/>
                    <a:pt x="2596" y="274"/>
                  </a:cubicBezTo>
                  <a:cubicBezTo>
                    <a:pt x="2596" y="203"/>
                    <a:pt x="2572" y="131"/>
                    <a:pt x="2525" y="84"/>
                  </a:cubicBezTo>
                  <a:cubicBezTo>
                    <a:pt x="2465" y="24"/>
                    <a:pt x="2406" y="0"/>
                    <a:pt x="23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8" name="Google Shape;288;p27"/>
            <p:cNvSpPr/>
            <p:nvPr/>
          </p:nvSpPr>
          <p:spPr>
            <a:xfrm>
              <a:off x="6976350" y="3530000"/>
              <a:ext cx="65625" cy="14050"/>
            </a:xfrm>
            <a:custGeom>
              <a:avLst/>
              <a:gdLst/>
              <a:ahLst/>
              <a:cxnLst/>
              <a:rect l="l" t="t" r="r" b="b"/>
              <a:pathLst>
                <a:path w="2625" h="562" extrusionOk="0">
                  <a:moveTo>
                    <a:pt x="375" y="1"/>
                  </a:moveTo>
                  <a:cubicBezTo>
                    <a:pt x="0" y="1"/>
                    <a:pt x="0" y="562"/>
                    <a:pt x="375" y="562"/>
                  </a:cubicBezTo>
                  <a:cubicBezTo>
                    <a:pt x="382" y="562"/>
                    <a:pt x="390" y="562"/>
                    <a:pt x="398" y="561"/>
                  </a:cubicBezTo>
                  <a:lnTo>
                    <a:pt x="2350" y="561"/>
                  </a:lnTo>
                  <a:cubicBezTo>
                    <a:pt x="2505" y="561"/>
                    <a:pt x="2624" y="430"/>
                    <a:pt x="2624" y="287"/>
                  </a:cubicBezTo>
                  <a:cubicBezTo>
                    <a:pt x="2624" y="216"/>
                    <a:pt x="2600" y="144"/>
                    <a:pt x="2553" y="97"/>
                  </a:cubicBezTo>
                  <a:cubicBezTo>
                    <a:pt x="2493" y="37"/>
                    <a:pt x="2434" y="14"/>
                    <a:pt x="2350" y="2"/>
                  </a:cubicBezTo>
                  <a:lnTo>
                    <a:pt x="398" y="2"/>
                  </a:lnTo>
                  <a:cubicBezTo>
                    <a:pt x="390" y="1"/>
                    <a:pt x="382" y="1"/>
                    <a:pt x="3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9" name="Google Shape;289;p27"/>
            <p:cNvSpPr/>
            <p:nvPr/>
          </p:nvSpPr>
          <p:spPr>
            <a:xfrm>
              <a:off x="6976350" y="3468975"/>
              <a:ext cx="65625" cy="13775"/>
            </a:xfrm>
            <a:custGeom>
              <a:avLst/>
              <a:gdLst/>
              <a:ahLst/>
              <a:cxnLst/>
              <a:rect l="l" t="t" r="r" b="b"/>
              <a:pathLst>
                <a:path w="2625" h="551" extrusionOk="0">
                  <a:moveTo>
                    <a:pt x="364" y="0"/>
                  </a:moveTo>
                  <a:cubicBezTo>
                    <a:pt x="0" y="0"/>
                    <a:pt x="4" y="550"/>
                    <a:pt x="375" y="550"/>
                  </a:cubicBezTo>
                  <a:cubicBezTo>
                    <a:pt x="382" y="550"/>
                    <a:pt x="390" y="550"/>
                    <a:pt x="398" y="550"/>
                  </a:cubicBezTo>
                  <a:lnTo>
                    <a:pt x="2350" y="550"/>
                  </a:lnTo>
                  <a:cubicBezTo>
                    <a:pt x="2505" y="550"/>
                    <a:pt x="2624" y="419"/>
                    <a:pt x="2624" y="276"/>
                  </a:cubicBezTo>
                  <a:cubicBezTo>
                    <a:pt x="2624" y="204"/>
                    <a:pt x="2600" y="133"/>
                    <a:pt x="2553" y="85"/>
                  </a:cubicBezTo>
                  <a:cubicBezTo>
                    <a:pt x="2493" y="26"/>
                    <a:pt x="2434" y="2"/>
                    <a:pt x="2350" y="2"/>
                  </a:cubicBezTo>
                  <a:lnTo>
                    <a:pt x="398" y="2"/>
                  </a:lnTo>
                  <a:cubicBezTo>
                    <a:pt x="386" y="1"/>
                    <a:pt x="375" y="0"/>
                    <a:pt x="3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0" name="Google Shape;290;p27"/>
            <p:cNvSpPr/>
            <p:nvPr/>
          </p:nvSpPr>
          <p:spPr>
            <a:xfrm>
              <a:off x="6976350" y="3407650"/>
              <a:ext cx="65625" cy="13775"/>
            </a:xfrm>
            <a:custGeom>
              <a:avLst/>
              <a:gdLst/>
              <a:ahLst/>
              <a:cxnLst/>
              <a:rect l="l" t="t" r="r" b="b"/>
              <a:pathLst>
                <a:path w="2625" h="551" extrusionOk="0">
                  <a:moveTo>
                    <a:pt x="364" y="1"/>
                  </a:moveTo>
                  <a:cubicBezTo>
                    <a:pt x="0" y="1"/>
                    <a:pt x="4" y="551"/>
                    <a:pt x="375" y="551"/>
                  </a:cubicBezTo>
                  <a:cubicBezTo>
                    <a:pt x="382" y="551"/>
                    <a:pt x="390" y="550"/>
                    <a:pt x="398" y="550"/>
                  </a:cubicBezTo>
                  <a:lnTo>
                    <a:pt x="2350" y="550"/>
                  </a:lnTo>
                  <a:cubicBezTo>
                    <a:pt x="2505" y="550"/>
                    <a:pt x="2624" y="419"/>
                    <a:pt x="2624" y="276"/>
                  </a:cubicBezTo>
                  <a:cubicBezTo>
                    <a:pt x="2624" y="205"/>
                    <a:pt x="2600" y="133"/>
                    <a:pt x="2553" y="86"/>
                  </a:cubicBezTo>
                  <a:cubicBezTo>
                    <a:pt x="2493" y="26"/>
                    <a:pt x="2434" y="2"/>
                    <a:pt x="2350" y="2"/>
                  </a:cubicBezTo>
                  <a:lnTo>
                    <a:pt x="398" y="2"/>
                  </a:lnTo>
                  <a:cubicBezTo>
                    <a:pt x="386" y="1"/>
                    <a:pt x="375" y="1"/>
                    <a:pt x="3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1" name="Google Shape;291;p27"/>
            <p:cNvSpPr/>
            <p:nvPr/>
          </p:nvSpPr>
          <p:spPr>
            <a:xfrm>
              <a:off x="6976350" y="3346325"/>
              <a:ext cx="68000" cy="13775"/>
            </a:xfrm>
            <a:custGeom>
              <a:avLst/>
              <a:gdLst/>
              <a:ahLst/>
              <a:cxnLst/>
              <a:rect l="l" t="t" r="r" b="b"/>
              <a:pathLst>
                <a:path w="2720" h="551" extrusionOk="0">
                  <a:moveTo>
                    <a:pt x="364" y="1"/>
                  </a:moveTo>
                  <a:cubicBezTo>
                    <a:pt x="0" y="1"/>
                    <a:pt x="4" y="551"/>
                    <a:pt x="375" y="551"/>
                  </a:cubicBezTo>
                  <a:cubicBezTo>
                    <a:pt x="382" y="551"/>
                    <a:pt x="390" y="551"/>
                    <a:pt x="398" y="550"/>
                  </a:cubicBezTo>
                  <a:lnTo>
                    <a:pt x="2350" y="550"/>
                  </a:lnTo>
                  <a:cubicBezTo>
                    <a:pt x="2600" y="538"/>
                    <a:pt x="2719" y="253"/>
                    <a:pt x="2553" y="86"/>
                  </a:cubicBezTo>
                  <a:cubicBezTo>
                    <a:pt x="2493" y="26"/>
                    <a:pt x="2434" y="2"/>
                    <a:pt x="2350" y="2"/>
                  </a:cubicBezTo>
                  <a:lnTo>
                    <a:pt x="398" y="2"/>
                  </a:lnTo>
                  <a:cubicBezTo>
                    <a:pt x="386" y="1"/>
                    <a:pt x="375" y="1"/>
                    <a:pt x="3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2" name="Google Shape;292;p27"/>
            <p:cNvSpPr/>
            <p:nvPr/>
          </p:nvSpPr>
          <p:spPr>
            <a:xfrm>
              <a:off x="6977650" y="3284750"/>
              <a:ext cx="66700" cy="14025"/>
            </a:xfrm>
            <a:custGeom>
              <a:avLst/>
              <a:gdLst/>
              <a:ahLst/>
              <a:cxnLst/>
              <a:rect l="l" t="t" r="r" b="b"/>
              <a:pathLst>
                <a:path w="2668" h="561" extrusionOk="0">
                  <a:moveTo>
                    <a:pt x="334" y="1"/>
                  </a:moveTo>
                  <a:cubicBezTo>
                    <a:pt x="0" y="37"/>
                    <a:pt x="0" y="537"/>
                    <a:pt x="334" y="560"/>
                  </a:cubicBezTo>
                  <a:lnTo>
                    <a:pt x="2298" y="560"/>
                  </a:lnTo>
                  <a:cubicBezTo>
                    <a:pt x="2548" y="549"/>
                    <a:pt x="2667" y="263"/>
                    <a:pt x="2501" y="96"/>
                  </a:cubicBezTo>
                  <a:cubicBezTo>
                    <a:pt x="2441" y="37"/>
                    <a:pt x="2370" y="1"/>
                    <a:pt x="22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3" name="Google Shape;293;p27"/>
            <p:cNvSpPr/>
            <p:nvPr/>
          </p:nvSpPr>
          <p:spPr>
            <a:xfrm>
              <a:off x="6976350" y="3223425"/>
              <a:ext cx="68000" cy="14050"/>
            </a:xfrm>
            <a:custGeom>
              <a:avLst/>
              <a:gdLst/>
              <a:ahLst/>
              <a:cxnLst/>
              <a:rect l="l" t="t" r="r" b="b"/>
              <a:pathLst>
                <a:path w="2720" h="562" extrusionOk="0">
                  <a:moveTo>
                    <a:pt x="375" y="1"/>
                  </a:moveTo>
                  <a:cubicBezTo>
                    <a:pt x="0" y="1"/>
                    <a:pt x="0" y="561"/>
                    <a:pt x="375" y="561"/>
                  </a:cubicBezTo>
                  <a:cubicBezTo>
                    <a:pt x="382" y="561"/>
                    <a:pt x="390" y="561"/>
                    <a:pt x="398" y="561"/>
                  </a:cubicBezTo>
                  <a:lnTo>
                    <a:pt x="2350" y="561"/>
                  </a:lnTo>
                  <a:cubicBezTo>
                    <a:pt x="2600" y="549"/>
                    <a:pt x="2719" y="263"/>
                    <a:pt x="2553" y="96"/>
                  </a:cubicBezTo>
                  <a:cubicBezTo>
                    <a:pt x="2493" y="37"/>
                    <a:pt x="2434" y="13"/>
                    <a:pt x="2350" y="1"/>
                  </a:cubicBezTo>
                  <a:lnTo>
                    <a:pt x="398" y="1"/>
                  </a:lnTo>
                  <a:cubicBezTo>
                    <a:pt x="390" y="1"/>
                    <a:pt x="382" y="1"/>
                    <a:pt x="3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94" name="Google Shape;294;p27"/>
          <p:cNvGrpSpPr/>
          <p:nvPr/>
        </p:nvGrpSpPr>
        <p:grpSpPr>
          <a:xfrm rot="-2308923">
            <a:off x="391311" y="1083221"/>
            <a:ext cx="2564825" cy="1864088"/>
            <a:chOff x="7365331" y="3876744"/>
            <a:chExt cx="752588" cy="546995"/>
          </a:xfrm>
        </p:grpSpPr>
        <p:sp>
          <p:nvSpPr>
            <p:cNvPr id="295" name="Google Shape;295;p27"/>
            <p:cNvSpPr/>
            <p:nvPr/>
          </p:nvSpPr>
          <p:spPr>
            <a:xfrm>
              <a:off x="7365331" y="3876744"/>
              <a:ext cx="555487" cy="388974"/>
            </a:xfrm>
            <a:custGeom>
              <a:avLst/>
              <a:gdLst/>
              <a:ahLst/>
              <a:cxnLst/>
              <a:rect l="l" t="t" r="r" b="b"/>
              <a:pathLst>
                <a:path w="38791" h="27163" extrusionOk="0">
                  <a:moveTo>
                    <a:pt x="996" y="1"/>
                  </a:moveTo>
                  <a:cubicBezTo>
                    <a:pt x="847" y="1"/>
                    <a:pt x="744" y="36"/>
                    <a:pt x="691" y="110"/>
                  </a:cubicBezTo>
                  <a:cubicBezTo>
                    <a:pt x="0" y="1062"/>
                    <a:pt x="7823" y="7849"/>
                    <a:pt x="18157" y="15290"/>
                  </a:cubicBezTo>
                  <a:cubicBezTo>
                    <a:pt x="27688" y="22153"/>
                    <a:pt x="36024" y="27162"/>
                    <a:pt x="37795" y="27162"/>
                  </a:cubicBezTo>
                  <a:cubicBezTo>
                    <a:pt x="37945" y="27162"/>
                    <a:pt x="38047" y="27127"/>
                    <a:pt x="38100" y="27054"/>
                  </a:cubicBezTo>
                  <a:cubicBezTo>
                    <a:pt x="38791" y="26101"/>
                    <a:pt x="30956" y="19303"/>
                    <a:pt x="20634" y="11861"/>
                  </a:cubicBezTo>
                  <a:cubicBezTo>
                    <a:pt x="11104" y="5000"/>
                    <a:pt x="2770" y="1"/>
                    <a:pt x="9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6" name="Google Shape;296;p27"/>
            <p:cNvSpPr/>
            <p:nvPr/>
          </p:nvSpPr>
          <p:spPr>
            <a:xfrm>
              <a:off x="7867948" y="4226639"/>
              <a:ext cx="58154" cy="50306"/>
            </a:xfrm>
            <a:custGeom>
              <a:avLst/>
              <a:gdLst/>
              <a:ahLst/>
              <a:cxnLst/>
              <a:rect l="l" t="t" r="r" b="b"/>
              <a:pathLst>
                <a:path w="4061" h="3513" extrusionOk="0">
                  <a:moveTo>
                    <a:pt x="1239" y="0"/>
                  </a:moveTo>
                  <a:lnTo>
                    <a:pt x="620" y="893"/>
                  </a:lnTo>
                  <a:lnTo>
                    <a:pt x="1" y="1786"/>
                  </a:lnTo>
                  <a:lnTo>
                    <a:pt x="3442" y="3512"/>
                  </a:lnTo>
                  <a:lnTo>
                    <a:pt x="3751" y="3060"/>
                  </a:lnTo>
                  <a:lnTo>
                    <a:pt x="4061" y="2620"/>
                  </a:lnTo>
                  <a:lnTo>
                    <a:pt x="12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7" name="Google Shape;297;p27"/>
            <p:cNvSpPr/>
            <p:nvPr/>
          </p:nvSpPr>
          <p:spPr>
            <a:xfrm>
              <a:off x="7914675" y="4262353"/>
              <a:ext cx="186017" cy="150131"/>
            </a:xfrm>
            <a:custGeom>
              <a:avLst/>
              <a:gdLst/>
              <a:ahLst/>
              <a:cxnLst/>
              <a:rect l="l" t="t" r="r" b="b"/>
              <a:pathLst>
                <a:path w="12990" h="10484" extrusionOk="0">
                  <a:moveTo>
                    <a:pt x="2415" y="0"/>
                  </a:moveTo>
                  <a:cubicBezTo>
                    <a:pt x="1470" y="0"/>
                    <a:pt x="798" y="126"/>
                    <a:pt x="798" y="126"/>
                  </a:cubicBezTo>
                  <a:lnTo>
                    <a:pt x="179" y="1018"/>
                  </a:lnTo>
                  <a:cubicBezTo>
                    <a:pt x="179" y="1018"/>
                    <a:pt x="0" y="3650"/>
                    <a:pt x="2643" y="5888"/>
                  </a:cubicBezTo>
                  <a:cubicBezTo>
                    <a:pt x="5286" y="8126"/>
                    <a:pt x="12990" y="10484"/>
                    <a:pt x="12990" y="10484"/>
                  </a:cubicBezTo>
                  <a:cubicBezTo>
                    <a:pt x="12990" y="10484"/>
                    <a:pt x="9597" y="5864"/>
                    <a:pt x="7751" y="2519"/>
                  </a:cubicBezTo>
                  <a:cubicBezTo>
                    <a:pt x="6575" y="387"/>
                    <a:pt x="4075" y="0"/>
                    <a:pt x="24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8" name="Google Shape;298;p27"/>
            <p:cNvSpPr/>
            <p:nvPr/>
          </p:nvSpPr>
          <p:spPr>
            <a:xfrm>
              <a:off x="8011979" y="4321609"/>
              <a:ext cx="105939" cy="102130"/>
            </a:xfrm>
            <a:custGeom>
              <a:avLst/>
              <a:gdLst/>
              <a:ahLst/>
              <a:cxnLst/>
              <a:rect l="l" t="t" r="r" b="b"/>
              <a:pathLst>
                <a:path w="7398" h="7132" extrusionOk="0">
                  <a:moveTo>
                    <a:pt x="1934" y="0"/>
                  </a:moveTo>
                  <a:cubicBezTo>
                    <a:pt x="1765" y="0"/>
                    <a:pt x="1607" y="88"/>
                    <a:pt x="1516" y="357"/>
                  </a:cubicBezTo>
                  <a:cubicBezTo>
                    <a:pt x="1277" y="1074"/>
                    <a:pt x="3335" y="3255"/>
                    <a:pt x="2390" y="3255"/>
                  </a:cubicBezTo>
                  <a:cubicBezTo>
                    <a:pt x="2299" y="3255"/>
                    <a:pt x="2180" y="3235"/>
                    <a:pt x="2028" y="3191"/>
                  </a:cubicBezTo>
                  <a:cubicBezTo>
                    <a:pt x="1606" y="3069"/>
                    <a:pt x="1264" y="3015"/>
                    <a:pt x="993" y="3015"/>
                  </a:cubicBezTo>
                  <a:cubicBezTo>
                    <a:pt x="149" y="3015"/>
                    <a:pt x="1" y="3542"/>
                    <a:pt x="289" y="4191"/>
                  </a:cubicBezTo>
                  <a:cubicBezTo>
                    <a:pt x="682" y="5048"/>
                    <a:pt x="7397" y="7132"/>
                    <a:pt x="7397" y="7132"/>
                  </a:cubicBezTo>
                  <a:lnTo>
                    <a:pt x="2599" y="309"/>
                  </a:lnTo>
                  <a:cubicBezTo>
                    <a:pt x="2599" y="309"/>
                    <a:pt x="2249" y="0"/>
                    <a:pt x="19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" name="Google Shape;197;p27"/>
          <p:cNvSpPr txBox="1"/>
          <p:nvPr/>
        </p:nvSpPr>
        <p:spPr>
          <a:xfrm>
            <a:off x="4655185" y="3330575"/>
            <a:ext cx="3162300" cy="179768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6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fr-FR" sz="2000"/>
              <a:t>Grade: Preparatory 3</a:t>
            </a:r>
            <a:r>
              <a:rPr lang="en-US" altLang="fr-FR" sz="1000"/>
              <a:t>  </a:t>
            </a:r>
            <a:endParaRPr lang="en-US" altLang="fr-FR"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fr-FR" sz="800"/>
              <a:t> </a:t>
            </a:r>
            <a:endParaRPr lang="en-US" altLang="fr-FR"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fr-FR" sz="2000"/>
              <a:t>Class: Albert Einstein</a:t>
            </a:r>
            <a:endParaRPr lang="en-US" altLang="fr-FR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/>
          <p:nvPr>
            <p:ph type="body" idx="1"/>
          </p:nvPr>
        </p:nvSpPr>
        <p:spPr>
          <a:xfrm>
            <a:off x="0" y="1664335"/>
            <a:ext cx="5224780" cy="2776855"/>
          </a:xfrm>
        </p:spPr>
        <p:txBody>
          <a:bodyPr/>
          <a:p>
            <a:pPr marL="495300" indent="-342900">
              <a:lnSpc>
                <a:spcPct val="100000"/>
              </a:lnSpc>
              <a:buFont typeface="+mj-lt"/>
            </a:pPr>
            <a:r>
              <a:rPr lang="en-US" sz="1600"/>
              <a:t>L’ann</a:t>
            </a:r>
            <a:r>
              <a:rPr lang="fr-FR" altLang="en-US" sz="1600"/>
              <a:t>ée</a:t>
            </a:r>
            <a:r>
              <a:rPr lang="en-US" altLang="fr-FR" sz="1600"/>
              <a:t> A</a:t>
            </a:r>
            <a:r>
              <a:rPr lang="fr-FR" altLang="en-US" sz="1600"/>
              <a:t>cadé</a:t>
            </a:r>
            <a:r>
              <a:rPr lang="en-US" altLang="en-US" sz="1600"/>
              <a:t>mique </a:t>
            </a:r>
            <a:r>
              <a:rPr lang="en-US" sz="1600"/>
              <a:t>(Academic Year)</a:t>
            </a:r>
            <a:endParaRPr lang="en-US" sz="1600"/>
          </a:p>
          <a:p>
            <a:pPr marL="495300" indent="-342900">
              <a:lnSpc>
                <a:spcPct val="100000"/>
              </a:lnSpc>
              <a:buFont typeface="+mj-lt"/>
            </a:pPr>
            <a:r>
              <a:rPr lang="en-US" sz="1600"/>
              <a:t>Apprendre (Learn)</a:t>
            </a:r>
            <a:endParaRPr lang="en-US" sz="1600"/>
          </a:p>
          <a:p>
            <a:pPr marL="495300" indent="-342900">
              <a:lnSpc>
                <a:spcPct val="100000"/>
              </a:lnSpc>
              <a:buFont typeface="+mj-lt"/>
            </a:pPr>
            <a:r>
              <a:rPr lang="en-US" sz="1600"/>
              <a:t>Nouvelles Information (New Information)</a:t>
            </a:r>
            <a:endParaRPr lang="en-US" sz="1600"/>
          </a:p>
          <a:p>
            <a:pPr marL="495300" indent="-342900">
              <a:lnSpc>
                <a:spcPct val="100000"/>
              </a:lnSpc>
              <a:buFont typeface="+mj-lt"/>
            </a:pPr>
            <a:r>
              <a:rPr lang="en-US" sz="1600"/>
              <a:t>Difficile (Difficult)</a:t>
            </a:r>
            <a:endParaRPr lang="en-US" sz="1600"/>
          </a:p>
          <a:p>
            <a:pPr marL="495300" indent="-342900">
              <a:lnSpc>
                <a:spcPct val="100000"/>
              </a:lnSpc>
              <a:buFont typeface="+mj-lt"/>
            </a:pPr>
            <a:r>
              <a:rPr lang="en-US" sz="1600"/>
              <a:t>Facile (Easy)</a:t>
            </a:r>
            <a:endParaRPr lang="en-US" sz="1600"/>
          </a:p>
          <a:p>
            <a:pPr marL="495300" indent="-342900">
              <a:lnSpc>
                <a:spcPct val="100000"/>
              </a:lnSpc>
              <a:buFont typeface="+mj-lt"/>
            </a:pPr>
            <a:r>
              <a:rPr lang="en-US" sz="1600"/>
              <a:t>Instruit (Educated)</a:t>
            </a:r>
            <a:endParaRPr lang="en-US" sz="1600"/>
          </a:p>
          <a:p>
            <a:pPr marL="495300" indent="-342900">
              <a:lnSpc>
                <a:spcPct val="100000"/>
              </a:lnSpc>
              <a:buFont typeface="+mj-lt"/>
            </a:pPr>
            <a:r>
              <a:rPr lang="en-US" sz="1600"/>
              <a:t>Intelligent (Smart)</a:t>
            </a:r>
            <a:endParaRPr lang="en-US" sz="1600"/>
          </a:p>
          <a:p>
            <a:pPr marL="495300" indent="-342900">
              <a:lnSpc>
                <a:spcPct val="100000"/>
              </a:lnSpc>
              <a:buFont typeface="+mj-lt"/>
            </a:pPr>
            <a:r>
              <a:rPr lang="en-US" sz="1600"/>
              <a:t>Cr</a:t>
            </a:r>
            <a:r>
              <a:rPr lang="fr-FR" altLang="en-US" sz="1600"/>
              <a:t>é</a:t>
            </a:r>
            <a:r>
              <a:rPr lang="en-US" altLang="en-US" sz="1600"/>
              <a:t>atif </a:t>
            </a:r>
            <a:r>
              <a:rPr lang="en-US" sz="1600"/>
              <a:t>(Creative)</a:t>
            </a:r>
            <a:endParaRPr lang="en-US" sz="1600"/>
          </a:p>
          <a:p>
            <a:pPr marL="495300" indent="-342900">
              <a:lnSpc>
                <a:spcPct val="100000"/>
              </a:lnSpc>
              <a:buFont typeface="+mj-lt"/>
            </a:pPr>
            <a:r>
              <a:rPr lang="en-US" sz="1600"/>
              <a:t>Excit</a:t>
            </a:r>
            <a:r>
              <a:rPr lang="fr-FR" sz="1600"/>
              <a:t>é</a:t>
            </a:r>
            <a:r>
              <a:rPr lang="en-US" sz="1600"/>
              <a:t> (Excited)</a:t>
            </a:r>
            <a:endParaRPr lang="en-US" sz="1600"/>
          </a:p>
          <a:p>
            <a:pPr marL="495300" indent="-342900" algn="l">
              <a:lnSpc>
                <a:spcPct val="100000"/>
              </a:lnSpc>
              <a:buFont typeface="+mj-lt"/>
            </a:pPr>
            <a:r>
              <a:rPr lang="en-US" sz="1600"/>
              <a:t>Travailler Dur (Hard Working)</a:t>
            </a:r>
            <a:endParaRPr lang="en-US" sz="1600"/>
          </a:p>
        </p:txBody>
      </p:sp>
      <p:sp>
        <p:nvSpPr>
          <p:cNvPr id="2" name="Text Box 1"/>
          <p:cNvSpPr txBox="1"/>
          <p:nvPr/>
        </p:nvSpPr>
        <p:spPr>
          <a:xfrm>
            <a:off x="-1270" y="977265"/>
            <a:ext cx="9145270" cy="353695"/>
          </a:xfrm>
          <a:prstGeom prst="rect">
            <a:avLst/>
          </a:prstGeom>
          <a:solidFill>
            <a:srgbClr val="FF9067"/>
          </a:solidFill>
        </p:spPr>
        <p:txBody>
          <a:bodyPr wrap="square" rtlCol="0">
            <a:noAutofit/>
          </a:bodyPr>
          <a:p>
            <a:endParaRPr lang="en-US"/>
          </a:p>
        </p:txBody>
      </p:sp>
      <p:sp>
        <p:nvSpPr>
          <p:cNvPr id="4" name="Google Shape;303;p28"/>
          <p:cNvSpPr txBox="1"/>
          <p:nvPr>
            <p:ph type="title"/>
          </p:nvPr>
        </p:nvSpPr>
        <p:spPr>
          <a:xfrm>
            <a:off x="-1270" y="-635"/>
            <a:ext cx="9145905" cy="13315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altLang="en-GB"/>
              <a:t>Vocabulaire</a:t>
            </a:r>
            <a:br>
              <a:rPr lang="fr-FR" altLang="en-GB"/>
            </a:br>
            <a:r>
              <a:rPr lang="en-US" altLang="fr-FR" sz="2800"/>
              <a:t>(vocabulary)</a:t>
            </a:r>
            <a:endParaRPr lang="en-US" altLang="fr-FR" sz="2800"/>
          </a:p>
        </p:txBody>
      </p:sp>
      <p:sp>
        <p:nvSpPr>
          <p:cNvPr id="5" name="Text Box 4"/>
          <p:cNvSpPr txBox="1"/>
          <p:nvPr/>
        </p:nvSpPr>
        <p:spPr>
          <a:xfrm>
            <a:off x="379730" y="133350"/>
            <a:ext cx="2116455" cy="10852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/>
          </a:p>
        </p:txBody>
      </p:sp>
      <p:pic>
        <p:nvPicPr>
          <p:cNvPr id="6" name="Picture 5" descr="pngwing.com (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4700" y="-635"/>
            <a:ext cx="1326515" cy="1326515"/>
          </a:xfrm>
          <a:prstGeom prst="rect">
            <a:avLst/>
          </a:prstGeom>
        </p:spPr>
      </p:pic>
      <p:pic>
        <p:nvPicPr>
          <p:cNvPr id="7" name="Picture 6" descr="pngwing.com (3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8405" y="21590"/>
            <a:ext cx="2764790" cy="1309370"/>
          </a:xfrm>
          <a:prstGeom prst="rect">
            <a:avLst/>
          </a:prstGeom>
        </p:spPr>
      </p:pic>
      <p:sp>
        <p:nvSpPr>
          <p:cNvPr id="9" name="Text Placeholder 0"/>
          <p:cNvSpPr/>
          <p:nvPr/>
        </p:nvSpPr>
        <p:spPr>
          <a:xfrm>
            <a:off x="5023485" y="1664335"/>
            <a:ext cx="4120515" cy="277685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AutoNum type="arabi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alphaL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romanL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arabi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alphaL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romanL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arabi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alphaL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romanL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9pPr>
          </a:lstStyle>
          <a:p>
            <a:pPr marL="152400" indent="0">
              <a:lnSpc>
                <a:spcPct val="100000"/>
              </a:lnSpc>
              <a:buFont typeface="+mj-lt"/>
              <a:buNone/>
            </a:pPr>
            <a:endParaRPr lang="en-US" sz="1700"/>
          </a:p>
        </p:txBody>
      </p:sp>
      <p:sp>
        <p:nvSpPr>
          <p:cNvPr id="11" name="Text Placeholder 0"/>
          <p:cNvSpPr/>
          <p:nvPr/>
        </p:nvSpPr>
        <p:spPr>
          <a:xfrm>
            <a:off x="5024120" y="133350"/>
            <a:ext cx="4120515" cy="43078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AutoNum type="arabi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alphaL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romanL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arabi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alphaL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romanL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arabi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alphaL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"/>
              <a:buAutoNum type="romanLcPeriod"/>
              <a:defRPr sz="1200" b="0" i="0" u="none" strike="noStrike" cap="none">
                <a:solidFill>
                  <a:schemeClr val="dk1"/>
                </a:solidFill>
                <a:latin typeface="KoHo Medium"/>
                <a:ea typeface="KoHo Medium"/>
                <a:cs typeface="KoHo Medium"/>
                <a:sym typeface="KoHo Medium"/>
              </a:defRPr>
            </a:lvl9pPr>
          </a:lstStyle>
          <a:p>
            <a:pPr marL="495300" indent="-342900">
              <a:lnSpc>
                <a:spcPct val="100000"/>
              </a:lnSpc>
              <a:buFont typeface="+mj-lt"/>
            </a:pPr>
            <a:endParaRPr lang="en-US" sz="1700"/>
          </a:p>
        </p:txBody>
      </p:sp>
      <p:sp>
        <p:nvSpPr>
          <p:cNvPr id="311" name="Google Shape;311;p29"/>
          <p:cNvSpPr txBox="1"/>
          <p:nvPr>
            <p:ph type="subTitle" idx="8"/>
          </p:nvPr>
        </p:nvSpPr>
        <p:spPr>
          <a:xfrm>
            <a:off x="4850130" y="1664970"/>
            <a:ext cx="4293235" cy="277622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lnSpc>
                <a:spcPct val="105000"/>
              </a:lnSpc>
              <a:buNone/>
            </a:pPr>
            <a:r>
              <a:rPr lang="en-US" altLang="en-GB" sz="1200"/>
              <a:t>11.  </a:t>
            </a:r>
            <a:r>
              <a:rPr lang="en-US" altLang="en-GB"/>
              <a:t> Devoir (Assignment)</a:t>
            </a:r>
            <a:endParaRPr lang="en-US" altLang="en-GB"/>
          </a:p>
          <a:p>
            <a:pPr marL="0" lvl="0" indent="0" algn="l" rtl="0">
              <a:lnSpc>
                <a:spcPct val="105000"/>
              </a:lnSpc>
              <a:buNone/>
            </a:pPr>
            <a:r>
              <a:rPr lang="en-US" altLang="en-GB" sz="1200"/>
              <a:t>12.   </a:t>
            </a:r>
            <a:r>
              <a:rPr lang="en-US" altLang="en-GB"/>
              <a:t>Examen (Test)</a:t>
            </a:r>
            <a:endParaRPr lang="en-US" altLang="en-GB"/>
          </a:p>
          <a:p>
            <a:pPr marL="0" lvl="0" indent="0" algn="l" rtl="0">
              <a:lnSpc>
                <a:spcPct val="105000"/>
              </a:lnSpc>
              <a:buNone/>
            </a:pPr>
            <a:r>
              <a:rPr lang="en-US" altLang="en-GB" sz="1200"/>
              <a:t>13.   </a:t>
            </a:r>
            <a:r>
              <a:rPr lang="en-US" altLang="en-GB"/>
              <a:t>Calendrier (Schedule)</a:t>
            </a:r>
            <a:endParaRPr lang="en-US" altLang="en-GB"/>
          </a:p>
          <a:p>
            <a:pPr marL="0" lvl="0" indent="0" algn="l" rtl="0">
              <a:lnSpc>
                <a:spcPct val="105000"/>
              </a:lnSpc>
              <a:buNone/>
            </a:pPr>
            <a:r>
              <a:rPr lang="en-US" altLang="en-GB" sz="1200"/>
              <a:t>14.   </a:t>
            </a:r>
            <a:r>
              <a:rPr lang="en-US" altLang="en-GB"/>
              <a:t>Camarades De Classe (Classmates)</a:t>
            </a:r>
            <a:endParaRPr lang="en-US" altLang="en-GB"/>
          </a:p>
          <a:p>
            <a:pPr marL="0" lvl="0" indent="0" algn="l" rtl="0">
              <a:lnSpc>
                <a:spcPct val="105000"/>
              </a:lnSpc>
              <a:buNone/>
            </a:pPr>
            <a:r>
              <a:rPr lang="en-US" altLang="en-GB" sz="1200"/>
              <a:t>15.   </a:t>
            </a:r>
            <a:r>
              <a:rPr lang="en-US" altLang="en-GB"/>
              <a:t>Salle De Classe (Classroom)</a:t>
            </a:r>
            <a:endParaRPr lang="en-US" altLang="en-GB"/>
          </a:p>
          <a:p>
            <a:pPr marL="0" lvl="0" indent="0" algn="l" rtl="0">
              <a:lnSpc>
                <a:spcPct val="105000"/>
              </a:lnSpc>
              <a:buNone/>
            </a:pPr>
            <a:r>
              <a:rPr lang="en-US" altLang="en-GB" sz="1200"/>
              <a:t>16.   </a:t>
            </a:r>
            <a:r>
              <a:rPr lang="en-US" altLang="en-GB"/>
              <a:t>R</a:t>
            </a:r>
            <a:r>
              <a:rPr lang="fr-FR" altLang="en-US"/>
              <a:t>è</a:t>
            </a:r>
            <a:r>
              <a:rPr lang="en-US" altLang="en-US"/>
              <a:t>gles De La Classe (Class Rules)</a:t>
            </a:r>
            <a:endParaRPr lang="en-US" altLang="en-US"/>
          </a:p>
          <a:p>
            <a:pPr marL="0" lvl="0" indent="0" algn="l" rtl="0">
              <a:lnSpc>
                <a:spcPct val="105000"/>
              </a:lnSpc>
              <a:buNone/>
            </a:pPr>
            <a:r>
              <a:rPr lang="en-US" altLang="en-US" sz="1200"/>
              <a:t>17.   </a:t>
            </a:r>
            <a:r>
              <a:rPr lang="en-US" altLang="en-US"/>
              <a:t>Professeure/</a:t>
            </a:r>
            <a:r>
              <a:rPr lang="en-US" altLang="en-US">
                <a:sym typeface="+mn-ea"/>
              </a:rPr>
              <a:t>Professeur (Teacher)</a:t>
            </a:r>
            <a:endParaRPr lang="en-US" altLang="en-US">
              <a:sym typeface="+mn-ea"/>
            </a:endParaRPr>
          </a:p>
          <a:p>
            <a:pPr marL="0" lvl="0" indent="0" algn="l" rtl="0">
              <a:lnSpc>
                <a:spcPct val="105000"/>
              </a:lnSpc>
              <a:buNone/>
            </a:pPr>
            <a:r>
              <a:rPr lang="en-US" altLang="en-US" sz="1200"/>
              <a:t>18.   </a:t>
            </a:r>
            <a:r>
              <a:rPr lang="en-US" altLang="en-US"/>
              <a:t>Principale/</a:t>
            </a:r>
            <a:r>
              <a:rPr lang="en-US" altLang="en-US">
                <a:sym typeface="+mn-ea"/>
              </a:rPr>
              <a:t>Principal (Principal)</a:t>
            </a:r>
            <a:endParaRPr lang="en-US" altLang="en-US">
              <a:sym typeface="+mn-ea"/>
            </a:endParaRPr>
          </a:p>
          <a:p>
            <a:pPr marL="0" lvl="0" indent="0" algn="l" rtl="0">
              <a:lnSpc>
                <a:spcPct val="105000"/>
              </a:lnSpc>
              <a:buNone/>
            </a:pPr>
            <a:r>
              <a:rPr lang="en-US" altLang="en-US" sz="1200"/>
              <a:t>19.   </a:t>
            </a:r>
            <a:r>
              <a:rPr lang="en-US" altLang="en-US"/>
              <a:t>Mati</a:t>
            </a:r>
            <a:r>
              <a:rPr lang="fr-FR" altLang="en-US"/>
              <a:t>ères Scolaires </a:t>
            </a:r>
            <a:r>
              <a:rPr lang="en-US" altLang="en-US"/>
              <a:t>(School Subject)</a:t>
            </a:r>
            <a:endParaRPr lang="en-US" altLang="en-US"/>
          </a:p>
          <a:p>
            <a:pPr marL="0" lvl="0" indent="0" algn="l" rtl="0">
              <a:lnSpc>
                <a:spcPct val="105000"/>
              </a:lnSpc>
              <a:buNone/>
            </a:pPr>
            <a:r>
              <a:rPr lang="en-US" altLang="en-US" sz="1200"/>
              <a:t>20.   </a:t>
            </a:r>
            <a:r>
              <a:rPr lang="en-US" altLang="en-US"/>
              <a:t>Semestre (Semester)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3" name="Google Shape;2613;p56"/>
          <p:cNvGrpSpPr/>
          <p:nvPr/>
        </p:nvGrpSpPr>
        <p:grpSpPr>
          <a:xfrm>
            <a:off x="635" y="635"/>
            <a:ext cx="4968240" cy="5142865"/>
            <a:chOff x="959850" y="238125"/>
            <a:chExt cx="5695225" cy="5223525"/>
          </a:xfrm>
        </p:grpSpPr>
        <p:sp>
          <p:nvSpPr>
            <p:cNvPr id="2614" name="Google Shape;2614;p56"/>
            <p:cNvSpPr/>
            <p:nvPr/>
          </p:nvSpPr>
          <p:spPr>
            <a:xfrm>
              <a:off x="959850" y="238125"/>
              <a:ext cx="5680800" cy="5223525"/>
            </a:xfrm>
            <a:custGeom>
              <a:avLst/>
              <a:gdLst/>
              <a:ahLst/>
              <a:cxnLst/>
              <a:rect l="l" t="t" r="r" b="b"/>
              <a:pathLst>
                <a:path w="227232" h="208941" extrusionOk="0">
                  <a:moveTo>
                    <a:pt x="0" y="0"/>
                  </a:moveTo>
                  <a:lnTo>
                    <a:pt x="0" y="208941"/>
                  </a:lnTo>
                  <a:lnTo>
                    <a:pt x="209519" y="208941"/>
                  </a:lnTo>
                  <a:cubicBezTo>
                    <a:pt x="216766" y="208941"/>
                    <a:pt x="222639" y="203068"/>
                    <a:pt x="222639" y="195821"/>
                  </a:cubicBezTo>
                  <a:cubicBezTo>
                    <a:pt x="222639" y="188589"/>
                    <a:pt x="216750" y="182700"/>
                    <a:pt x="209519" y="182700"/>
                  </a:cubicBezTo>
                  <a:lnTo>
                    <a:pt x="184699" y="182700"/>
                  </a:lnTo>
                  <a:cubicBezTo>
                    <a:pt x="181810" y="182700"/>
                    <a:pt x="179467" y="180357"/>
                    <a:pt x="179467" y="177468"/>
                  </a:cubicBezTo>
                  <a:cubicBezTo>
                    <a:pt x="179467" y="174578"/>
                    <a:pt x="181810" y="172235"/>
                    <a:pt x="184699" y="172235"/>
                  </a:cubicBezTo>
                  <a:lnTo>
                    <a:pt x="205286" y="172235"/>
                  </a:lnTo>
                  <a:cubicBezTo>
                    <a:pt x="209050" y="172235"/>
                    <a:pt x="212096" y="169189"/>
                    <a:pt x="212096" y="165425"/>
                  </a:cubicBezTo>
                  <a:cubicBezTo>
                    <a:pt x="212096" y="161661"/>
                    <a:pt x="209050" y="158615"/>
                    <a:pt x="205286" y="158615"/>
                  </a:cubicBezTo>
                  <a:lnTo>
                    <a:pt x="168971" y="158615"/>
                  </a:lnTo>
                  <a:cubicBezTo>
                    <a:pt x="168903" y="158617"/>
                    <a:pt x="168835" y="158619"/>
                    <a:pt x="168767" y="158619"/>
                  </a:cubicBezTo>
                  <a:cubicBezTo>
                    <a:pt x="165576" y="158619"/>
                    <a:pt x="162908" y="156110"/>
                    <a:pt x="162801" y="152867"/>
                  </a:cubicBezTo>
                  <a:cubicBezTo>
                    <a:pt x="162676" y="149587"/>
                    <a:pt x="165253" y="146822"/>
                    <a:pt x="168533" y="146698"/>
                  </a:cubicBezTo>
                  <a:lnTo>
                    <a:pt x="207332" y="146698"/>
                  </a:lnTo>
                  <a:cubicBezTo>
                    <a:pt x="212939" y="146698"/>
                    <a:pt x="217485" y="142152"/>
                    <a:pt x="217485" y="136545"/>
                  </a:cubicBezTo>
                  <a:cubicBezTo>
                    <a:pt x="217485" y="130953"/>
                    <a:pt x="212939" y="126392"/>
                    <a:pt x="207332" y="126392"/>
                  </a:cubicBezTo>
                  <a:lnTo>
                    <a:pt x="195367" y="126392"/>
                  </a:lnTo>
                  <a:cubicBezTo>
                    <a:pt x="195319" y="126393"/>
                    <a:pt x="195271" y="126393"/>
                    <a:pt x="195223" y="126393"/>
                  </a:cubicBezTo>
                  <a:cubicBezTo>
                    <a:pt x="188525" y="126393"/>
                    <a:pt x="183059" y="121018"/>
                    <a:pt x="182981" y="114334"/>
                  </a:cubicBezTo>
                  <a:cubicBezTo>
                    <a:pt x="182903" y="107602"/>
                    <a:pt x="188307" y="102057"/>
                    <a:pt x="195055" y="101979"/>
                  </a:cubicBezTo>
                  <a:lnTo>
                    <a:pt x="211627" y="101979"/>
                  </a:lnTo>
                  <a:cubicBezTo>
                    <a:pt x="214860" y="101979"/>
                    <a:pt x="217485" y="99355"/>
                    <a:pt x="217485" y="96122"/>
                  </a:cubicBezTo>
                  <a:cubicBezTo>
                    <a:pt x="217485" y="92873"/>
                    <a:pt x="214860" y="90265"/>
                    <a:pt x="211627" y="90265"/>
                  </a:cubicBezTo>
                  <a:lnTo>
                    <a:pt x="179873" y="90265"/>
                  </a:lnTo>
                  <a:cubicBezTo>
                    <a:pt x="176359" y="90265"/>
                    <a:pt x="173500" y="87406"/>
                    <a:pt x="173500" y="83876"/>
                  </a:cubicBezTo>
                  <a:cubicBezTo>
                    <a:pt x="173500" y="80346"/>
                    <a:pt x="176359" y="77472"/>
                    <a:pt x="179873" y="77472"/>
                  </a:cubicBezTo>
                  <a:lnTo>
                    <a:pt x="219671" y="77472"/>
                  </a:lnTo>
                  <a:cubicBezTo>
                    <a:pt x="223842" y="77472"/>
                    <a:pt x="227231" y="74098"/>
                    <a:pt x="227231" y="69912"/>
                  </a:cubicBezTo>
                  <a:cubicBezTo>
                    <a:pt x="227231" y="67648"/>
                    <a:pt x="226185" y="65492"/>
                    <a:pt x="224435" y="64055"/>
                  </a:cubicBezTo>
                  <a:cubicBezTo>
                    <a:pt x="223076" y="62962"/>
                    <a:pt x="221405" y="62353"/>
                    <a:pt x="219671" y="62353"/>
                  </a:cubicBezTo>
                  <a:lnTo>
                    <a:pt x="202958" y="62353"/>
                  </a:lnTo>
                  <a:cubicBezTo>
                    <a:pt x="198772" y="62353"/>
                    <a:pt x="195399" y="58979"/>
                    <a:pt x="195399" y="54809"/>
                  </a:cubicBezTo>
                  <a:lnTo>
                    <a:pt x="195399" y="38408"/>
                  </a:lnTo>
                  <a:cubicBezTo>
                    <a:pt x="195399" y="30380"/>
                    <a:pt x="188885" y="23851"/>
                    <a:pt x="180857" y="23851"/>
                  </a:cubicBezTo>
                  <a:lnTo>
                    <a:pt x="158662" y="23851"/>
                  </a:lnTo>
                  <a:cubicBezTo>
                    <a:pt x="152773" y="23851"/>
                    <a:pt x="148041" y="19103"/>
                    <a:pt x="148041" y="13245"/>
                  </a:cubicBezTo>
                  <a:cubicBezTo>
                    <a:pt x="148041" y="7622"/>
                    <a:pt x="143667" y="2968"/>
                    <a:pt x="138044" y="264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15" name="Google Shape;2615;p56"/>
            <p:cNvSpPr/>
            <p:nvPr/>
          </p:nvSpPr>
          <p:spPr>
            <a:xfrm>
              <a:off x="5754600" y="2994550"/>
              <a:ext cx="900475" cy="246800"/>
            </a:xfrm>
            <a:custGeom>
              <a:avLst/>
              <a:gdLst/>
              <a:ahLst/>
              <a:cxnLst/>
              <a:rect l="l" t="t" r="r" b="b"/>
              <a:pathLst>
                <a:path w="36019" h="9872" extrusionOk="0">
                  <a:moveTo>
                    <a:pt x="4936" y="0"/>
                  </a:moveTo>
                  <a:cubicBezTo>
                    <a:pt x="2203" y="0"/>
                    <a:pt x="1" y="2203"/>
                    <a:pt x="1" y="4936"/>
                  </a:cubicBezTo>
                  <a:cubicBezTo>
                    <a:pt x="1" y="7670"/>
                    <a:pt x="2203" y="9872"/>
                    <a:pt x="4936" y="9872"/>
                  </a:cubicBezTo>
                  <a:lnTo>
                    <a:pt x="31083" y="9872"/>
                  </a:lnTo>
                  <a:cubicBezTo>
                    <a:pt x="33817" y="9872"/>
                    <a:pt x="36019" y="7670"/>
                    <a:pt x="36019" y="4936"/>
                  </a:cubicBezTo>
                  <a:cubicBezTo>
                    <a:pt x="36003" y="2828"/>
                    <a:pt x="34660" y="938"/>
                    <a:pt x="32661" y="250"/>
                  </a:cubicBezTo>
                  <a:cubicBezTo>
                    <a:pt x="32161" y="79"/>
                    <a:pt x="31599" y="0"/>
                    <a:pt x="310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16" name="Google Shape;2616;p56"/>
            <p:cNvSpPr/>
            <p:nvPr/>
          </p:nvSpPr>
          <p:spPr>
            <a:xfrm>
              <a:off x="5320000" y="462250"/>
              <a:ext cx="900875" cy="246825"/>
            </a:xfrm>
            <a:custGeom>
              <a:avLst/>
              <a:gdLst/>
              <a:ahLst/>
              <a:cxnLst/>
              <a:rect l="l" t="t" r="r" b="b"/>
              <a:pathLst>
                <a:path w="36035" h="9873" extrusionOk="0">
                  <a:moveTo>
                    <a:pt x="4952" y="1"/>
                  </a:moveTo>
                  <a:cubicBezTo>
                    <a:pt x="2218" y="1"/>
                    <a:pt x="0" y="2203"/>
                    <a:pt x="0" y="4936"/>
                  </a:cubicBezTo>
                  <a:cubicBezTo>
                    <a:pt x="0" y="7670"/>
                    <a:pt x="2218" y="9872"/>
                    <a:pt x="4952" y="9872"/>
                  </a:cubicBezTo>
                  <a:lnTo>
                    <a:pt x="31083" y="9872"/>
                  </a:lnTo>
                  <a:cubicBezTo>
                    <a:pt x="33816" y="9872"/>
                    <a:pt x="36034" y="7670"/>
                    <a:pt x="36034" y="4936"/>
                  </a:cubicBezTo>
                  <a:cubicBezTo>
                    <a:pt x="36034" y="2203"/>
                    <a:pt x="33816" y="1"/>
                    <a:pt x="310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478" name="Google Shape;2478;p56"/>
          <p:cNvGrpSpPr/>
          <p:nvPr/>
        </p:nvGrpSpPr>
        <p:grpSpPr>
          <a:xfrm>
            <a:off x="510188" y="304158"/>
            <a:ext cx="610132" cy="907316"/>
            <a:chOff x="4020725" y="3932025"/>
            <a:chExt cx="521525" cy="775550"/>
          </a:xfrm>
        </p:grpSpPr>
        <p:sp>
          <p:nvSpPr>
            <p:cNvPr id="2479" name="Google Shape;2479;p56"/>
            <p:cNvSpPr/>
            <p:nvPr/>
          </p:nvSpPr>
          <p:spPr>
            <a:xfrm>
              <a:off x="4050500" y="4403925"/>
              <a:ext cx="485200" cy="303650"/>
            </a:xfrm>
            <a:custGeom>
              <a:avLst/>
              <a:gdLst/>
              <a:ahLst/>
              <a:cxnLst/>
              <a:rect l="l" t="t" r="r" b="b"/>
              <a:pathLst>
                <a:path w="19408" h="12146" extrusionOk="0">
                  <a:moveTo>
                    <a:pt x="9741" y="1"/>
                  </a:moveTo>
                  <a:cubicBezTo>
                    <a:pt x="9693" y="1"/>
                    <a:pt x="9645" y="1"/>
                    <a:pt x="9597" y="1"/>
                  </a:cubicBezTo>
                  <a:cubicBezTo>
                    <a:pt x="7406" y="25"/>
                    <a:pt x="5441" y="204"/>
                    <a:pt x="4036" y="1013"/>
                  </a:cubicBezTo>
                  <a:cubicBezTo>
                    <a:pt x="703" y="2954"/>
                    <a:pt x="0" y="12146"/>
                    <a:pt x="0" y="12146"/>
                  </a:cubicBezTo>
                  <a:lnTo>
                    <a:pt x="19407" y="12074"/>
                  </a:lnTo>
                  <a:cubicBezTo>
                    <a:pt x="19407" y="12074"/>
                    <a:pt x="18133" y="2347"/>
                    <a:pt x="15074" y="823"/>
                  </a:cubicBezTo>
                  <a:cubicBezTo>
                    <a:pt x="13944" y="264"/>
                    <a:pt x="11902" y="1"/>
                    <a:pt x="974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0" name="Google Shape;2480;p56"/>
            <p:cNvSpPr/>
            <p:nvPr/>
          </p:nvSpPr>
          <p:spPr>
            <a:xfrm>
              <a:off x="4133250" y="4615750"/>
              <a:ext cx="18800" cy="90350"/>
            </a:xfrm>
            <a:custGeom>
              <a:avLst/>
              <a:gdLst/>
              <a:ahLst/>
              <a:cxnLst/>
              <a:rect l="l" t="t" r="r" b="b"/>
              <a:pathLst>
                <a:path w="752" h="3614" extrusionOk="0">
                  <a:moveTo>
                    <a:pt x="563" y="1"/>
                  </a:moveTo>
                  <a:cubicBezTo>
                    <a:pt x="488" y="1"/>
                    <a:pt x="416" y="47"/>
                    <a:pt x="405" y="148"/>
                  </a:cubicBezTo>
                  <a:lnTo>
                    <a:pt x="12" y="3423"/>
                  </a:lnTo>
                  <a:cubicBezTo>
                    <a:pt x="0" y="3518"/>
                    <a:pt x="60" y="3601"/>
                    <a:pt x="155" y="3613"/>
                  </a:cubicBezTo>
                  <a:lnTo>
                    <a:pt x="179" y="3613"/>
                  </a:lnTo>
                  <a:cubicBezTo>
                    <a:pt x="262" y="3613"/>
                    <a:pt x="334" y="3554"/>
                    <a:pt x="345" y="3470"/>
                  </a:cubicBezTo>
                  <a:lnTo>
                    <a:pt x="738" y="196"/>
                  </a:lnTo>
                  <a:cubicBezTo>
                    <a:pt x="752" y="71"/>
                    <a:pt x="656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1" name="Google Shape;2481;p56"/>
            <p:cNvSpPr/>
            <p:nvPr/>
          </p:nvSpPr>
          <p:spPr>
            <a:xfrm>
              <a:off x="4433550" y="4615750"/>
              <a:ext cx="19100" cy="90350"/>
            </a:xfrm>
            <a:custGeom>
              <a:avLst/>
              <a:gdLst/>
              <a:ahLst/>
              <a:cxnLst/>
              <a:rect l="l" t="t" r="r" b="b"/>
              <a:pathLst>
                <a:path w="764" h="3614" extrusionOk="0">
                  <a:moveTo>
                    <a:pt x="190" y="1"/>
                  </a:moveTo>
                  <a:cubicBezTo>
                    <a:pt x="96" y="1"/>
                    <a:pt x="0" y="71"/>
                    <a:pt x="14" y="196"/>
                  </a:cubicBezTo>
                  <a:lnTo>
                    <a:pt x="406" y="3470"/>
                  </a:lnTo>
                  <a:cubicBezTo>
                    <a:pt x="418" y="3554"/>
                    <a:pt x="490" y="3613"/>
                    <a:pt x="585" y="3613"/>
                  </a:cubicBezTo>
                  <a:lnTo>
                    <a:pt x="609" y="3613"/>
                  </a:lnTo>
                  <a:cubicBezTo>
                    <a:pt x="692" y="3601"/>
                    <a:pt x="764" y="3518"/>
                    <a:pt x="752" y="3423"/>
                  </a:cubicBezTo>
                  <a:lnTo>
                    <a:pt x="359" y="148"/>
                  </a:lnTo>
                  <a:cubicBezTo>
                    <a:pt x="343" y="47"/>
                    <a:pt x="267" y="1"/>
                    <a:pt x="1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2" name="Google Shape;2482;p56"/>
            <p:cNvSpPr/>
            <p:nvPr/>
          </p:nvSpPr>
          <p:spPr>
            <a:xfrm>
              <a:off x="4061675" y="4002050"/>
              <a:ext cx="420750" cy="382625"/>
            </a:xfrm>
            <a:custGeom>
              <a:avLst/>
              <a:gdLst/>
              <a:ahLst/>
              <a:cxnLst/>
              <a:rect l="l" t="t" r="r" b="b"/>
              <a:pathLst>
                <a:path w="16830" h="15305" extrusionOk="0">
                  <a:moveTo>
                    <a:pt x="12765" y="0"/>
                  </a:moveTo>
                  <a:cubicBezTo>
                    <a:pt x="12719" y="0"/>
                    <a:pt x="12673" y="1"/>
                    <a:pt x="12626" y="3"/>
                  </a:cubicBezTo>
                  <a:lnTo>
                    <a:pt x="4590" y="312"/>
                  </a:lnTo>
                  <a:cubicBezTo>
                    <a:pt x="2756" y="384"/>
                    <a:pt x="1280" y="1836"/>
                    <a:pt x="1161" y="3658"/>
                  </a:cubicBezTo>
                  <a:lnTo>
                    <a:pt x="1149" y="3801"/>
                  </a:lnTo>
                  <a:cubicBezTo>
                    <a:pt x="1149" y="3884"/>
                    <a:pt x="1137" y="3956"/>
                    <a:pt x="1137" y="4027"/>
                  </a:cubicBezTo>
                  <a:cubicBezTo>
                    <a:pt x="995" y="5172"/>
                    <a:pt x="0" y="15305"/>
                    <a:pt x="9376" y="15305"/>
                  </a:cubicBezTo>
                  <a:cubicBezTo>
                    <a:pt x="9462" y="15305"/>
                    <a:pt x="9550" y="15304"/>
                    <a:pt x="9638" y="15302"/>
                  </a:cubicBezTo>
                  <a:cubicBezTo>
                    <a:pt x="16651" y="15171"/>
                    <a:pt x="16829" y="7635"/>
                    <a:pt x="16305" y="3158"/>
                  </a:cubicBezTo>
                  <a:cubicBezTo>
                    <a:pt x="16096" y="1347"/>
                    <a:pt x="14563" y="0"/>
                    <a:pt x="12765" y="0"/>
                  </a:cubicBezTo>
                  <a:close/>
                </a:path>
              </a:pathLst>
            </a:custGeom>
            <a:solidFill>
              <a:srgbClr val="BF86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3" name="Google Shape;2483;p56"/>
            <p:cNvSpPr/>
            <p:nvPr/>
          </p:nvSpPr>
          <p:spPr>
            <a:xfrm>
              <a:off x="4309825" y="4172275"/>
              <a:ext cx="39550" cy="33300"/>
            </a:xfrm>
            <a:custGeom>
              <a:avLst/>
              <a:gdLst/>
              <a:ahLst/>
              <a:cxnLst/>
              <a:rect l="l" t="t" r="r" b="b"/>
              <a:pathLst>
                <a:path w="1582" h="1332" extrusionOk="0">
                  <a:moveTo>
                    <a:pt x="879" y="1"/>
                  </a:moveTo>
                  <a:cubicBezTo>
                    <a:pt x="336" y="1"/>
                    <a:pt x="1" y="642"/>
                    <a:pt x="355" y="1076"/>
                  </a:cubicBezTo>
                  <a:cubicBezTo>
                    <a:pt x="494" y="1251"/>
                    <a:pt x="686" y="1331"/>
                    <a:pt x="875" y="1331"/>
                  </a:cubicBezTo>
                  <a:cubicBezTo>
                    <a:pt x="1186" y="1331"/>
                    <a:pt x="1489" y="1113"/>
                    <a:pt x="1534" y="742"/>
                  </a:cubicBezTo>
                  <a:cubicBezTo>
                    <a:pt x="1581" y="385"/>
                    <a:pt x="1319" y="52"/>
                    <a:pt x="950" y="4"/>
                  </a:cubicBezTo>
                  <a:cubicBezTo>
                    <a:pt x="926" y="2"/>
                    <a:pt x="902" y="1"/>
                    <a:pt x="8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4" name="Google Shape;2484;p56"/>
            <p:cNvSpPr/>
            <p:nvPr/>
          </p:nvSpPr>
          <p:spPr>
            <a:xfrm>
              <a:off x="4227300" y="4174325"/>
              <a:ext cx="39450" cy="33100"/>
            </a:xfrm>
            <a:custGeom>
              <a:avLst/>
              <a:gdLst/>
              <a:ahLst/>
              <a:cxnLst/>
              <a:rect l="l" t="t" r="r" b="b"/>
              <a:pathLst>
                <a:path w="1578" h="1324" extrusionOk="0">
                  <a:moveTo>
                    <a:pt x="735" y="0"/>
                  </a:moveTo>
                  <a:cubicBezTo>
                    <a:pt x="449" y="0"/>
                    <a:pt x="166" y="179"/>
                    <a:pt x="84" y="506"/>
                  </a:cubicBezTo>
                  <a:cubicBezTo>
                    <a:pt x="1" y="863"/>
                    <a:pt x="227" y="1220"/>
                    <a:pt x="584" y="1303"/>
                  </a:cubicBezTo>
                  <a:cubicBezTo>
                    <a:pt x="640" y="1317"/>
                    <a:pt x="695" y="1324"/>
                    <a:pt x="748" y="1324"/>
                  </a:cubicBezTo>
                  <a:cubicBezTo>
                    <a:pt x="1237" y="1324"/>
                    <a:pt x="1578" y="766"/>
                    <a:pt x="1298" y="315"/>
                  </a:cubicBezTo>
                  <a:cubicBezTo>
                    <a:pt x="1166" y="101"/>
                    <a:pt x="950" y="0"/>
                    <a:pt x="7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5" name="Google Shape;2485;p56"/>
            <p:cNvSpPr/>
            <p:nvPr/>
          </p:nvSpPr>
          <p:spPr>
            <a:xfrm>
              <a:off x="4257875" y="4245800"/>
              <a:ext cx="62050" cy="16775"/>
            </a:xfrm>
            <a:custGeom>
              <a:avLst/>
              <a:gdLst/>
              <a:ahLst/>
              <a:cxnLst/>
              <a:rect l="l" t="t" r="r" b="b"/>
              <a:pathLst>
                <a:path w="2482" h="671" extrusionOk="0">
                  <a:moveTo>
                    <a:pt x="2242" y="1"/>
                  </a:moveTo>
                  <a:cubicBezTo>
                    <a:pt x="2208" y="1"/>
                    <a:pt x="2172" y="12"/>
                    <a:pt x="2135" y="40"/>
                  </a:cubicBezTo>
                  <a:cubicBezTo>
                    <a:pt x="1843" y="234"/>
                    <a:pt x="1506" y="334"/>
                    <a:pt x="1166" y="334"/>
                  </a:cubicBezTo>
                  <a:cubicBezTo>
                    <a:pt x="883" y="334"/>
                    <a:pt x="598" y="264"/>
                    <a:pt x="337" y="123"/>
                  </a:cubicBezTo>
                  <a:cubicBezTo>
                    <a:pt x="307" y="104"/>
                    <a:pt x="276" y="96"/>
                    <a:pt x="247" y="96"/>
                  </a:cubicBezTo>
                  <a:cubicBezTo>
                    <a:pt x="99" y="96"/>
                    <a:pt x="1" y="321"/>
                    <a:pt x="171" y="421"/>
                  </a:cubicBezTo>
                  <a:cubicBezTo>
                    <a:pt x="468" y="587"/>
                    <a:pt x="814" y="671"/>
                    <a:pt x="1159" y="671"/>
                  </a:cubicBezTo>
                  <a:lnTo>
                    <a:pt x="1314" y="671"/>
                  </a:lnTo>
                  <a:cubicBezTo>
                    <a:pt x="1683" y="647"/>
                    <a:pt x="2028" y="528"/>
                    <a:pt x="2338" y="314"/>
                  </a:cubicBezTo>
                  <a:cubicBezTo>
                    <a:pt x="2482" y="208"/>
                    <a:pt x="2385" y="1"/>
                    <a:pt x="22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6" name="Google Shape;2486;p56"/>
            <p:cNvSpPr/>
            <p:nvPr/>
          </p:nvSpPr>
          <p:spPr>
            <a:xfrm>
              <a:off x="4447575" y="4174900"/>
              <a:ext cx="94675" cy="76975"/>
            </a:xfrm>
            <a:custGeom>
              <a:avLst/>
              <a:gdLst/>
              <a:ahLst/>
              <a:cxnLst/>
              <a:rect l="l" t="t" r="r" b="b"/>
              <a:pathLst>
                <a:path w="3787" h="3079" extrusionOk="0">
                  <a:moveTo>
                    <a:pt x="2078" y="0"/>
                  </a:moveTo>
                  <a:cubicBezTo>
                    <a:pt x="1544" y="0"/>
                    <a:pt x="976" y="111"/>
                    <a:pt x="584" y="197"/>
                  </a:cubicBezTo>
                  <a:lnTo>
                    <a:pt x="0" y="3078"/>
                  </a:lnTo>
                  <a:cubicBezTo>
                    <a:pt x="476" y="3031"/>
                    <a:pt x="2084" y="2959"/>
                    <a:pt x="3048" y="2245"/>
                  </a:cubicBezTo>
                  <a:cubicBezTo>
                    <a:pt x="3644" y="1804"/>
                    <a:pt x="3786" y="959"/>
                    <a:pt x="3322" y="411"/>
                  </a:cubicBezTo>
                  <a:cubicBezTo>
                    <a:pt x="3056" y="99"/>
                    <a:pt x="2582" y="0"/>
                    <a:pt x="2078" y="0"/>
                  </a:cubicBezTo>
                  <a:close/>
                </a:path>
              </a:pathLst>
            </a:custGeom>
            <a:solidFill>
              <a:srgbClr val="BF86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7" name="Google Shape;2487;p56"/>
            <p:cNvSpPr/>
            <p:nvPr/>
          </p:nvSpPr>
          <p:spPr>
            <a:xfrm>
              <a:off x="4483225" y="4190975"/>
              <a:ext cx="38775" cy="14150"/>
            </a:xfrm>
            <a:custGeom>
              <a:avLst/>
              <a:gdLst/>
              <a:ahLst/>
              <a:cxnLst/>
              <a:rect l="l" t="t" r="r" b="b"/>
              <a:pathLst>
                <a:path w="1551" h="566" extrusionOk="0">
                  <a:moveTo>
                    <a:pt x="562" y="1"/>
                  </a:moveTo>
                  <a:cubicBezTo>
                    <a:pt x="442" y="1"/>
                    <a:pt x="322" y="15"/>
                    <a:pt x="205" y="42"/>
                  </a:cubicBezTo>
                  <a:cubicBezTo>
                    <a:pt x="1" y="107"/>
                    <a:pt x="69" y="385"/>
                    <a:pt x="242" y="385"/>
                  </a:cubicBezTo>
                  <a:cubicBezTo>
                    <a:pt x="261" y="385"/>
                    <a:pt x="280" y="382"/>
                    <a:pt x="301" y="375"/>
                  </a:cubicBezTo>
                  <a:cubicBezTo>
                    <a:pt x="389" y="356"/>
                    <a:pt x="479" y="346"/>
                    <a:pt x="568" y="346"/>
                  </a:cubicBezTo>
                  <a:cubicBezTo>
                    <a:pt x="802" y="346"/>
                    <a:pt x="1031" y="413"/>
                    <a:pt x="1229" y="542"/>
                  </a:cubicBezTo>
                  <a:cubicBezTo>
                    <a:pt x="1253" y="554"/>
                    <a:pt x="1289" y="566"/>
                    <a:pt x="1313" y="566"/>
                  </a:cubicBezTo>
                  <a:cubicBezTo>
                    <a:pt x="1491" y="566"/>
                    <a:pt x="1551" y="340"/>
                    <a:pt x="1408" y="244"/>
                  </a:cubicBezTo>
                  <a:cubicBezTo>
                    <a:pt x="1154" y="84"/>
                    <a:pt x="858" y="1"/>
                    <a:pt x="5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8" name="Google Shape;2488;p56"/>
            <p:cNvSpPr/>
            <p:nvPr/>
          </p:nvSpPr>
          <p:spPr>
            <a:xfrm>
              <a:off x="4488650" y="4195750"/>
              <a:ext cx="22900" cy="25450"/>
            </a:xfrm>
            <a:custGeom>
              <a:avLst/>
              <a:gdLst/>
              <a:ahLst/>
              <a:cxnLst/>
              <a:rect l="l" t="t" r="r" b="b"/>
              <a:pathLst>
                <a:path w="916" h="1018" extrusionOk="0">
                  <a:moveTo>
                    <a:pt x="681" y="0"/>
                  </a:moveTo>
                  <a:cubicBezTo>
                    <a:pt x="627" y="0"/>
                    <a:pt x="573" y="26"/>
                    <a:pt x="536" y="89"/>
                  </a:cubicBezTo>
                  <a:cubicBezTo>
                    <a:pt x="417" y="315"/>
                    <a:pt x="274" y="530"/>
                    <a:pt x="107" y="732"/>
                  </a:cubicBezTo>
                  <a:cubicBezTo>
                    <a:pt x="0" y="839"/>
                    <a:pt x="84" y="1018"/>
                    <a:pt x="226" y="1018"/>
                  </a:cubicBezTo>
                  <a:cubicBezTo>
                    <a:pt x="274" y="1018"/>
                    <a:pt x="322" y="994"/>
                    <a:pt x="357" y="970"/>
                  </a:cubicBezTo>
                  <a:cubicBezTo>
                    <a:pt x="548" y="744"/>
                    <a:pt x="703" y="518"/>
                    <a:pt x="834" y="268"/>
                  </a:cubicBezTo>
                  <a:cubicBezTo>
                    <a:pt x="916" y="128"/>
                    <a:pt x="800" y="0"/>
                    <a:pt x="6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9" name="Google Shape;2489;p56"/>
            <p:cNvSpPr/>
            <p:nvPr/>
          </p:nvSpPr>
          <p:spPr>
            <a:xfrm>
              <a:off x="4020725" y="4177050"/>
              <a:ext cx="95275" cy="76600"/>
            </a:xfrm>
            <a:custGeom>
              <a:avLst/>
              <a:gdLst/>
              <a:ahLst/>
              <a:cxnLst/>
              <a:rect l="l" t="t" r="r" b="b"/>
              <a:pathLst>
                <a:path w="3811" h="3064" extrusionOk="0">
                  <a:moveTo>
                    <a:pt x="1743" y="1"/>
                  </a:moveTo>
                  <a:cubicBezTo>
                    <a:pt x="1224" y="1"/>
                    <a:pt x="733" y="99"/>
                    <a:pt x="465" y="420"/>
                  </a:cubicBezTo>
                  <a:cubicBezTo>
                    <a:pt x="1" y="968"/>
                    <a:pt x="155" y="1814"/>
                    <a:pt x="751" y="2254"/>
                  </a:cubicBezTo>
                  <a:cubicBezTo>
                    <a:pt x="1715" y="2956"/>
                    <a:pt x="3322" y="3016"/>
                    <a:pt x="3811" y="3064"/>
                  </a:cubicBezTo>
                  <a:lnTo>
                    <a:pt x="3192" y="170"/>
                  </a:lnTo>
                  <a:cubicBezTo>
                    <a:pt x="2811" y="99"/>
                    <a:pt x="2263" y="1"/>
                    <a:pt x="1743" y="1"/>
                  </a:cubicBezTo>
                  <a:close/>
                </a:path>
              </a:pathLst>
            </a:custGeom>
            <a:solidFill>
              <a:srgbClr val="BF86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90" name="Google Shape;2490;p56"/>
            <p:cNvSpPr/>
            <p:nvPr/>
          </p:nvSpPr>
          <p:spPr>
            <a:xfrm>
              <a:off x="4040975" y="4193075"/>
              <a:ext cx="38475" cy="14450"/>
            </a:xfrm>
            <a:custGeom>
              <a:avLst/>
              <a:gdLst/>
              <a:ahLst/>
              <a:cxnLst/>
              <a:rect l="l" t="t" r="r" b="b"/>
              <a:pathLst>
                <a:path w="1539" h="578" extrusionOk="0">
                  <a:moveTo>
                    <a:pt x="988" y="1"/>
                  </a:moveTo>
                  <a:cubicBezTo>
                    <a:pt x="690" y="1"/>
                    <a:pt x="398" y="86"/>
                    <a:pt x="143" y="256"/>
                  </a:cubicBezTo>
                  <a:cubicBezTo>
                    <a:pt x="0" y="339"/>
                    <a:pt x="60" y="577"/>
                    <a:pt x="238" y="577"/>
                  </a:cubicBezTo>
                  <a:cubicBezTo>
                    <a:pt x="262" y="577"/>
                    <a:pt x="298" y="565"/>
                    <a:pt x="322" y="553"/>
                  </a:cubicBezTo>
                  <a:cubicBezTo>
                    <a:pt x="528" y="410"/>
                    <a:pt x="768" y="341"/>
                    <a:pt x="1006" y="341"/>
                  </a:cubicBezTo>
                  <a:cubicBezTo>
                    <a:pt x="1084" y="341"/>
                    <a:pt x="1162" y="348"/>
                    <a:pt x="1239" y="363"/>
                  </a:cubicBezTo>
                  <a:cubicBezTo>
                    <a:pt x="1261" y="370"/>
                    <a:pt x="1282" y="373"/>
                    <a:pt x="1302" y="373"/>
                  </a:cubicBezTo>
                  <a:cubicBezTo>
                    <a:pt x="1481" y="373"/>
                    <a:pt x="1539" y="106"/>
                    <a:pt x="1346" y="41"/>
                  </a:cubicBezTo>
                  <a:cubicBezTo>
                    <a:pt x="1227" y="14"/>
                    <a:pt x="1107" y="1"/>
                    <a:pt x="9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91" name="Google Shape;2491;p56"/>
            <p:cNvSpPr/>
            <p:nvPr/>
          </p:nvSpPr>
          <p:spPr>
            <a:xfrm>
              <a:off x="4051350" y="4198050"/>
              <a:ext cx="22975" cy="25250"/>
            </a:xfrm>
            <a:custGeom>
              <a:avLst/>
              <a:gdLst/>
              <a:ahLst/>
              <a:cxnLst/>
              <a:rect l="l" t="t" r="r" b="b"/>
              <a:pathLst>
                <a:path w="919" h="1010" extrusionOk="0">
                  <a:moveTo>
                    <a:pt x="229" y="1"/>
                  </a:moveTo>
                  <a:cubicBezTo>
                    <a:pt x="115" y="1"/>
                    <a:pt x="1" y="122"/>
                    <a:pt x="73" y="259"/>
                  </a:cubicBezTo>
                  <a:cubicBezTo>
                    <a:pt x="216" y="509"/>
                    <a:pt x="383" y="747"/>
                    <a:pt x="573" y="950"/>
                  </a:cubicBezTo>
                  <a:cubicBezTo>
                    <a:pt x="597" y="985"/>
                    <a:pt x="645" y="1009"/>
                    <a:pt x="693" y="1009"/>
                  </a:cubicBezTo>
                  <a:cubicBezTo>
                    <a:pt x="847" y="1009"/>
                    <a:pt x="919" y="819"/>
                    <a:pt x="812" y="712"/>
                  </a:cubicBezTo>
                  <a:cubicBezTo>
                    <a:pt x="645" y="521"/>
                    <a:pt x="502" y="307"/>
                    <a:pt x="371" y="92"/>
                  </a:cubicBezTo>
                  <a:cubicBezTo>
                    <a:pt x="337" y="28"/>
                    <a:pt x="283" y="1"/>
                    <a:pt x="2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92" name="Google Shape;2492;p56"/>
            <p:cNvSpPr/>
            <p:nvPr/>
          </p:nvSpPr>
          <p:spPr>
            <a:xfrm>
              <a:off x="4232350" y="4353950"/>
              <a:ext cx="121175" cy="81275"/>
            </a:xfrm>
            <a:custGeom>
              <a:avLst/>
              <a:gdLst/>
              <a:ahLst/>
              <a:cxnLst/>
              <a:rect l="l" t="t" r="r" b="b"/>
              <a:pathLst>
                <a:path w="4847" h="3251" extrusionOk="0">
                  <a:moveTo>
                    <a:pt x="4680" y="0"/>
                  </a:moveTo>
                  <a:lnTo>
                    <a:pt x="37" y="226"/>
                  </a:lnTo>
                  <a:lnTo>
                    <a:pt x="1" y="2822"/>
                  </a:lnTo>
                  <a:lnTo>
                    <a:pt x="2644" y="3250"/>
                  </a:lnTo>
                  <a:lnTo>
                    <a:pt x="4847" y="2798"/>
                  </a:lnTo>
                  <a:lnTo>
                    <a:pt x="4680" y="0"/>
                  </a:lnTo>
                  <a:close/>
                </a:path>
              </a:pathLst>
            </a:custGeom>
            <a:solidFill>
              <a:srgbClr val="BF86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93" name="Google Shape;2493;p56"/>
            <p:cNvSpPr/>
            <p:nvPr/>
          </p:nvSpPr>
          <p:spPr>
            <a:xfrm>
              <a:off x="4314225" y="4133400"/>
              <a:ext cx="49425" cy="21600"/>
            </a:xfrm>
            <a:custGeom>
              <a:avLst/>
              <a:gdLst/>
              <a:ahLst/>
              <a:cxnLst/>
              <a:rect l="l" t="t" r="r" b="b"/>
              <a:pathLst>
                <a:path w="1977" h="864" extrusionOk="0">
                  <a:moveTo>
                    <a:pt x="688" y="1"/>
                  </a:moveTo>
                  <a:cubicBezTo>
                    <a:pt x="463" y="1"/>
                    <a:pt x="224" y="37"/>
                    <a:pt x="84" y="178"/>
                  </a:cubicBezTo>
                  <a:cubicBezTo>
                    <a:pt x="36" y="238"/>
                    <a:pt x="0" y="309"/>
                    <a:pt x="0" y="381"/>
                  </a:cubicBezTo>
                  <a:cubicBezTo>
                    <a:pt x="0" y="488"/>
                    <a:pt x="48" y="726"/>
                    <a:pt x="179" y="785"/>
                  </a:cubicBezTo>
                  <a:cubicBezTo>
                    <a:pt x="238" y="809"/>
                    <a:pt x="286" y="821"/>
                    <a:pt x="345" y="821"/>
                  </a:cubicBezTo>
                  <a:cubicBezTo>
                    <a:pt x="572" y="845"/>
                    <a:pt x="798" y="845"/>
                    <a:pt x="1024" y="857"/>
                  </a:cubicBezTo>
                  <a:cubicBezTo>
                    <a:pt x="1085" y="861"/>
                    <a:pt x="1146" y="864"/>
                    <a:pt x="1207" y="864"/>
                  </a:cubicBezTo>
                  <a:cubicBezTo>
                    <a:pt x="1313" y="864"/>
                    <a:pt x="1419" y="856"/>
                    <a:pt x="1524" y="833"/>
                  </a:cubicBezTo>
                  <a:cubicBezTo>
                    <a:pt x="1703" y="821"/>
                    <a:pt x="1858" y="714"/>
                    <a:pt x="1941" y="547"/>
                  </a:cubicBezTo>
                  <a:cubicBezTo>
                    <a:pt x="1977" y="428"/>
                    <a:pt x="1941" y="285"/>
                    <a:pt x="1834" y="202"/>
                  </a:cubicBezTo>
                  <a:cubicBezTo>
                    <a:pt x="1631" y="35"/>
                    <a:pt x="1167" y="23"/>
                    <a:pt x="917" y="11"/>
                  </a:cubicBezTo>
                  <a:cubicBezTo>
                    <a:pt x="845" y="5"/>
                    <a:pt x="767" y="1"/>
                    <a:pt x="6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94" name="Google Shape;2494;p56"/>
            <p:cNvSpPr/>
            <p:nvPr/>
          </p:nvSpPr>
          <p:spPr>
            <a:xfrm>
              <a:off x="4213025" y="4135200"/>
              <a:ext cx="49425" cy="21825"/>
            </a:xfrm>
            <a:custGeom>
              <a:avLst/>
              <a:gdLst/>
              <a:ahLst/>
              <a:cxnLst/>
              <a:rect l="l" t="t" r="r" b="b"/>
              <a:pathLst>
                <a:path w="1977" h="873" extrusionOk="0">
                  <a:moveTo>
                    <a:pt x="1289" y="0"/>
                  </a:moveTo>
                  <a:cubicBezTo>
                    <a:pt x="1209" y="0"/>
                    <a:pt x="1131" y="5"/>
                    <a:pt x="1060" y="11"/>
                  </a:cubicBezTo>
                  <a:cubicBezTo>
                    <a:pt x="798" y="35"/>
                    <a:pt x="333" y="47"/>
                    <a:pt x="143" y="213"/>
                  </a:cubicBezTo>
                  <a:cubicBezTo>
                    <a:pt x="36" y="297"/>
                    <a:pt x="0" y="440"/>
                    <a:pt x="36" y="559"/>
                  </a:cubicBezTo>
                  <a:cubicBezTo>
                    <a:pt x="119" y="725"/>
                    <a:pt x="286" y="832"/>
                    <a:pt x="464" y="844"/>
                  </a:cubicBezTo>
                  <a:cubicBezTo>
                    <a:pt x="578" y="862"/>
                    <a:pt x="697" y="873"/>
                    <a:pt x="819" y="873"/>
                  </a:cubicBezTo>
                  <a:cubicBezTo>
                    <a:pt x="863" y="873"/>
                    <a:pt x="908" y="871"/>
                    <a:pt x="953" y="868"/>
                  </a:cubicBezTo>
                  <a:cubicBezTo>
                    <a:pt x="1179" y="856"/>
                    <a:pt x="1405" y="844"/>
                    <a:pt x="1631" y="821"/>
                  </a:cubicBezTo>
                  <a:cubicBezTo>
                    <a:pt x="1691" y="821"/>
                    <a:pt x="1750" y="809"/>
                    <a:pt x="1798" y="785"/>
                  </a:cubicBezTo>
                  <a:cubicBezTo>
                    <a:pt x="1929" y="725"/>
                    <a:pt x="1977" y="487"/>
                    <a:pt x="1977" y="380"/>
                  </a:cubicBezTo>
                  <a:cubicBezTo>
                    <a:pt x="1965" y="309"/>
                    <a:pt x="1941" y="225"/>
                    <a:pt x="1881" y="178"/>
                  </a:cubicBezTo>
                  <a:cubicBezTo>
                    <a:pt x="1749" y="37"/>
                    <a:pt x="1513" y="0"/>
                    <a:pt x="12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95" name="Google Shape;2495;p56"/>
            <p:cNvSpPr/>
            <p:nvPr/>
          </p:nvSpPr>
          <p:spPr>
            <a:xfrm>
              <a:off x="4082650" y="3932025"/>
              <a:ext cx="417625" cy="268950"/>
            </a:xfrm>
            <a:custGeom>
              <a:avLst/>
              <a:gdLst/>
              <a:ahLst/>
              <a:cxnLst/>
              <a:rect l="l" t="t" r="r" b="b"/>
              <a:pathLst>
                <a:path w="16705" h="10758" extrusionOk="0">
                  <a:moveTo>
                    <a:pt x="14238" y="1"/>
                  </a:moveTo>
                  <a:cubicBezTo>
                    <a:pt x="14159" y="1"/>
                    <a:pt x="14080" y="3"/>
                    <a:pt x="14002" y="6"/>
                  </a:cubicBezTo>
                  <a:cubicBezTo>
                    <a:pt x="11287" y="101"/>
                    <a:pt x="8787" y="1411"/>
                    <a:pt x="6406" y="2685"/>
                  </a:cubicBezTo>
                  <a:cubicBezTo>
                    <a:pt x="6144" y="2173"/>
                    <a:pt x="5858" y="1637"/>
                    <a:pt x="5334" y="1387"/>
                  </a:cubicBezTo>
                  <a:cubicBezTo>
                    <a:pt x="5148" y="1301"/>
                    <a:pt x="4954" y="1263"/>
                    <a:pt x="4758" y="1263"/>
                  </a:cubicBezTo>
                  <a:cubicBezTo>
                    <a:pt x="4139" y="1263"/>
                    <a:pt x="3498" y="1638"/>
                    <a:pt x="3001" y="2054"/>
                  </a:cubicBezTo>
                  <a:cubicBezTo>
                    <a:pt x="1512" y="3304"/>
                    <a:pt x="0" y="4911"/>
                    <a:pt x="0" y="6745"/>
                  </a:cubicBezTo>
                  <a:cubicBezTo>
                    <a:pt x="0" y="6757"/>
                    <a:pt x="12" y="6757"/>
                    <a:pt x="12" y="6769"/>
                  </a:cubicBezTo>
                  <a:cubicBezTo>
                    <a:pt x="0" y="6804"/>
                    <a:pt x="0" y="6828"/>
                    <a:pt x="0" y="6864"/>
                  </a:cubicBezTo>
                  <a:lnTo>
                    <a:pt x="226" y="9900"/>
                  </a:lnTo>
                  <a:lnTo>
                    <a:pt x="1167" y="10757"/>
                  </a:lnTo>
                  <a:lnTo>
                    <a:pt x="1274" y="7424"/>
                  </a:lnTo>
                  <a:cubicBezTo>
                    <a:pt x="2024" y="7340"/>
                    <a:pt x="2965" y="7043"/>
                    <a:pt x="3620" y="6888"/>
                  </a:cubicBezTo>
                  <a:cubicBezTo>
                    <a:pt x="5140" y="6543"/>
                    <a:pt x="6690" y="6373"/>
                    <a:pt x="8247" y="6373"/>
                  </a:cubicBezTo>
                  <a:cubicBezTo>
                    <a:pt x="8677" y="6373"/>
                    <a:pt x="9107" y="6386"/>
                    <a:pt x="9537" y="6411"/>
                  </a:cubicBezTo>
                  <a:cubicBezTo>
                    <a:pt x="10539" y="6469"/>
                    <a:pt x="11558" y="6601"/>
                    <a:pt x="12560" y="6601"/>
                  </a:cubicBezTo>
                  <a:cubicBezTo>
                    <a:pt x="13214" y="6601"/>
                    <a:pt x="13860" y="6545"/>
                    <a:pt x="14490" y="6376"/>
                  </a:cubicBezTo>
                  <a:lnTo>
                    <a:pt x="14966" y="10579"/>
                  </a:lnTo>
                  <a:lnTo>
                    <a:pt x="15669" y="9745"/>
                  </a:lnTo>
                  <a:lnTo>
                    <a:pt x="15728" y="5733"/>
                  </a:lnTo>
                  <a:cubicBezTo>
                    <a:pt x="15907" y="5542"/>
                    <a:pt x="16050" y="5304"/>
                    <a:pt x="16157" y="5054"/>
                  </a:cubicBezTo>
                  <a:cubicBezTo>
                    <a:pt x="16609" y="3995"/>
                    <a:pt x="16705" y="2804"/>
                    <a:pt x="16419" y="1685"/>
                  </a:cubicBezTo>
                  <a:cubicBezTo>
                    <a:pt x="16288" y="1185"/>
                    <a:pt x="16062" y="685"/>
                    <a:pt x="15645" y="375"/>
                  </a:cubicBezTo>
                  <a:cubicBezTo>
                    <a:pt x="15244" y="77"/>
                    <a:pt x="14737" y="1"/>
                    <a:pt x="142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96" name="Google Shape;2496;p56"/>
            <p:cNvSpPr/>
            <p:nvPr/>
          </p:nvSpPr>
          <p:spPr>
            <a:xfrm>
              <a:off x="4221075" y="4421750"/>
              <a:ext cx="141900" cy="16475"/>
            </a:xfrm>
            <a:custGeom>
              <a:avLst/>
              <a:gdLst/>
              <a:ahLst/>
              <a:cxnLst/>
              <a:rect l="l" t="t" r="r" b="b"/>
              <a:pathLst>
                <a:path w="5676" h="659" extrusionOk="0">
                  <a:moveTo>
                    <a:pt x="240" y="0"/>
                  </a:moveTo>
                  <a:cubicBezTo>
                    <a:pt x="80" y="0"/>
                    <a:pt x="0" y="240"/>
                    <a:pt x="178" y="324"/>
                  </a:cubicBezTo>
                  <a:cubicBezTo>
                    <a:pt x="202" y="336"/>
                    <a:pt x="952" y="658"/>
                    <a:pt x="2893" y="658"/>
                  </a:cubicBezTo>
                  <a:lnTo>
                    <a:pt x="2928" y="658"/>
                  </a:lnTo>
                  <a:cubicBezTo>
                    <a:pt x="2982" y="658"/>
                    <a:pt x="3036" y="659"/>
                    <a:pt x="3089" y="659"/>
                  </a:cubicBezTo>
                  <a:cubicBezTo>
                    <a:pt x="3891" y="659"/>
                    <a:pt x="4682" y="575"/>
                    <a:pt x="5453" y="407"/>
                  </a:cubicBezTo>
                  <a:cubicBezTo>
                    <a:pt x="5675" y="374"/>
                    <a:pt x="5627" y="70"/>
                    <a:pt x="5435" y="70"/>
                  </a:cubicBezTo>
                  <a:cubicBezTo>
                    <a:pt x="5422" y="70"/>
                    <a:pt x="5408" y="71"/>
                    <a:pt x="5393" y="74"/>
                  </a:cubicBezTo>
                  <a:cubicBezTo>
                    <a:pt x="4663" y="233"/>
                    <a:pt x="3915" y="316"/>
                    <a:pt x="3173" y="316"/>
                  </a:cubicBezTo>
                  <a:cubicBezTo>
                    <a:pt x="3079" y="316"/>
                    <a:pt x="2986" y="315"/>
                    <a:pt x="2893" y="312"/>
                  </a:cubicBezTo>
                  <a:cubicBezTo>
                    <a:pt x="1047" y="312"/>
                    <a:pt x="321" y="15"/>
                    <a:pt x="309" y="15"/>
                  </a:cubicBezTo>
                  <a:cubicBezTo>
                    <a:pt x="285" y="5"/>
                    <a:pt x="261" y="0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526" name="Google Shape;2526;p56"/>
          <p:cNvGrpSpPr/>
          <p:nvPr/>
        </p:nvGrpSpPr>
        <p:grpSpPr>
          <a:xfrm>
            <a:off x="8049075" y="219044"/>
            <a:ext cx="754995" cy="1026266"/>
            <a:chOff x="3275100" y="2893625"/>
            <a:chExt cx="645350" cy="877225"/>
          </a:xfrm>
        </p:grpSpPr>
        <p:sp>
          <p:nvSpPr>
            <p:cNvPr id="2527" name="Google Shape;2527;p56"/>
            <p:cNvSpPr/>
            <p:nvPr/>
          </p:nvSpPr>
          <p:spPr>
            <a:xfrm>
              <a:off x="3390300" y="3498425"/>
              <a:ext cx="435775" cy="272425"/>
            </a:xfrm>
            <a:custGeom>
              <a:avLst/>
              <a:gdLst/>
              <a:ahLst/>
              <a:cxnLst/>
              <a:rect l="l" t="t" r="r" b="b"/>
              <a:pathLst>
                <a:path w="17431" h="10897" extrusionOk="0">
                  <a:moveTo>
                    <a:pt x="8891" y="1"/>
                  </a:moveTo>
                  <a:cubicBezTo>
                    <a:pt x="8801" y="1"/>
                    <a:pt x="8711" y="1"/>
                    <a:pt x="8620" y="3"/>
                  </a:cubicBezTo>
                  <a:cubicBezTo>
                    <a:pt x="6644" y="14"/>
                    <a:pt x="4894" y="169"/>
                    <a:pt x="3620" y="907"/>
                  </a:cubicBezTo>
                  <a:cubicBezTo>
                    <a:pt x="631" y="2646"/>
                    <a:pt x="0" y="10897"/>
                    <a:pt x="0" y="10897"/>
                  </a:cubicBezTo>
                  <a:lnTo>
                    <a:pt x="17431" y="10849"/>
                  </a:lnTo>
                  <a:cubicBezTo>
                    <a:pt x="17431" y="10849"/>
                    <a:pt x="16288" y="2110"/>
                    <a:pt x="13538" y="729"/>
                  </a:cubicBezTo>
                  <a:cubicBezTo>
                    <a:pt x="12549" y="240"/>
                    <a:pt x="10779" y="1"/>
                    <a:pt x="889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28" name="Google Shape;2528;p56"/>
            <p:cNvSpPr/>
            <p:nvPr/>
          </p:nvSpPr>
          <p:spPr>
            <a:xfrm>
              <a:off x="3275100" y="2893625"/>
              <a:ext cx="645350" cy="507550"/>
            </a:xfrm>
            <a:custGeom>
              <a:avLst/>
              <a:gdLst/>
              <a:ahLst/>
              <a:cxnLst/>
              <a:rect l="l" t="t" r="r" b="b"/>
              <a:pathLst>
                <a:path w="25814" h="20302" extrusionOk="0">
                  <a:moveTo>
                    <a:pt x="13994" y="1"/>
                  </a:moveTo>
                  <a:cubicBezTo>
                    <a:pt x="13052" y="1"/>
                    <a:pt x="12292" y="273"/>
                    <a:pt x="11323" y="942"/>
                  </a:cubicBezTo>
                  <a:cubicBezTo>
                    <a:pt x="11323" y="942"/>
                    <a:pt x="10657" y="455"/>
                    <a:pt x="9480" y="455"/>
                  </a:cubicBezTo>
                  <a:cubicBezTo>
                    <a:pt x="9172" y="455"/>
                    <a:pt x="8829" y="489"/>
                    <a:pt x="8454" y="573"/>
                  </a:cubicBezTo>
                  <a:cubicBezTo>
                    <a:pt x="6823" y="942"/>
                    <a:pt x="6573" y="2156"/>
                    <a:pt x="6573" y="2156"/>
                  </a:cubicBezTo>
                  <a:cubicBezTo>
                    <a:pt x="6487" y="2149"/>
                    <a:pt x="6401" y="2146"/>
                    <a:pt x="6315" y="2146"/>
                  </a:cubicBezTo>
                  <a:cubicBezTo>
                    <a:pt x="5197" y="2146"/>
                    <a:pt x="4158" y="2719"/>
                    <a:pt x="3560" y="3692"/>
                  </a:cubicBezTo>
                  <a:cubicBezTo>
                    <a:pt x="3156" y="4335"/>
                    <a:pt x="2858" y="5228"/>
                    <a:pt x="2965" y="6514"/>
                  </a:cubicBezTo>
                  <a:cubicBezTo>
                    <a:pt x="2965" y="6514"/>
                    <a:pt x="0" y="9467"/>
                    <a:pt x="2667" y="12348"/>
                  </a:cubicBezTo>
                  <a:cubicBezTo>
                    <a:pt x="2667" y="12348"/>
                    <a:pt x="1727" y="12669"/>
                    <a:pt x="2239" y="14336"/>
                  </a:cubicBezTo>
                  <a:cubicBezTo>
                    <a:pt x="2763" y="16003"/>
                    <a:pt x="6608" y="19825"/>
                    <a:pt x="6608" y="19825"/>
                  </a:cubicBezTo>
                  <a:lnTo>
                    <a:pt x="19443" y="20301"/>
                  </a:lnTo>
                  <a:cubicBezTo>
                    <a:pt x="19443" y="20301"/>
                    <a:pt x="25813" y="13908"/>
                    <a:pt x="23980" y="10526"/>
                  </a:cubicBezTo>
                  <a:cubicBezTo>
                    <a:pt x="23980" y="10526"/>
                    <a:pt x="25206" y="7073"/>
                    <a:pt x="22337" y="6014"/>
                  </a:cubicBezTo>
                  <a:cubicBezTo>
                    <a:pt x="22337" y="6014"/>
                    <a:pt x="22871" y="1489"/>
                    <a:pt x="17559" y="1489"/>
                  </a:cubicBezTo>
                  <a:cubicBezTo>
                    <a:pt x="17552" y="1489"/>
                    <a:pt x="17545" y="1489"/>
                    <a:pt x="17538" y="1489"/>
                  </a:cubicBezTo>
                  <a:cubicBezTo>
                    <a:pt x="17538" y="1489"/>
                    <a:pt x="16538" y="334"/>
                    <a:pt x="15074" y="96"/>
                  </a:cubicBezTo>
                  <a:cubicBezTo>
                    <a:pt x="14680" y="34"/>
                    <a:pt x="14326" y="1"/>
                    <a:pt x="139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29" name="Google Shape;2529;p56"/>
            <p:cNvSpPr/>
            <p:nvPr/>
          </p:nvSpPr>
          <p:spPr>
            <a:xfrm>
              <a:off x="3371550" y="3102900"/>
              <a:ext cx="451075" cy="380425"/>
            </a:xfrm>
            <a:custGeom>
              <a:avLst/>
              <a:gdLst/>
              <a:ahLst/>
              <a:cxnLst/>
              <a:rect l="l" t="t" r="r" b="b"/>
              <a:pathLst>
                <a:path w="18043" h="15217" extrusionOk="0">
                  <a:moveTo>
                    <a:pt x="15145" y="0"/>
                  </a:moveTo>
                  <a:lnTo>
                    <a:pt x="3429" y="84"/>
                  </a:lnTo>
                  <a:cubicBezTo>
                    <a:pt x="2643" y="84"/>
                    <a:pt x="1988" y="679"/>
                    <a:pt x="1917" y="1465"/>
                  </a:cubicBezTo>
                  <a:lnTo>
                    <a:pt x="1727" y="3513"/>
                  </a:lnTo>
                  <a:cubicBezTo>
                    <a:pt x="1727" y="3548"/>
                    <a:pt x="1715" y="3584"/>
                    <a:pt x="1715" y="3620"/>
                  </a:cubicBezTo>
                  <a:cubicBezTo>
                    <a:pt x="1584" y="4394"/>
                    <a:pt x="0" y="15097"/>
                    <a:pt x="9847" y="15216"/>
                  </a:cubicBezTo>
                  <a:cubicBezTo>
                    <a:pt x="9884" y="15217"/>
                    <a:pt x="9922" y="15217"/>
                    <a:pt x="9959" y="15217"/>
                  </a:cubicBezTo>
                  <a:cubicBezTo>
                    <a:pt x="18042" y="15217"/>
                    <a:pt x="17226" y="4984"/>
                    <a:pt x="16669" y="1298"/>
                  </a:cubicBezTo>
                  <a:cubicBezTo>
                    <a:pt x="16550" y="548"/>
                    <a:pt x="15907" y="0"/>
                    <a:pt x="15145" y="0"/>
                  </a:cubicBezTo>
                  <a:close/>
                </a:path>
              </a:pathLst>
            </a:custGeom>
            <a:solidFill>
              <a:srgbClr val="BF86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30" name="Google Shape;2530;p56"/>
            <p:cNvSpPr/>
            <p:nvPr/>
          </p:nvSpPr>
          <p:spPr>
            <a:xfrm>
              <a:off x="3631375" y="3272025"/>
              <a:ext cx="39325" cy="33175"/>
            </a:xfrm>
            <a:custGeom>
              <a:avLst/>
              <a:gdLst/>
              <a:ahLst/>
              <a:cxnLst/>
              <a:rect l="l" t="t" r="r" b="b"/>
              <a:pathLst>
                <a:path w="1573" h="1327" extrusionOk="0">
                  <a:moveTo>
                    <a:pt x="852" y="1"/>
                  </a:moveTo>
                  <a:cubicBezTo>
                    <a:pt x="322" y="1"/>
                    <a:pt x="1" y="612"/>
                    <a:pt x="335" y="1058"/>
                  </a:cubicBezTo>
                  <a:cubicBezTo>
                    <a:pt x="469" y="1242"/>
                    <a:pt x="664" y="1327"/>
                    <a:pt x="858" y="1327"/>
                  </a:cubicBezTo>
                  <a:cubicBezTo>
                    <a:pt x="1163" y="1327"/>
                    <a:pt x="1467" y="1117"/>
                    <a:pt x="1525" y="760"/>
                  </a:cubicBezTo>
                  <a:cubicBezTo>
                    <a:pt x="1573" y="391"/>
                    <a:pt x="1323" y="57"/>
                    <a:pt x="966" y="10"/>
                  </a:cubicBezTo>
                  <a:cubicBezTo>
                    <a:pt x="927" y="4"/>
                    <a:pt x="889" y="1"/>
                    <a:pt x="8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31" name="Google Shape;2531;p56"/>
            <p:cNvSpPr/>
            <p:nvPr/>
          </p:nvSpPr>
          <p:spPr>
            <a:xfrm>
              <a:off x="3548350" y="3271050"/>
              <a:ext cx="39450" cy="33400"/>
            </a:xfrm>
            <a:custGeom>
              <a:avLst/>
              <a:gdLst/>
              <a:ahLst/>
              <a:cxnLst/>
              <a:rect l="l" t="t" r="r" b="b"/>
              <a:pathLst>
                <a:path w="1578" h="1336" extrusionOk="0">
                  <a:moveTo>
                    <a:pt x="742" y="0"/>
                  </a:moveTo>
                  <a:cubicBezTo>
                    <a:pt x="460" y="0"/>
                    <a:pt x="182" y="171"/>
                    <a:pt x="96" y="489"/>
                  </a:cubicBezTo>
                  <a:cubicBezTo>
                    <a:pt x="0" y="847"/>
                    <a:pt x="215" y="1216"/>
                    <a:pt x="572" y="1311"/>
                  </a:cubicBezTo>
                  <a:cubicBezTo>
                    <a:pt x="633" y="1327"/>
                    <a:pt x="692" y="1335"/>
                    <a:pt x="750" y="1335"/>
                  </a:cubicBezTo>
                  <a:cubicBezTo>
                    <a:pt x="1234" y="1335"/>
                    <a:pt x="1577" y="792"/>
                    <a:pt x="1322" y="335"/>
                  </a:cubicBezTo>
                  <a:cubicBezTo>
                    <a:pt x="1190" y="108"/>
                    <a:pt x="965" y="0"/>
                    <a:pt x="7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32" name="Google Shape;2532;p56"/>
            <p:cNvSpPr/>
            <p:nvPr/>
          </p:nvSpPr>
          <p:spPr>
            <a:xfrm>
              <a:off x="3577425" y="3344675"/>
              <a:ext cx="62350" cy="16025"/>
            </a:xfrm>
            <a:custGeom>
              <a:avLst/>
              <a:gdLst/>
              <a:ahLst/>
              <a:cxnLst/>
              <a:rect l="l" t="t" r="r" b="b"/>
              <a:pathLst>
                <a:path w="2494" h="641" extrusionOk="0">
                  <a:moveTo>
                    <a:pt x="2234" y="0"/>
                  </a:moveTo>
                  <a:cubicBezTo>
                    <a:pt x="2202" y="0"/>
                    <a:pt x="2169" y="10"/>
                    <a:pt x="2135" y="33"/>
                  </a:cubicBezTo>
                  <a:cubicBezTo>
                    <a:pt x="1874" y="199"/>
                    <a:pt x="1588" y="295"/>
                    <a:pt x="1278" y="295"/>
                  </a:cubicBezTo>
                  <a:cubicBezTo>
                    <a:pt x="1241" y="297"/>
                    <a:pt x="1203" y="299"/>
                    <a:pt x="1166" y="299"/>
                  </a:cubicBezTo>
                  <a:cubicBezTo>
                    <a:pt x="873" y="299"/>
                    <a:pt x="591" y="216"/>
                    <a:pt x="338" y="68"/>
                  </a:cubicBezTo>
                  <a:cubicBezTo>
                    <a:pt x="306" y="49"/>
                    <a:pt x="274" y="40"/>
                    <a:pt x="245" y="40"/>
                  </a:cubicBezTo>
                  <a:cubicBezTo>
                    <a:pt x="98" y="40"/>
                    <a:pt x="0" y="255"/>
                    <a:pt x="159" y="354"/>
                  </a:cubicBezTo>
                  <a:cubicBezTo>
                    <a:pt x="453" y="535"/>
                    <a:pt x="801" y="641"/>
                    <a:pt x="1151" y="641"/>
                  </a:cubicBezTo>
                  <a:cubicBezTo>
                    <a:pt x="1170" y="641"/>
                    <a:pt x="1188" y="641"/>
                    <a:pt x="1207" y="640"/>
                  </a:cubicBezTo>
                  <a:lnTo>
                    <a:pt x="1290" y="640"/>
                  </a:lnTo>
                  <a:cubicBezTo>
                    <a:pt x="1659" y="628"/>
                    <a:pt x="2016" y="521"/>
                    <a:pt x="2326" y="319"/>
                  </a:cubicBezTo>
                  <a:cubicBezTo>
                    <a:pt x="2493" y="220"/>
                    <a:pt x="2384" y="0"/>
                    <a:pt x="22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33" name="Google Shape;2533;p56"/>
            <p:cNvSpPr/>
            <p:nvPr/>
          </p:nvSpPr>
          <p:spPr>
            <a:xfrm>
              <a:off x="3766825" y="3279750"/>
              <a:ext cx="96475" cy="75275"/>
            </a:xfrm>
            <a:custGeom>
              <a:avLst/>
              <a:gdLst/>
              <a:ahLst/>
              <a:cxnLst/>
              <a:rect l="l" t="t" r="r" b="b"/>
              <a:pathLst>
                <a:path w="3859" h="3011" extrusionOk="0">
                  <a:moveTo>
                    <a:pt x="2029" y="0"/>
                  </a:moveTo>
                  <a:cubicBezTo>
                    <a:pt x="1540" y="0"/>
                    <a:pt x="1036" y="80"/>
                    <a:pt x="679" y="141"/>
                  </a:cubicBezTo>
                  <a:lnTo>
                    <a:pt x="1" y="3011"/>
                  </a:lnTo>
                  <a:cubicBezTo>
                    <a:pt x="477" y="2975"/>
                    <a:pt x="2084" y="2963"/>
                    <a:pt x="3072" y="2273"/>
                  </a:cubicBezTo>
                  <a:cubicBezTo>
                    <a:pt x="3680" y="1856"/>
                    <a:pt x="3858" y="1011"/>
                    <a:pt x="3406" y="451"/>
                  </a:cubicBezTo>
                  <a:cubicBezTo>
                    <a:pt x="3121" y="103"/>
                    <a:pt x="2584" y="0"/>
                    <a:pt x="2029" y="0"/>
                  </a:cubicBezTo>
                  <a:close/>
                </a:path>
              </a:pathLst>
            </a:custGeom>
            <a:solidFill>
              <a:srgbClr val="BF86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34" name="Google Shape;2534;p56"/>
            <p:cNvSpPr/>
            <p:nvPr/>
          </p:nvSpPr>
          <p:spPr>
            <a:xfrm>
              <a:off x="3804275" y="3295875"/>
              <a:ext cx="38775" cy="14800"/>
            </a:xfrm>
            <a:custGeom>
              <a:avLst/>
              <a:gdLst/>
              <a:ahLst/>
              <a:cxnLst/>
              <a:rect l="l" t="t" r="r" b="b"/>
              <a:pathLst>
                <a:path w="1551" h="592" extrusionOk="0">
                  <a:moveTo>
                    <a:pt x="521" y="1"/>
                  </a:moveTo>
                  <a:cubicBezTo>
                    <a:pt x="416" y="1"/>
                    <a:pt x="310" y="11"/>
                    <a:pt x="205" y="32"/>
                  </a:cubicBezTo>
                  <a:cubicBezTo>
                    <a:pt x="0" y="86"/>
                    <a:pt x="59" y="375"/>
                    <a:pt x="241" y="375"/>
                  </a:cubicBezTo>
                  <a:cubicBezTo>
                    <a:pt x="259" y="375"/>
                    <a:pt x="279" y="372"/>
                    <a:pt x="300" y="366"/>
                  </a:cubicBezTo>
                  <a:cubicBezTo>
                    <a:pt x="375" y="352"/>
                    <a:pt x="450" y="345"/>
                    <a:pt x="525" y="345"/>
                  </a:cubicBezTo>
                  <a:cubicBezTo>
                    <a:pt x="773" y="345"/>
                    <a:pt x="1016" y="419"/>
                    <a:pt x="1217" y="556"/>
                  </a:cubicBezTo>
                  <a:cubicBezTo>
                    <a:pt x="1241" y="580"/>
                    <a:pt x="1277" y="592"/>
                    <a:pt x="1312" y="592"/>
                  </a:cubicBezTo>
                  <a:cubicBezTo>
                    <a:pt x="1479" y="592"/>
                    <a:pt x="1551" y="366"/>
                    <a:pt x="1396" y="270"/>
                  </a:cubicBezTo>
                  <a:cubicBezTo>
                    <a:pt x="1138" y="92"/>
                    <a:pt x="833" y="1"/>
                    <a:pt x="5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35" name="Google Shape;2535;p56"/>
            <p:cNvSpPr/>
            <p:nvPr/>
          </p:nvSpPr>
          <p:spPr>
            <a:xfrm>
              <a:off x="3809100" y="3300975"/>
              <a:ext cx="23500" cy="24875"/>
            </a:xfrm>
            <a:custGeom>
              <a:avLst/>
              <a:gdLst/>
              <a:ahLst/>
              <a:cxnLst/>
              <a:rect l="l" t="t" r="r" b="b"/>
              <a:pathLst>
                <a:path w="940" h="995" extrusionOk="0">
                  <a:moveTo>
                    <a:pt x="706" y="1"/>
                  </a:moveTo>
                  <a:cubicBezTo>
                    <a:pt x="652" y="1"/>
                    <a:pt x="597" y="27"/>
                    <a:pt x="560" y="90"/>
                  </a:cubicBezTo>
                  <a:cubicBezTo>
                    <a:pt x="429" y="304"/>
                    <a:pt x="286" y="519"/>
                    <a:pt x="107" y="709"/>
                  </a:cubicBezTo>
                  <a:cubicBezTo>
                    <a:pt x="0" y="816"/>
                    <a:pt x="72" y="995"/>
                    <a:pt x="227" y="995"/>
                  </a:cubicBezTo>
                  <a:cubicBezTo>
                    <a:pt x="274" y="995"/>
                    <a:pt x="310" y="983"/>
                    <a:pt x="346" y="947"/>
                  </a:cubicBezTo>
                  <a:cubicBezTo>
                    <a:pt x="536" y="733"/>
                    <a:pt x="715" y="507"/>
                    <a:pt x="858" y="257"/>
                  </a:cubicBezTo>
                  <a:cubicBezTo>
                    <a:pt x="939" y="126"/>
                    <a:pt x="824" y="1"/>
                    <a:pt x="7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36" name="Google Shape;2536;p56"/>
            <p:cNvSpPr/>
            <p:nvPr/>
          </p:nvSpPr>
          <p:spPr>
            <a:xfrm>
              <a:off x="3341775" y="3268025"/>
              <a:ext cx="93500" cy="78075"/>
            </a:xfrm>
            <a:custGeom>
              <a:avLst/>
              <a:gdLst/>
              <a:ahLst/>
              <a:cxnLst/>
              <a:rect l="l" t="t" r="r" b="b"/>
              <a:pathLst>
                <a:path w="3740" h="3123" extrusionOk="0">
                  <a:moveTo>
                    <a:pt x="1649" y="1"/>
                  </a:moveTo>
                  <a:cubicBezTo>
                    <a:pt x="1178" y="1"/>
                    <a:pt x="739" y="95"/>
                    <a:pt x="477" y="384"/>
                  </a:cubicBezTo>
                  <a:cubicBezTo>
                    <a:pt x="0" y="920"/>
                    <a:pt x="131" y="1765"/>
                    <a:pt x="715" y="2218"/>
                  </a:cubicBezTo>
                  <a:cubicBezTo>
                    <a:pt x="1655" y="2956"/>
                    <a:pt x="3263" y="3063"/>
                    <a:pt x="3739" y="3123"/>
                  </a:cubicBezTo>
                  <a:lnTo>
                    <a:pt x="3215" y="229"/>
                  </a:lnTo>
                  <a:cubicBezTo>
                    <a:pt x="2809" y="133"/>
                    <a:pt x="2207" y="1"/>
                    <a:pt x="1649" y="1"/>
                  </a:cubicBezTo>
                  <a:close/>
                </a:path>
              </a:pathLst>
            </a:custGeom>
            <a:solidFill>
              <a:srgbClr val="BF86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37" name="Google Shape;2537;p56"/>
            <p:cNvSpPr/>
            <p:nvPr/>
          </p:nvSpPr>
          <p:spPr>
            <a:xfrm>
              <a:off x="3362025" y="3284075"/>
              <a:ext cx="38700" cy="13800"/>
            </a:xfrm>
            <a:custGeom>
              <a:avLst/>
              <a:gdLst/>
              <a:ahLst/>
              <a:cxnLst/>
              <a:rect l="l" t="t" r="r" b="b"/>
              <a:pathLst>
                <a:path w="1548" h="552" extrusionOk="0">
                  <a:moveTo>
                    <a:pt x="954" y="0"/>
                  </a:moveTo>
                  <a:cubicBezTo>
                    <a:pt x="671" y="0"/>
                    <a:pt x="393" y="77"/>
                    <a:pt x="143" y="230"/>
                  </a:cubicBezTo>
                  <a:cubicBezTo>
                    <a:pt x="0" y="314"/>
                    <a:pt x="60" y="552"/>
                    <a:pt x="238" y="552"/>
                  </a:cubicBezTo>
                  <a:cubicBezTo>
                    <a:pt x="262" y="552"/>
                    <a:pt x="286" y="540"/>
                    <a:pt x="322" y="528"/>
                  </a:cubicBezTo>
                  <a:cubicBezTo>
                    <a:pt x="519" y="408"/>
                    <a:pt x="747" y="343"/>
                    <a:pt x="975" y="343"/>
                  </a:cubicBezTo>
                  <a:cubicBezTo>
                    <a:pt x="1063" y="343"/>
                    <a:pt x="1152" y="353"/>
                    <a:pt x="1238" y="373"/>
                  </a:cubicBezTo>
                  <a:cubicBezTo>
                    <a:pt x="1263" y="383"/>
                    <a:pt x="1286" y="387"/>
                    <a:pt x="1307" y="387"/>
                  </a:cubicBezTo>
                  <a:cubicBezTo>
                    <a:pt x="1475" y="387"/>
                    <a:pt x="1547" y="126"/>
                    <a:pt x="1357" y="52"/>
                  </a:cubicBezTo>
                  <a:cubicBezTo>
                    <a:pt x="1223" y="17"/>
                    <a:pt x="1088" y="0"/>
                    <a:pt x="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38" name="Google Shape;2538;p56"/>
            <p:cNvSpPr/>
            <p:nvPr/>
          </p:nvSpPr>
          <p:spPr>
            <a:xfrm>
              <a:off x="3372400" y="3288725"/>
              <a:ext cx="22375" cy="25525"/>
            </a:xfrm>
            <a:custGeom>
              <a:avLst/>
              <a:gdLst/>
              <a:ahLst/>
              <a:cxnLst/>
              <a:rect l="l" t="t" r="r" b="b"/>
              <a:pathLst>
                <a:path w="895" h="1021" extrusionOk="0">
                  <a:moveTo>
                    <a:pt x="238" y="0"/>
                  </a:moveTo>
                  <a:cubicBezTo>
                    <a:pt x="120" y="0"/>
                    <a:pt x="0" y="121"/>
                    <a:pt x="73" y="259"/>
                  </a:cubicBezTo>
                  <a:cubicBezTo>
                    <a:pt x="204" y="509"/>
                    <a:pt x="359" y="747"/>
                    <a:pt x="550" y="973"/>
                  </a:cubicBezTo>
                  <a:cubicBezTo>
                    <a:pt x="573" y="1009"/>
                    <a:pt x="621" y="1021"/>
                    <a:pt x="669" y="1021"/>
                  </a:cubicBezTo>
                  <a:cubicBezTo>
                    <a:pt x="823" y="1021"/>
                    <a:pt x="895" y="854"/>
                    <a:pt x="800" y="735"/>
                  </a:cubicBezTo>
                  <a:cubicBezTo>
                    <a:pt x="633" y="544"/>
                    <a:pt x="490" y="330"/>
                    <a:pt x="383" y="92"/>
                  </a:cubicBezTo>
                  <a:cubicBezTo>
                    <a:pt x="348" y="27"/>
                    <a:pt x="293" y="0"/>
                    <a:pt x="2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39" name="Google Shape;2539;p56"/>
            <p:cNvSpPr/>
            <p:nvPr/>
          </p:nvSpPr>
          <p:spPr>
            <a:xfrm>
              <a:off x="3547750" y="3453825"/>
              <a:ext cx="119675" cy="70275"/>
            </a:xfrm>
            <a:custGeom>
              <a:avLst/>
              <a:gdLst/>
              <a:ahLst/>
              <a:cxnLst/>
              <a:rect l="l" t="t" r="r" b="b"/>
              <a:pathLst>
                <a:path w="4787" h="2811" extrusionOk="0">
                  <a:moveTo>
                    <a:pt x="4704" y="1"/>
                  </a:moveTo>
                  <a:lnTo>
                    <a:pt x="60" y="84"/>
                  </a:lnTo>
                  <a:lnTo>
                    <a:pt x="1" y="2799"/>
                  </a:lnTo>
                  <a:lnTo>
                    <a:pt x="4787" y="2810"/>
                  </a:lnTo>
                  <a:lnTo>
                    <a:pt x="4704" y="1"/>
                  </a:lnTo>
                  <a:close/>
                </a:path>
              </a:pathLst>
            </a:custGeom>
            <a:solidFill>
              <a:srgbClr val="BF86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40" name="Google Shape;2540;p56"/>
            <p:cNvSpPr/>
            <p:nvPr/>
          </p:nvSpPr>
          <p:spPr>
            <a:xfrm>
              <a:off x="3386425" y="3060025"/>
              <a:ext cx="428950" cy="193250"/>
            </a:xfrm>
            <a:custGeom>
              <a:avLst/>
              <a:gdLst/>
              <a:ahLst/>
              <a:cxnLst/>
              <a:rect l="l" t="t" r="r" b="b"/>
              <a:pathLst>
                <a:path w="17158" h="7730" extrusionOk="0">
                  <a:moveTo>
                    <a:pt x="16336" y="1"/>
                  </a:moveTo>
                  <a:lnTo>
                    <a:pt x="0" y="1703"/>
                  </a:lnTo>
                  <a:lnTo>
                    <a:pt x="489" y="5728"/>
                  </a:lnTo>
                  <a:cubicBezTo>
                    <a:pt x="489" y="5728"/>
                    <a:pt x="995" y="7420"/>
                    <a:pt x="3208" y="7420"/>
                  </a:cubicBezTo>
                  <a:cubicBezTo>
                    <a:pt x="3246" y="7420"/>
                    <a:pt x="3284" y="7419"/>
                    <a:pt x="3322" y="7418"/>
                  </a:cubicBezTo>
                  <a:cubicBezTo>
                    <a:pt x="4168" y="7383"/>
                    <a:pt x="4953" y="6930"/>
                    <a:pt x="5418" y="6216"/>
                  </a:cubicBezTo>
                  <a:cubicBezTo>
                    <a:pt x="5418" y="6216"/>
                    <a:pt x="6252" y="7494"/>
                    <a:pt x="8779" y="7494"/>
                  </a:cubicBezTo>
                  <a:cubicBezTo>
                    <a:pt x="8867" y="7494"/>
                    <a:pt x="8957" y="7493"/>
                    <a:pt x="9049" y="7490"/>
                  </a:cubicBezTo>
                  <a:cubicBezTo>
                    <a:pt x="11371" y="7394"/>
                    <a:pt x="11871" y="6299"/>
                    <a:pt x="11871" y="6299"/>
                  </a:cubicBezTo>
                  <a:cubicBezTo>
                    <a:pt x="11871" y="6299"/>
                    <a:pt x="12990" y="7680"/>
                    <a:pt x="14800" y="7728"/>
                  </a:cubicBezTo>
                  <a:cubicBezTo>
                    <a:pt x="14839" y="7729"/>
                    <a:pt x="14878" y="7729"/>
                    <a:pt x="14917" y="7729"/>
                  </a:cubicBezTo>
                  <a:cubicBezTo>
                    <a:pt x="16622" y="7729"/>
                    <a:pt x="17157" y="6716"/>
                    <a:pt x="17157" y="6716"/>
                  </a:cubicBezTo>
                  <a:lnTo>
                    <a:pt x="163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41" name="Google Shape;2541;p56"/>
            <p:cNvSpPr/>
            <p:nvPr/>
          </p:nvSpPr>
          <p:spPr>
            <a:xfrm>
              <a:off x="3636750" y="3232925"/>
              <a:ext cx="49725" cy="22025"/>
            </a:xfrm>
            <a:custGeom>
              <a:avLst/>
              <a:gdLst/>
              <a:ahLst/>
              <a:cxnLst/>
              <a:rect l="l" t="t" r="r" b="b"/>
              <a:pathLst>
                <a:path w="1989" h="881" extrusionOk="0">
                  <a:moveTo>
                    <a:pt x="672" y="1"/>
                  </a:moveTo>
                  <a:cubicBezTo>
                    <a:pt x="459" y="1"/>
                    <a:pt x="240" y="33"/>
                    <a:pt x="108" y="157"/>
                  </a:cubicBezTo>
                  <a:cubicBezTo>
                    <a:pt x="48" y="217"/>
                    <a:pt x="24" y="288"/>
                    <a:pt x="12" y="359"/>
                  </a:cubicBezTo>
                  <a:cubicBezTo>
                    <a:pt x="1" y="478"/>
                    <a:pt x="48" y="717"/>
                    <a:pt x="179" y="776"/>
                  </a:cubicBezTo>
                  <a:cubicBezTo>
                    <a:pt x="239" y="800"/>
                    <a:pt x="286" y="812"/>
                    <a:pt x="346" y="812"/>
                  </a:cubicBezTo>
                  <a:cubicBezTo>
                    <a:pt x="572" y="836"/>
                    <a:pt x="798" y="859"/>
                    <a:pt x="1025" y="871"/>
                  </a:cubicBezTo>
                  <a:cubicBezTo>
                    <a:pt x="1102" y="877"/>
                    <a:pt x="1182" y="880"/>
                    <a:pt x="1264" y="880"/>
                  </a:cubicBezTo>
                  <a:cubicBezTo>
                    <a:pt x="1346" y="880"/>
                    <a:pt x="1429" y="877"/>
                    <a:pt x="1513" y="871"/>
                  </a:cubicBezTo>
                  <a:cubicBezTo>
                    <a:pt x="1691" y="848"/>
                    <a:pt x="1858" y="752"/>
                    <a:pt x="1941" y="586"/>
                  </a:cubicBezTo>
                  <a:cubicBezTo>
                    <a:pt x="1989" y="467"/>
                    <a:pt x="1953" y="324"/>
                    <a:pt x="1846" y="240"/>
                  </a:cubicBezTo>
                  <a:cubicBezTo>
                    <a:pt x="1656" y="62"/>
                    <a:pt x="1191" y="38"/>
                    <a:pt x="941" y="14"/>
                  </a:cubicBezTo>
                  <a:cubicBezTo>
                    <a:pt x="858" y="7"/>
                    <a:pt x="766" y="1"/>
                    <a:pt x="6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42" name="Google Shape;2542;p56"/>
            <p:cNvSpPr/>
            <p:nvPr/>
          </p:nvSpPr>
          <p:spPr>
            <a:xfrm>
              <a:off x="3535850" y="3231975"/>
              <a:ext cx="49425" cy="21375"/>
            </a:xfrm>
            <a:custGeom>
              <a:avLst/>
              <a:gdLst/>
              <a:ahLst/>
              <a:cxnLst/>
              <a:rect l="l" t="t" r="r" b="b"/>
              <a:pathLst>
                <a:path w="1977" h="855" extrusionOk="0">
                  <a:moveTo>
                    <a:pt x="1241" y="0"/>
                  </a:moveTo>
                  <a:cubicBezTo>
                    <a:pt x="1182" y="0"/>
                    <a:pt x="1125" y="2"/>
                    <a:pt x="1072" y="4"/>
                  </a:cubicBezTo>
                  <a:cubicBezTo>
                    <a:pt x="810" y="16"/>
                    <a:pt x="346" y="16"/>
                    <a:pt x="143" y="183"/>
                  </a:cubicBezTo>
                  <a:cubicBezTo>
                    <a:pt x="36" y="266"/>
                    <a:pt x="0" y="397"/>
                    <a:pt x="36" y="528"/>
                  </a:cubicBezTo>
                  <a:cubicBezTo>
                    <a:pt x="108" y="683"/>
                    <a:pt x="262" y="802"/>
                    <a:pt x="441" y="826"/>
                  </a:cubicBezTo>
                  <a:cubicBezTo>
                    <a:pt x="563" y="843"/>
                    <a:pt x="685" y="855"/>
                    <a:pt x="807" y="855"/>
                  </a:cubicBezTo>
                  <a:cubicBezTo>
                    <a:pt x="852" y="855"/>
                    <a:pt x="896" y="853"/>
                    <a:pt x="941" y="850"/>
                  </a:cubicBezTo>
                  <a:cubicBezTo>
                    <a:pt x="1167" y="850"/>
                    <a:pt x="1393" y="850"/>
                    <a:pt x="1620" y="838"/>
                  </a:cubicBezTo>
                  <a:cubicBezTo>
                    <a:pt x="1679" y="838"/>
                    <a:pt x="1727" y="826"/>
                    <a:pt x="1786" y="802"/>
                  </a:cubicBezTo>
                  <a:cubicBezTo>
                    <a:pt x="1917" y="755"/>
                    <a:pt x="1977" y="516"/>
                    <a:pt x="1977" y="409"/>
                  </a:cubicBezTo>
                  <a:cubicBezTo>
                    <a:pt x="1965" y="326"/>
                    <a:pt x="1941" y="255"/>
                    <a:pt x="1893" y="195"/>
                  </a:cubicBezTo>
                  <a:cubicBezTo>
                    <a:pt x="1750" y="32"/>
                    <a:pt x="1483" y="0"/>
                    <a:pt x="1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43" name="Google Shape;2543;p56"/>
            <p:cNvSpPr/>
            <p:nvPr/>
          </p:nvSpPr>
          <p:spPr>
            <a:xfrm>
              <a:off x="3535875" y="3515975"/>
              <a:ext cx="141900" cy="16775"/>
            </a:xfrm>
            <a:custGeom>
              <a:avLst/>
              <a:gdLst/>
              <a:ahLst/>
              <a:cxnLst/>
              <a:rect l="l" t="t" r="r" b="b"/>
              <a:pathLst>
                <a:path w="5676" h="671" extrusionOk="0">
                  <a:moveTo>
                    <a:pt x="253" y="1"/>
                  </a:moveTo>
                  <a:cubicBezTo>
                    <a:pt x="90" y="1"/>
                    <a:pt x="1" y="252"/>
                    <a:pt x="190" y="336"/>
                  </a:cubicBezTo>
                  <a:cubicBezTo>
                    <a:pt x="214" y="348"/>
                    <a:pt x="964" y="670"/>
                    <a:pt x="2904" y="670"/>
                  </a:cubicBezTo>
                  <a:lnTo>
                    <a:pt x="2940" y="670"/>
                  </a:lnTo>
                  <a:cubicBezTo>
                    <a:pt x="2993" y="671"/>
                    <a:pt x="3046" y="671"/>
                    <a:pt x="3099" y="671"/>
                  </a:cubicBezTo>
                  <a:cubicBezTo>
                    <a:pt x="3891" y="671"/>
                    <a:pt x="4683" y="587"/>
                    <a:pt x="5464" y="420"/>
                  </a:cubicBezTo>
                  <a:cubicBezTo>
                    <a:pt x="5676" y="375"/>
                    <a:pt x="5637" y="70"/>
                    <a:pt x="5446" y="70"/>
                  </a:cubicBezTo>
                  <a:cubicBezTo>
                    <a:pt x="5433" y="70"/>
                    <a:pt x="5419" y="71"/>
                    <a:pt x="5405" y="74"/>
                  </a:cubicBezTo>
                  <a:cubicBezTo>
                    <a:pt x="4635" y="242"/>
                    <a:pt x="3843" y="326"/>
                    <a:pt x="3051" y="326"/>
                  </a:cubicBezTo>
                  <a:cubicBezTo>
                    <a:pt x="2998" y="326"/>
                    <a:pt x="2945" y="325"/>
                    <a:pt x="2893" y="324"/>
                  </a:cubicBezTo>
                  <a:cubicBezTo>
                    <a:pt x="1059" y="324"/>
                    <a:pt x="333" y="27"/>
                    <a:pt x="321" y="15"/>
                  </a:cubicBezTo>
                  <a:cubicBezTo>
                    <a:pt x="297" y="5"/>
                    <a:pt x="274" y="1"/>
                    <a:pt x="2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44" name="Google Shape;2544;p56"/>
            <p:cNvSpPr/>
            <p:nvPr/>
          </p:nvSpPr>
          <p:spPr>
            <a:xfrm>
              <a:off x="3448050" y="3679800"/>
              <a:ext cx="19075" cy="90450"/>
            </a:xfrm>
            <a:custGeom>
              <a:avLst/>
              <a:gdLst/>
              <a:ahLst/>
              <a:cxnLst/>
              <a:rect l="l" t="t" r="r" b="b"/>
              <a:pathLst>
                <a:path w="763" h="3618" extrusionOk="0">
                  <a:moveTo>
                    <a:pt x="582" y="0"/>
                  </a:moveTo>
                  <a:cubicBezTo>
                    <a:pt x="504" y="0"/>
                    <a:pt x="428" y="49"/>
                    <a:pt x="417" y="153"/>
                  </a:cubicBezTo>
                  <a:lnTo>
                    <a:pt x="12" y="3427"/>
                  </a:lnTo>
                  <a:cubicBezTo>
                    <a:pt x="0" y="3511"/>
                    <a:pt x="71" y="3606"/>
                    <a:pt x="167" y="3618"/>
                  </a:cubicBezTo>
                  <a:lnTo>
                    <a:pt x="191" y="3618"/>
                  </a:lnTo>
                  <a:cubicBezTo>
                    <a:pt x="274" y="3618"/>
                    <a:pt x="345" y="3547"/>
                    <a:pt x="357" y="3463"/>
                  </a:cubicBezTo>
                  <a:lnTo>
                    <a:pt x="750" y="189"/>
                  </a:lnTo>
                  <a:cubicBezTo>
                    <a:pt x="763" y="67"/>
                    <a:pt x="672" y="0"/>
                    <a:pt x="5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45" name="Google Shape;2545;p56"/>
            <p:cNvSpPr/>
            <p:nvPr/>
          </p:nvSpPr>
          <p:spPr>
            <a:xfrm>
              <a:off x="3748650" y="3679800"/>
              <a:ext cx="19100" cy="90450"/>
            </a:xfrm>
            <a:custGeom>
              <a:avLst/>
              <a:gdLst/>
              <a:ahLst/>
              <a:cxnLst/>
              <a:rect l="l" t="t" r="r" b="b"/>
              <a:pathLst>
                <a:path w="764" h="3618" extrusionOk="0">
                  <a:moveTo>
                    <a:pt x="184" y="0"/>
                  </a:moveTo>
                  <a:cubicBezTo>
                    <a:pt x="91" y="0"/>
                    <a:pt x="0" y="67"/>
                    <a:pt x="13" y="189"/>
                  </a:cubicBezTo>
                  <a:lnTo>
                    <a:pt x="406" y="3463"/>
                  </a:lnTo>
                  <a:cubicBezTo>
                    <a:pt x="418" y="3547"/>
                    <a:pt x="489" y="3618"/>
                    <a:pt x="585" y="3618"/>
                  </a:cubicBezTo>
                  <a:lnTo>
                    <a:pt x="597" y="3618"/>
                  </a:lnTo>
                  <a:cubicBezTo>
                    <a:pt x="692" y="3606"/>
                    <a:pt x="763" y="3511"/>
                    <a:pt x="751" y="3427"/>
                  </a:cubicBezTo>
                  <a:lnTo>
                    <a:pt x="359" y="153"/>
                  </a:lnTo>
                  <a:cubicBezTo>
                    <a:pt x="342" y="49"/>
                    <a:pt x="262" y="0"/>
                    <a:pt x="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" name="Text Box 1"/>
          <p:cNvSpPr txBox="1"/>
          <p:nvPr/>
        </p:nvSpPr>
        <p:spPr>
          <a:xfrm>
            <a:off x="798195" y="565150"/>
            <a:ext cx="1454785" cy="4114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600" u="sng">
                <a:latin typeface="Comic Sans MS" panose="030F0702030302020204" charset="0"/>
                <a:cs typeface="Comic Sans MS" panose="030F0702030302020204" charset="0"/>
              </a:rPr>
              <a:t>Mark</a:t>
            </a:r>
            <a:endParaRPr lang="en-US" sz="1600" u="sng"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6899275" y="554990"/>
            <a:ext cx="1454785" cy="4114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600" u="sng">
                <a:latin typeface="Comic Sans MS" panose="030F0702030302020204" charset="0"/>
                <a:cs typeface="Comic Sans MS" panose="030F0702030302020204" charset="0"/>
              </a:rPr>
              <a:t>Gabriel</a:t>
            </a:r>
            <a:endParaRPr lang="en-US" sz="1600" u="sng"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3" name="Title 2"/>
          <p:cNvSpPr/>
          <p:nvPr>
            <p:ph type="title"/>
          </p:nvPr>
        </p:nvSpPr>
        <p:spPr>
          <a:xfrm>
            <a:off x="229235" y="1337945"/>
            <a:ext cx="3322320" cy="3749675"/>
          </a:xfrm>
        </p:spPr>
        <p:txBody>
          <a:bodyPr/>
          <a:p>
            <a:pPr algn="l"/>
            <a:r>
              <a:rPr lang="en-US" sz="1600"/>
              <a:t>Bonjour </a:t>
            </a:r>
            <a:r>
              <a:rPr lang="en-US" sz="1200"/>
              <a:t>(Good morning)</a:t>
            </a:r>
            <a:br>
              <a:rPr lang="en-US" sz="1600"/>
            </a:br>
            <a:br>
              <a:rPr lang="en-US" sz="1600"/>
            </a:br>
            <a:r>
              <a:rPr lang="en-US" sz="1600"/>
              <a:t> Comment vas-tu?  Comment était tes vacances? </a:t>
            </a:r>
            <a:r>
              <a:rPr lang="en-US" sz="1200"/>
              <a:t>(How are you? How was your vacation?)</a:t>
            </a:r>
            <a:br>
              <a:rPr lang="en-US" sz="1600"/>
            </a:br>
            <a:br>
              <a:rPr lang="en-US" sz="1600"/>
            </a:br>
            <a:br>
              <a:rPr lang="en-US" sz="1600"/>
            </a:br>
            <a:r>
              <a:rPr lang="en-US" sz="1600"/>
              <a:t> Jamais mieux et mes vacances se sont bien passées. </a:t>
            </a:r>
            <a:r>
              <a:rPr lang="en-US" sz="1200"/>
              <a:t>(Never better, and my vacation was good)</a:t>
            </a:r>
            <a:br>
              <a:rPr lang="en-US" sz="1600"/>
            </a:br>
            <a:br>
              <a:rPr lang="en-US" sz="1600"/>
            </a:br>
            <a:r>
              <a:rPr lang="en-US" sz="1600"/>
              <a:t>Moi aussi.  C'est notre première année à l'école préparatoire. </a:t>
            </a:r>
            <a:r>
              <a:rPr lang="en-US" sz="1200"/>
              <a:t>(Me too. This is our first year at preparatory school)</a:t>
            </a:r>
            <a:br>
              <a:rPr lang="en-US" sz="1600"/>
            </a:br>
            <a:br>
              <a:rPr lang="en-US" sz="1600"/>
            </a:br>
            <a:br>
              <a:rPr lang="en-US" sz="1600"/>
            </a:br>
            <a:r>
              <a:rPr lang="en-US" sz="1600"/>
              <a:t>Je l'espère. </a:t>
            </a:r>
            <a:r>
              <a:rPr lang="en-US" sz="1200"/>
              <a:t>(I hope so)</a:t>
            </a:r>
            <a:endParaRPr lang="en-US" sz="1200"/>
          </a:p>
        </p:txBody>
      </p:sp>
      <p:sp>
        <p:nvSpPr>
          <p:cNvPr id="5" name="Title 2"/>
          <p:cNvSpPr/>
          <p:nvPr/>
        </p:nvSpPr>
        <p:spPr>
          <a:xfrm>
            <a:off x="5483860" y="1337945"/>
            <a:ext cx="3536950" cy="38766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6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Fredoka One"/>
              <a:buNone/>
              <a:defRPr sz="52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pPr algn="r"/>
            <a:r>
              <a:rPr lang="en-US" sz="1600"/>
              <a:t>Bonjour</a:t>
            </a:r>
            <a:r>
              <a:rPr lang="en-US" sz="1200"/>
              <a:t> (Good morning)</a:t>
            </a:r>
            <a:endParaRPr lang="en-US" sz="1600"/>
          </a:p>
          <a:p>
            <a:pPr algn="r"/>
            <a:r>
              <a:rPr lang="en-US" sz="1600"/>
              <a:t> </a:t>
            </a:r>
            <a:endParaRPr lang="en-US" sz="1600"/>
          </a:p>
          <a:p>
            <a:pPr algn="r"/>
            <a:endParaRPr lang="en-US" sz="1600"/>
          </a:p>
          <a:p>
            <a:pPr algn="r"/>
            <a:r>
              <a:rPr lang="en-US" sz="1600"/>
              <a:t>Très bien, c'était amusant, j'ai fait beaucoup de choses intéressantes, Et toi? </a:t>
            </a:r>
            <a:r>
              <a:rPr lang="en-US" sz="1200"/>
              <a:t>(I’m Fine, it was fun I did a lot of interesting things)</a:t>
            </a:r>
            <a:endParaRPr lang="en-US" sz="1600"/>
          </a:p>
          <a:p>
            <a:pPr algn="r"/>
            <a:endParaRPr lang="en-US" sz="1600"/>
          </a:p>
          <a:p>
            <a:pPr algn="r"/>
            <a:r>
              <a:rPr lang="en-US" sz="1600"/>
              <a:t> Je suis vraiment excité pour cette année </a:t>
            </a:r>
            <a:r>
              <a:rPr lang="en-US" sz="1200"/>
              <a:t>(I’m really excited for this year)</a:t>
            </a:r>
            <a:endParaRPr lang="en-US" sz="1600"/>
          </a:p>
          <a:p>
            <a:pPr algn="r"/>
            <a:endParaRPr lang="en-US" sz="1600"/>
          </a:p>
          <a:p>
            <a:pPr algn="r"/>
            <a:r>
              <a:rPr lang="en-US" sz="1600"/>
              <a:t> </a:t>
            </a:r>
            <a:endParaRPr lang="en-US" sz="1600"/>
          </a:p>
          <a:p>
            <a:pPr algn="r"/>
            <a:endParaRPr lang="en-US" sz="1600"/>
          </a:p>
          <a:p>
            <a:pPr algn="r"/>
            <a:r>
              <a:rPr lang="en-US" sz="1600"/>
              <a:t>Je souhaite que nos nouveaux professeurs soient bons comme nos anciens. </a:t>
            </a:r>
            <a:r>
              <a:rPr lang="en-US" sz="1200"/>
              <a:t>(I wish our new teachers will be good like our old ones)</a:t>
            </a:r>
            <a:endParaRPr lang="en-US"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4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8" name="Google Shape;2448;p56"/>
          <p:cNvGrpSpPr/>
          <p:nvPr/>
        </p:nvGrpSpPr>
        <p:grpSpPr>
          <a:xfrm>
            <a:off x="383171" y="269708"/>
            <a:ext cx="610132" cy="865112"/>
            <a:chOff x="4020725" y="3031375"/>
            <a:chExt cx="521525" cy="739475"/>
          </a:xfrm>
        </p:grpSpPr>
        <p:sp>
          <p:nvSpPr>
            <p:cNvPr id="2449" name="Google Shape;2449;p56"/>
            <p:cNvSpPr/>
            <p:nvPr/>
          </p:nvSpPr>
          <p:spPr>
            <a:xfrm>
              <a:off x="4043350" y="3031375"/>
              <a:ext cx="480150" cy="499025"/>
            </a:xfrm>
            <a:custGeom>
              <a:avLst/>
              <a:gdLst/>
              <a:ahLst/>
              <a:cxnLst/>
              <a:rect l="l" t="t" r="r" b="b"/>
              <a:pathLst>
                <a:path w="19206" h="19961" extrusionOk="0">
                  <a:moveTo>
                    <a:pt x="9385" y="1"/>
                  </a:moveTo>
                  <a:cubicBezTo>
                    <a:pt x="9180" y="1"/>
                    <a:pt x="8973" y="6"/>
                    <a:pt x="8764" y="16"/>
                  </a:cubicBezTo>
                  <a:cubicBezTo>
                    <a:pt x="3465" y="266"/>
                    <a:pt x="858" y="3004"/>
                    <a:pt x="262" y="7207"/>
                  </a:cubicBezTo>
                  <a:cubicBezTo>
                    <a:pt x="1" y="8993"/>
                    <a:pt x="179" y="18970"/>
                    <a:pt x="179" y="18970"/>
                  </a:cubicBezTo>
                  <a:cubicBezTo>
                    <a:pt x="114" y="19659"/>
                    <a:pt x="3448" y="19960"/>
                    <a:pt x="7322" y="19960"/>
                  </a:cubicBezTo>
                  <a:cubicBezTo>
                    <a:pt x="12694" y="19960"/>
                    <a:pt x="19104" y="19380"/>
                    <a:pt x="18931" y="18446"/>
                  </a:cubicBezTo>
                  <a:cubicBezTo>
                    <a:pt x="18931" y="18446"/>
                    <a:pt x="19205" y="8707"/>
                    <a:pt x="18800" y="6850"/>
                  </a:cubicBezTo>
                  <a:cubicBezTo>
                    <a:pt x="17943" y="2882"/>
                    <a:pt x="14361" y="1"/>
                    <a:pt x="93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0" name="Google Shape;2450;p56"/>
            <p:cNvSpPr/>
            <p:nvPr/>
          </p:nvSpPr>
          <p:spPr>
            <a:xfrm>
              <a:off x="4080550" y="3498425"/>
              <a:ext cx="435800" cy="272425"/>
            </a:xfrm>
            <a:custGeom>
              <a:avLst/>
              <a:gdLst/>
              <a:ahLst/>
              <a:cxnLst/>
              <a:rect l="l" t="t" r="r" b="b"/>
              <a:pathLst>
                <a:path w="17432" h="10897" extrusionOk="0">
                  <a:moveTo>
                    <a:pt x="8891" y="1"/>
                  </a:moveTo>
                  <a:cubicBezTo>
                    <a:pt x="8801" y="1"/>
                    <a:pt x="8711" y="1"/>
                    <a:pt x="8621" y="3"/>
                  </a:cubicBezTo>
                  <a:cubicBezTo>
                    <a:pt x="6644" y="14"/>
                    <a:pt x="4894" y="169"/>
                    <a:pt x="3620" y="907"/>
                  </a:cubicBezTo>
                  <a:cubicBezTo>
                    <a:pt x="632" y="2646"/>
                    <a:pt x="1" y="10897"/>
                    <a:pt x="1" y="10897"/>
                  </a:cubicBezTo>
                  <a:lnTo>
                    <a:pt x="17432" y="10849"/>
                  </a:lnTo>
                  <a:cubicBezTo>
                    <a:pt x="17432" y="10849"/>
                    <a:pt x="16289" y="2110"/>
                    <a:pt x="13538" y="729"/>
                  </a:cubicBezTo>
                  <a:cubicBezTo>
                    <a:pt x="12549" y="240"/>
                    <a:pt x="10779" y="1"/>
                    <a:pt x="88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1" name="Google Shape;2451;p56"/>
            <p:cNvSpPr/>
            <p:nvPr/>
          </p:nvSpPr>
          <p:spPr>
            <a:xfrm>
              <a:off x="4063900" y="3100125"/>
              <a:ext cx="418225" cy="383650"/>
            </a:xfrm>
            <a:custGeom>
              <a:avLst/>
              <a:gdLst/>
              <a:ahLst/>
              <a:cxnLst/>
              <a:rect l="l" t="t" r="r" b="b"/>
              <a:pathLst>
                <a:path w="16729" h="15346" extrusionOk="0">
                  <a:moveTo>
                    <a:pt x="12617" y="0"/>
                  </a:moveTo>
                  <a:cubicBezTo>
                    <a:pt x="12563" y="0"/>
                    <a:pt x="12509" y="2"/>
                    <a:pt x="12454" y="4"/>
                  </a:cubicBezTo>
                  <a:lnTo>
                    <a:pt x="4417" y="397"/>
                  </a:lnTo>
                  <a:cubicBezTo>
                    <a:pt x="2584" y="480"/>
                    <a:pt x="1119" y="1945"/>
                    <a:pt x="1024" y="3778"/>
                  </a:cubicBezTo>
                  <a:lnTo>
                    <a:pt x="1024" y="3921"/>
                  </a:lnTo>
                  <a:cubicBezTo>
                    <a:pt x="1012" y="3993"/>
                    <a:pt x="1012" y="4076"/>
                    <a:pt x="1000" y="4147"/>
                  </a:cubicBezTo>
                  <a:cubicBezTo>
                    <a:pt x="871" y="5275"/>
                    <a:pt x="0" y="15345"/>
                    <a:pt x="9232" y="15345"/>
                  </a:cubicBezTo>
                  <a:cubicBezTo>
                    <a:pt x="9359" y="15345"/>
                    <a:pt x="9489" y="15343"/>
                    <a:pt x="9620" y="15339"/>
                  </a:cubicBezTo>
                  <a:cubicBezTo>
                    <a:pt x="16633" y="15125"/>
                    <a:pt x="16728" y="7600"/>
                    <a:pt x="16169" y="3112"/>
                  </a:cubicBezTo>
                  <a:cubicBezTo>
                    <a:pt x="15938" y="1320"/>
                    <a:pt x="14406" y="0"/>
                    <a:pt x="12617" y="0"/>
                  </a:cubicBezTo>
                  <a:close/>
                </a:path>
              </a:pathLst>
            </a:custGeom>
            <a:solidFill>
              <a:srgbClr val="FFD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2" name="Google Shape;2452;p56"/>
            <p:cNvSpPr/>
            <p:nvPr/>
          </p:nvSpPr>
          <p:spPr>
            <a:xfrm>
              <a:off x="4309550" y="3270975"/>
              <a:ext cx="39525" cy="33200"/>
            </a:xfrm>
            <a:custGeom>
              <a:avLst/>
              <a:gdLst/>
              <a:ahLst/>
              <a:cxnLst/>
              <a:rect l="l" t="t" r="r" b="b"/>
              <a:pathLst>
                <a:path w="1581" h="1328" extrusionOk="0">
                  <a:moveTo>
                    <a:pt x="876" y="1"/>
                  </a:moveTo>
                  <a:cubicBezTo>
                    <a:pt x="325" y="1"/>
                    <a:pt x="1" y="642"/>
                    <a:pt x="366" y="1076"/>
                  </a:cubicBezTo>
                  <a:cubicBezTo>
                    <a:pt x="503" y="1249"/>
                    <a:pt x="692" y="1328"/>
                    <a:pt x="878" y="1328"/>
                  </a:cubicBezTo>
                  <a:cubicBezTo>
                    <a:pt x="1191" y="1328"/>
                    <a:pt x="1495" y="1104"/>
                    <a:pt x="1533" y="730"/>
                  </a:cubicBezTo>
                  <a:cubicBezTo>
                    <a:pt x="1580" y="373"/>
                    <a:pt x="1318" y="40"/>
                    <a:pt x="949" y="4"/>
                  </a:cubicBezTo>
                  <a:cubicBezTo>
                    <a:pt x="925" y="2"/>
                    <a:pt x="900" y="1"/>
                    <a:pt x="8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3" name="Google Shape;2453;p56"/>
            <p:cNvSpPr/>
            <p:nvPr/>
          </p:nvSpPr>
          <p:spPr>
            <a:xfrm>
              <a:off x="4228800" y="3273750"/>
              <a:ext cx="33350" cy="33050"/>
            </a:xfrm>
            <a:custGeom>
              <a:avLst/>
              <a:gdLst/>
              <a:ahLst/>
              <a:cxnLst/>
              <a:rect l="l" t="t" r="r" b="b"/>
              <a:pathLst>
                <a:path w="1334" h="1322" extrusionOk="0">
                  <a:moveTo>
                    <a:pt x="667" y="0"/>
                  </a:moveTo>
                  <a:cubicBezTo>
                    <a:pt x="298" y="0"/>
                    <a:pt x="0" y="298"/>
                    <a:pt x="0" y="667"/>
                  </a:cubicBezTo>
                  <a:cubicBezTo>
                    <a:pt x="0" y="1024"/>
                    <a:pt x="298" y="1322"/>
                    <a:pt x="667" y="1322"/>
                  </a:cubicBezTo>
                  <a:cubicBezTo>
                    <a:pt x="1036" y="1322"/>
                    <a:pt x="1334" y="1024"/>
                    <a:pt x="1334" y="667"/>
                  </a:cubicBezTo>
                  <a:cubicBezTo>
                    <a:pt x="1334" y="298"/>
                    <a:pt x="1036" y="0"/>
                    <a:pt x="6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4" name="Google Shape;2454;p56"/>
            <p:cNvSpPr/>
            <p:nvPr/>
          </p:nvSpPr>
          <p:spPr>
            <a:xfrm>
              <a:off x="4259225" y="3345100"/>
              <a:ext cx="60300" cy="15900"/>
            </a:xfrm>
            <a:custGeom>
              <a:avLst/>
              <a:gdLst/>
              <a:ahLst/>
              <a:cxnLst/>
              <a:rect l="l" t="t" r="r" b="b"/>
              <a:pathLst>
                <a:path w="2412" h="636" extrusionOk="0">
                  <a:moveTo>
                    <a:pt x="2191" y="1"/>
                  </a:moveTo>
                  <a:cubicBezTo>
                    <a:pt x="2164" y="1"/>
                    <a:pt x="2134" y="9"/>
                    <a:pt x="2105" y="28"/>
                  </a:cubicBezTo>
                  <a:cubicBezTo>
                    <a:pt x="1807" y="233"/>
                    <a:pt x="1460" y="339"/>
                    <a:pt x="1111" y="339"/>
                  </a:cubicBezTo>
                  <a:cubicBezTo>
                    <a:pt x="833" y="339"/>
                    <a:pt x="554" y="272"/>
                    <a:pt x="295" y="135"/>
                  </a:cubicBezTo>
                  <a:cubicBezTo>
                    <a:pt x="270" y="121"/>
                    <a:pt x="246" y="114"/>
                    <a:pt x="222" y="114"/>
                  </a:cubicBezTo>
                  <a:cubicBezTo>
                    <a:pt x="90" y="114"/>
                    <a:pt x="0" y="316"/>
                    <a:pt x="152" y="397"/>
                  </a:cubicBezTo>
                  <a:cubicBezTo>
                    <a:pt x="420" y="553"/>
                    <a:pt x="730" y="636"/>
                    <a:pt x="1042" y="636"/>
                  </a:cubicBezTo>
                  <a:cubicBezTo>
                    <a:pt x="1063" y="636"/>
                    <a:pt x="1084" y="636"/>
                    <a:pt x="1105" y="635"/>
                  </a:cubicBezTo>
                  <a:lnTo>
                    <a:pt x="1283" y="635"/>
                  </a:lnTo>
                  <a:cubicBezTo>
                    <a:pt x="1641" y="611"/>
                    <a:pt x="1986" y="480"/>
                    <a:pt x="2284" y="278"/>
                  </a:cubicBezTo>
                  <a:cubicBezTo>
                    <a:pt x="2411" y="180"/>
                    <a:pt x="2320" y="1"/>
                    <a:pt x="21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5" name="Google Shape;2455;p56"/>
            <p:cNvSpPr/>
            <p:nvPr/>
          </p:nvSpPr>
          <p:spPr>
            <a:xfrm>
              <a:off x="4447875" y="3271900"/>
              <a:ext cx="94375" cy="77475"/>
            </a:xfrm>
            <a:custGeom>
              <a:avLst/>
              <a:gdLst/>
              <a:ahLst/>
              <a:cxnLst/>
              <a:rect l="l" t="t" r="r" b="b"/>
              <a:pathLst>
                <a:path w="3775" h="3099" extrusionOk="0">
                  <a:moveTo>
                    <a:pt x="2083" y="1"/>
                  </a:moveTo>
                  <a:cubicBezTo>
                    <a:pt x="1541" y="1"/>
                    <a:pt x="960" y="118"/>
                    <a:pt x="560" y="205"/>
                  </a:cubicBezTo>
                  <a:lnTo>
                    <a:pt x="0" y="3099"/>
                  </a:lnTo>
                  <a:cubicBezTo>
                    <a:pt x="488" y="3039"/>
                    <a:pt x="2084" y="2956"/>
                    <a:pt x="3048" y="2229"/>
                  </a:cubicBezTo>
                  <a:cubicBezTo>
                    <a:pt x="3632" y="1789"/>
                    <a:pt x="3774" y="932"/>
                    <a:pt x="3298" y="396"/>
                  </a:cubicBezTo>
                  <a:cubicBezTo>
                    <a:pt x="3032" y="96"/>
                    <a:pt x="2574" y="1"/>
                    <a:pt x="2083" y="1"/>
                  </a:cubicBezTo>
                  <a:close/>
                </a:path>
              </a:pathLst>
            </a:custGeom>
            <a:solidFill>
              <a:srgbClr val="FFD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6" name="Google Shape;2456;p56"/>
            <p:cNvSpPr/>
            <p:nvPr/>
          </p:nvSpPr>
          <p:spPr>
            <a:xfrm>
              <a:off x="4484100" y="3288425"/>
              <a:ext cx="37300" cy="13025"/>
            </a:xfrm>
            <a:custGeom>
              <a:avLst/>
              <a:gdLst/>
              <a:ahLst/>
              <a:cxnLst/>
              <a:rect l="l" t="t" r="r" b="b"/>
              <a:pathLst>
                <a:path w="1492" h="521" extrusionOk="0">
                  <a:moveTo>
                    <a:pt x="543" y="1"/>
                  </a:moveTo>
                  <a:cubicBezTo>
                    <a:pt x="419" y="1"/>
                    <a:pt x="293" y="15"/>
                    <a:pt x="170" y="44"/>
                  </a:cubicBezTo>
                  <a:cubicBezTo>
                    <a:pt x="1" y="108"/>
                    <a:pt x="58" y="342"/>
                    <a:pt x="207" y="342"/>
                  </a:cubicBezTo>
                  <a:cubicBezTo>
                    <a:pt x="225" y="342"/>
                    <a:pt x="245" y="338"/>
                    <a:pt x="266" y="330"/>
                  </a:cubicBezTo>
                  <a:cubicBezTo>
                    <a:pt x="354" y="310"/>
                    <a:pt x="444" y="301"/>
                    <a:pt x="533" y="301"/>
                  </a:cubicBezTo>
                  <a:cubicBezTo>
                    <a:pt x="768" y="301"/>
                    <a:pt x="999" y="368"/>
                    <a:pt x="1206" y="497"/>
                  </a:cubicBezTo>
                  <a:cubicBezTo>
                    <a:pt x="1230" y="509"/>
                    <a:pt x="1254" y="521"/>
                    <a:pt x="1278" y="521"/>
                  </a:cubicBezTo>
                  <a:cubicBezTo>
                    <a:pt x="1432" y="521"/>
                    <a:pt x="1492" y="306"/>
                    <a:pt x="1349" y="235"/>
                  </a:cubicBezTo>
                  <a:cubicBezTo>
                    <a:pt x="1109" y="77"/>
                    <a:pt x="828" y="1"/>
                    <a:pt x="5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7" name="Google Shape;2457;p56"/>
            <p:cNvSpPr/>
            <p:nvPr/>
          </p:nvSpPr>
          <p:spPr>
            <a:xfrm>
              <a:off x="4489525" y="3293125"/>
              <a:ext cx="21300" cy="24400"/>
            </a:xfrm>
            <a:custGeom>
              <a:avLst/>
              <a:gdLst/>
              <a:ahLst/>
              <a:cxnLst/>
              <a:rect l="l" t="t" r="r" b="b"/>
              <a:pathLst>
                <a:path w="852" h="976" extrusionOk="0">
                  <a:moveTo>
                    <a:pt x="652" y="1"/>
                  </a:moveTo>
                  <a:cubicBezTo>
                    <a:pt x="604" y="1"/>
                    <a:pt x="556" y="25"/>
                    <a:pt x="525" y="83"/>
                  </a:cubicBezTo>
                  <a:cubicBezTo>
                    <a:pt x="406" y="309"/>
                    <a:pt x="251" y="523"/>
                    <a:pt x="84" y="726"/>
                  </a:cubicBezTo>
                  <a:cubicBezTo>
                    <a:pt x="1" y="821"/>
                    <a:pt x="72" y="976"/>
                    <a:pt x="203" y="976"/>
                  </a:cubicBezTo>
                  <a:cubicBezTo>
                    <a:pt x="239" y="976"/>
                    <a:pt x="287" y="964"/>
                    <a:pt x="311" y="928"/>
                  </a:cubicBezTo>
                  <a:cubicBezTo>
                    <a:pt x="489" y="714"/>
                    <a:pt x="656" y="476"/>
                    <a:pt x="787" y="225"/>
                  </a:cubicBezTo>
                  <a:cubicBezTo>
                    <a:pt x="851" y="105"/>
                    <a:pt x="753" y="1"/>
                    <a:pt x="6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8" name="Google Shape;2458;p56"/>
            <p:cNvSpPr/>
            <p:nvPr/>
          </p:nvSpPr>
          <p:spPr>
            <a:xfrm>
              <a:off x="4020725" y="3278325"/>
              <a:ext cx="95575" cy="75825"/>
            </a:xfrm>
            <a:custGeom>
              <a:avLst/>
              <a:gdLst/>
              <a:ahLst/>
              <a:cxnLst/>
              <a:rect l="l" t="t" r="r" b="b"/>
              <a:pathLst>
                <a:path w="3823" h="3033" extrusionOk="0">
                  <a:moveTo>
                    <a:pt x="1767" y="0"/>
                  </a:moveTo>
                  <a:cubicBezTo>
                    <a:pt x="1235" y="0"/>
                    <a:pt x="727" y="102"/>
                    <a:pt x="453" y="436"/>
                  </a:cubicBezTo>
                  <a:cubicBezTo>
                    <a:pt x="1" y="984"/>
                    <a:pt x="155" y="1830"/>
                    <a:pt x="763" y="2258"/>
                  </a:cubicBezTo>
                  <a:cubicBezTo>
                    <a:pt x="1739" y="2961"/>
                    <a:pt x="3346" y="2996"/>
                    <a:pt x="3823" y="3032"/>
                  </a:cubicBezTo>
                  <a:lnTo>
                    <a:pt x="3180" y="163"/>
                  </a:lnTo>
                  <a:cubicBezTo>
                    <a:pt x="2807" y="93"/>
                    <a:pt x="2276" y="0"/>
                    <a:pt x="1767" y="0"/>
                  </a:cubicBezTo>
                  <a:close/>
                </a:path>
              </a:pathLst>
            </a:custGeom>
            <a:solidFill>
              <a:srgbClr val="FFD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9" name="Google Shape;2459;p56"/>
            <p:cNvSpPr/>
            <p:nvPr/>
          </p:nvSpPr>
          <p:spPr>
            <a:xfrm>
              <a:off x="4041575" y="3294800"/>
              <a:ext cx="37075" cy="13500"/>
            </a:xfrm>
            <a:custGeom>
              <a:avLst/>
              <a:gdLst/>
              <a:ahLst/>
              <a:cxnLst/>
              <a:rect l="l" t="t" r="r" b="b"/>
              <a:pathLst>
                <a:path w="1483" h="540" extrusionOk="0">
                  <a:moveTo>
                    <a:pt x="977" y="1"/>
                  </a:moveTo>
                  <a:cubicBezTo>
                    <a:pt x="678" y="1"/>
                    <a:pt x="383" y="92"/>
                    <a:pt x="131" y="266"/>
                  </a:cubicBezTo>
                  <a:cubicBezTo>
                    <a:pt x="0" y="337"/>
                    <a:pt x="60" y="539"/>
                    <a:pt x="214" y="539"/>
                  </a:cubicBezTo>
                  <a:cubicBezTo>
                    <a:pt x="238" y="539"/>
                    <a:pt x="262" y="528"/>
                    <a:pt x="286" y="516"/>
                  </a:cubicBezTo>
                  <a:cubicBezTo>
                    <a:pt x="492" y="372"/>
                    <a:pt x="739" y="303"/>
                    <a:pt x="985" y="303"/>
                  </a:cubicBezTo>
                  <a:cubicBezTo>
                    <a:pt x="1066" y="303"/>
                    <a:pt x="1147" y="310"/>
                    <a:pt x="1226" y="325"/>
                  </a:cubicBezTo>
                  <a:cubicBezTo>
                    <a:pt x="1244" y="331"/>
                    <a:pt x="1261" y="333"/>
                    <a:pt x="1277" y="333"/>
                  </a:cubicBezTo>
                  <a:cubicBezTo>
                    <a:pt x="1430" y="333"/>
                    <a:pt x="1482" y="93"/>
                    <a:pt x="1310" y="39"/>
                  </a:cubicBezTo>
                  <a:cubicBezTo>
                    <a:pt x="1200" y="14"/>
                    <a:pt x="1088" y="1"/>
                    <a:pt x="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0" name="Google Shape;2460;p56"/>
            <p:cNvSpPr/>
            <p:nvPr/>
          </p:nvSpPr>
          <p:spPr>
            <a:xfrm>
              <a:off x="4052125" y="3299875"/>
              <a:ext cx="21600" cy="23900"/>
            </a:xfrm>
            <a:custGeom>
              <a:avLst/>
              <a:gdLst/>
              <a:ahLst/>
              <a:cxnLst/>
              <a:rect l="l" t="t" r="r" b="b"/>
              <a:pathLst>
                <a:path w="864" h="956" extrusionOk="0">
                  <a:moveTo>
                    <a:pt x="201" y="1"/>
                  </a:moveTo>
                  <a:cubicBezTo>
                    <a:pt x="98" y="1"/>
                    <a:pt x="1" y="107"/>
                    <a:pt x="66" y="229"/>
                  </a:cubicBezTo>
                  <a:cubicBezTo>
                    <a:pt x="209" y="479"/>
                    <a:pt x="364" y="706"/>
                    <a:pt x="566" y="920"/>
                  </a:cubicBezTo>
                  <a:cubicBezTo>
                    <a:pt x="590" y="944"/>
                    <a:pt x="626" y="956"/>
                    <a:pt x="673" y="956"/>
                  </a:cubicBezTo>
                  <a:cubicBezTo>
                    <a:pt x="804" y="956"/>
                    <a:pt x="864" y="801"/>
                    <a:pt x="781" y="706"/>
                  </a:cubicBezTo>
                  <a:cubicBezTo>
                    <a:pt x="602" y="515"/>
                    <a:pt x="447" y="301"/>
                    <a:pt x="328" y="75"/>
                  </a:cubicBezTo>
                  <a:cubicBezTo>
                    <a:pt x="295" y="22"/>
                    <a:pt x="247" y="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1" name="Google Shape;2461;p56"/>
            <p:cNvSpPr/>
            <p:nvPr/>
          </p:nvSpPr>
          <p:spPr>
            <a:xfrm>
              <a:off x="4065075" y="3031725"/>
              <a:ext cx="439075" cy="205300"/>
            </a:xfrm>
            <a:custGeom>
              <a:avLst/>
              <a:gdLst/>
              <a:ahLst/>
              <a:cxnLst/>
              <a:rect l="l" t="t" r="r" b="b"/>
              <a:pathLst>
                <a:path w="17563" h="8212" extrusionOk="0">
                  <a:moveTo>
                    <a:pt x="8648" y="1"/>
                  </a:moveTo>
                  <a:cubicBezTo>
                    <a:pt x="8473" y="1"/>
                    <a:pt x="8297" y="5"/>
                    <a:pt x="8121" y="14"/>
                  </a:cubicBezTo>
                  <a:cubicBezTo>
                    <a:pt x="3739" y="216"/>
                    <a:pt x="810" y="3073"/>
                    <a:pt x="48" y="7645"/>
                  </a:cubicBezTo>
                  <a:cubicBezTo>
                    <a:pt x="1" y="7848"/>
                    <a:pt x="132" y="8038"/>
                    <a:pt x="322" y="8086"/>
                  </a:cubicBezTo>
                  <a:cubicBezTo>
                    <a:pt x="717" y="8165"/>
                    <a:pt x="1128" y="8211"/>
                    <a:pt x="2712" y="8211"/>
                  </a:cubicBezTo>
                  <a:cubicBezTo>
                    <a:pt x="3041" y="8211"/>
                    <a:pt x="3419" y="8209"/>
                    <a:pt x="3858" y="8205"/>
                  </a:cubicBezTo>
                  <a:lnTo>
                    <a:pt x="4680" y="5943"/>
                  </a:lnTo>
                  <a:lnTo>
                    <a:pt x="5704" y="8169"/>
                  </a:lnTo>
                  <a:cubicBezTo>
                    <a:pt x="6561" y="8145"/>
                    <a:pt x="7514" y="8110"/>
                    <a:pt x="8597" y="8062"/>
                  </a:cubicBezTo>
                  <a:cubicBezTo>
                    <a:pt x="13562" y="7824"/>
                    <a:pt x="16443" y="7300"/>
                    <a:pt x="17312" y="7122"/>
                  </a:cubicBezTo>
                  <a:cubicBezTo>
                    <a:pt x="17467" y="7086"/>
                    <a:pt x="17562" y="6919"/>
                    <a:pt x="17515" y="6764"/>
                  </a:cubicBezTo>
                  <a:cubicBezTo>
                    <a:pt x="16372" y="2445"/>
                    <a:pt x="12816" y="1"/>
                    <a:pt x="86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2" name="Google Shape;2462;p56"/>
            <p:cNvSpPr/>
            <p:nvPr/>
          </p:nvSpPr>
          <p:spPr>
            <a:xfrm>
              <a:off x="4234750" y="3452350"/>
              <a:ext cx="120875" cy="71750"/>
            </a:xfrm>
            <a:custGeom>
              <a:avLst/>
              <a:gdLst/>
              <a:ahLst/>
              <a:cxnLst/>
              <a:rect l="l" t="t" r="r" b="b"/>
              <a:pathLst>
                <a:path w="4835" h="2870" extrusionOk="0">
                  <a:moveTo>
                    <a:pt x="4513" y="0"/>
                  </a:moveTo>
                  <a:lnTo>
                    <a:pt x="191" y="274"/>
                  </a:lnTo>
                  <a:lnTo>
                    <a:pt x="0" y="2869"/>
                  </a:lnTo>
                  <a:lnTo>
                    <a:pt x="4834" y="2798"/>
                  </a:lnTo>
                  <a:lnTo>
                    <a:pt x="4513" y="0"/>
                  </a:lnTo>
                  <a:close/>
                </a:path>
              </a:pathLst>
            </a:custGeom>
            <a:solidFill>
              <a:srgbClr val="FFD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3" name="Google Shape;2463;p56"/>
            <p:cNvSpPr/>
            <p:nvPr/>
          </p:nvSpPr>
          <p:spPr>
            <a:xfrm>
              <a:off x="4314825" y="3236975"/>
              <a:ext cx="44950" cy="19725"/>
            </a:xfrm>
            <a:custGeom>
              <a:avLst/>
              <a:gdLst/>
              <a:ahLst/>
              <a:cxnLst/>
              <a:rect l="l" t="t" r="r" b="b"/>
              <a:pathLst>
                <a:path w="1798" h="789" extrusionOk="0">
                  <a:moveTo>
                    <a:pt x="634" y="1"/>
                  </a:moveTo>
                  <a:cubicBezTo>
                    <a:pt x="427" y="1"/>
                    <a:pt x="208" y="28"/>
                    <a:pt x="83" y="162"/>
                  </a:cubicBezTo>
                  <a:cubicBezTo>
                    <a:pt x="36" y="209"/>
                    <a:pt x="0" y="281"/>
                    <a:pt x="0" y="352"/>
                  </a:cubicBezTo>
                  <a:cubicBezTo>
                    <a:pt x="0" y="447"/>
                    <a:pt x="48" y="662"/>
                    <a:pt x="167" y="721"/>
                  </a:cubicBezTo>
                  <a:cubicBezTo>
                    <a:pt x="214" y="745"/>
                    <a:pt x="262" y="745"/>
                    <a:pt x="310" y="757"/>
                  </a:cubicBezTo>
                  <a:cubicBezTo>
                    <a:pt x="524" y="769"/>
                    <a:pt x="726" y="781"/>
                    <a:pt x="929" y="781"/>
                  </a:cubicBezTo>
                  <a:cubicBezTo>
                    <a:pt x="993" y="786"/>
                    <a:pt x="1057" y="789"/>
                    <a:pt x="1120" y="789"/>
                  </a:cubicBezTo>
                  <a:cubicBezTo>
                    <a:pt x="1210" y="789"/>
                    <a:pt x="1297" y="783"/>
                    <a:pt x="1381" y="769"/>
                  </a:cubicBezTo>
                  <a:cubicBezTo>
                    <a:pt x="1548" y="757"/>
                    <a:pt x="1691" y="650"/>
                    <a:pt x="1762" y="507"/>
                  </a:cubicBezTo>
                  <a:cubicBezTo>
                    <a:pt x="1798" y="400"/>
                    <a:pt x="1762" y="269"/>
                    <a:pt x="1679" y="197"/>
                  </a:cubicBezTo>
                  <a:cubicBezTo>
                    <a:pt x="1488" y="43"/>
                    <a:pt x="1072" y="31"/>
                    <a:pt x="833" y="7"/>
                  </a:cubicBezTo>
                  <a:cubicBezTo>
                    <a:pt x="771" y="4"/>
                    <a:pt x="703" y="1"/>
                    <a:pt x="6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4" name="Google Shape;2464;p56"/>
            <p:cNvSpPr/>
            <p:nvPr/>
          </p:nvSpPr>
          <p:spPr>
            <a:xfrm>
              <a:off x="4214200" y="3239075"/>
              <a:ext cx="45275" cy="19925"/>
            </a:xfrm>
            <a:custGeom>
              <a:avLst/>
              <a:gdLst/>
              <a:ahLst/>
              <a:cxnLst/>
              <a:rect l="l" t="t" r="r" b="b"/>
              <a:pathLst>
                <a:path w="1811" h="797" extrusionOk="0">
                  <a:moveTo>
                    <a:pt x="1166" y="0"/>
                  </a:moveTo>
                  <a:cubicBezTo>
                    <a:pt x="1096" y="0"/>
                    <a:pt x="1028" y="3"/>
                    <a:pt x="965" y="6"/>
                  </a:cubicBezTo>
                  <a:cubicBezTo>
                    <a:pt x="739" y="30"/>
                    <a:pt x="310" y="42"/>
                    <a:pt x="132" y="197"/>
                  </a:cubicBezTo>
                  <a:cubicBezTo>
                    <a:pt x="36" y="268"/>
                    <a:pt x="1" y="399"/>
                    <a:pt x="36" y="506"/>
                  </a:cubicBezTo>
                  <a:cubicBezTo>
                    <a:pt x="120" y="661"/>
                    <a:pt x="263" y="756"/>
                    <a:pt x="417" y="768"/>
                  </a:cubicBezTo>
                  <a:cubicBezTo>
                    <a:pt x="531" y="786"/>
                    <a:pt x="644" y="797"/>
                    <a:pt x="753" y="797"/>
                  </a:cubicBezTo>
                  <a:cubicBezTo>
                    <a:pt x="792" y="797"/>
                    <a:pt x="832" y="795"/>
                    <a:pt x="870" y="792"/>
                  </a:cubicBezTo>
                  <a:cubicBezTo>
                    <a:pt x="1084" y="780"/>
                    <a:pt x="1287" y="768"/>
                    <a:pt x="1489" y="756"/>
                  </a:cubicBezTo>
                  <a:cubicBezTo>
                    <a:pt x="1537" y="756"/>
                    <a:pt x="1596" y="744"/>
                    <a:pt x="1644" y="721"/>
                  </a:cubicBezTo>
                  <a:cubicBezTo>
                    <a:pt x="1763" y="673"/>
                    <a:pt x="1810" y="447"/>
                    <a:pt x="1799" y="352"/>
                  </a:cubicBezTo>
                  <a:cubicBezTo>
                    <a:pt x="1799" y="280"/>
                    <a:pt x="1775" y="221"/>
                    <a:pt x="1727" y="161"/>
                  </a:cubicBezTo>
                  <a:cubicBezTo>
                    <a:pt x="1602" y="27"/>
                    <a:pt x="1377" y="0"/>
                    <a:pt x="11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5" name="Google Shape;2465;p56"/>
            <p:cNvSpPr/>
            <p:nvPr/>
          </p:nvSpPr>
          <p:spPr>
            <a:xfrm>
              <a:off x="4224925" y="3515975"/>
              <a:ext cx="141725" cy="16775"/>
            </a:xfrm>
            <a:custGeom>
              <a:avLst/>
              <a:gdLst/>
              <a:ahLst/>
              <a:cxnLst/>
              <a:rect l="l" t="t" r="r" b="b"/>
              <a:pathLst>
                <a:path w="5669" h="671" extrusionOk="0">
                  <a:moveTo>
                    <a:pt x="242" y="1"/>
                  </a:moveTo>
                  <a:cubicBezTo>
                    <a:pt x="81" y="1"/>
                    <a:pt x="0" y="252"/>
                    <a:pt x="179" y="336"/>
                  </a:cubicBezTo>
                  <a:cubicBezTo>
                    <a:pt x="215" y="348"/>
                    <a:pt x="953" y="670"/>
                    <a:pt x="2894" y="670"/>
                  </a:cubicBezTo>
                  <a:lnTo>
                    <a:pt x="2929" y="670"/>
                  </a:lnTo>
                  <a:cubicBezTo>
                    <a:pt x="2983" y="671"/>
                    <a:pt x="3036" y="671"/>
                    <a:pt x="3090" y="671"/>
                  </a:cubicBezTo>
                  <a:cubicBezTo>
                    <a:pt x="3892" y="671"/>
                    <a:pt x="4683" y="587"/>
                    <a:pt x="5453" y="420"/>
                  </a:cubicBezTo>
                  <a:cubicBezTo>
                    <a:pt x="5668" y="375"/>
                    <a:pt x="5615" y="72"/>
                    <a:pt x="5425" y="72"/>
                  </a:cubicBezTo>
                  <a:cubicBezTo>
                    <a:pt x="5415" y="72"/>
                    <a:pt x="5405" y="73"/>
                    <a:pt x="5394" y="74"/>
                  </a:cubicBezTo>
                  <a:cubicBezTo>
                    <a:pt x="4624" y="242"/>
                    <a:pt x="3833" y="326"/>
                    <a:pt x="3050" y="326"/>
                  </a:cubicBezTo>
                  <a:cubicBezTo>
                    <a:pt x="2998" y="326"/>
                    <a:pt x="2946" y="325"/>
                    <a:pt x="2894" y="324"/>
                  </a:cubicBezTo>
                  <a:cubicBezTo>
                    <a:pt x="1048" y="324"/>
                    <a:pt x="322" y="27"/>
                    <a:pt x="310" y="15"/>
                  </a:cubicBezTo>
                  <a:cubicBezTo>
                    <a:pt x="286" y="5"/>
                    <a:pt x="264" y="1"/>
                    <a:pt x="2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6" name="Google Shape;2466;p56"/>
            <p:cNvSpPr/>
            <p:nvPr/>
          </p:nvSpPr>
          <p:spPr>
            <a:xfrm>
              <a:off x="4138300" y="3679800"/>
              <a:ext cx="19100" cy="90450"/>
            </a:xfrm>
            <a:custGeom>
              <a:avLst/>
              <a:gdLst/>
              <a:ahLst/>
              <a:cxnLst/>
              <a:rect l="l" t="t" r="r" b="b"/>
              <a:pathLst>
                <a:path w="764" h="3618" extrusionOk="0">
                  <a:moveTo>
                    <a:pt x="582" y="0"/>
                  </a:moveTo>
                  <a:cubicBezTo>
                    <a:pt x="505" y="0"/>
                    <a:pt x="428" y="49"/>
                    <a:pt x="417" y="153"/>
                  </a:cubicBezTo>
                  <a:lnTo>
                    <a:pt x="13" y="3427"/>
                  </a:lnTo>
                  <a:cubicBezTo>
                    <a:pt x="1" y="3511"/>
                    <a:pt x="72" y="3606"/>
                    <a:pt x="167" y="3618"/>
                  </a:cubicBezTo>
                  <a:lnTo>
                    <a:pt x="191" y="3618"/>
                  </a:lnTo>
                  <a:cubicBezTo>
                    <a:pt x="274" y="3618"/>
                    <a:pt x="346" y="3547"/>
                    <a:pt x="358" y="3463"/>
                  </a:cubicBezTo>
                  <a:lnTo>
                    <a:pt x="751" y="189"/>
                  </a:lnTo>
                  <a:cubicBezTo>
                    <a:pt x="764" y="67"/>
                    <a:pt x="673" y="0"/>
                    <a:pt x="5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7" name="Google Shape;2467;p56"/>
            <p:cNvSpPr/>
            <p:nvPr/>
          </p:nvSpPr>
          <p:spPr>
            <a:xfrm>
              <a:off x="4438900" y="3679800"/>
              <a:ext cx="19100" cy="90450"/>
            </a:xfrm>
            <a:custGeom>
              <a:avLst/>
              <a:gdLst/>
              <a:ahLst/>
              <a:cxnLst/>
              <a:rect l="l" t="t" r="r" b="b"/>
              <a:pathLst>
                <a:path w="764" h="3618" extrusionOk="0">
                  <a:moveTo>
                    <a:pt x="184" y="0"/>
                  </a:moveTo>
                  <a:cubicBezTo>
                    <a:pt x="92" y="0"/>
                    <a:pt x="1" y="67"/>
                    <a:pt x="14" y="189"/>
                  </a:cubicBezTo>
                  <a:lnTo>
                    <a:pt x="407" y="3463"/>
                  </a:lnTo>
                  <a:cubicBezTo>
                    <a:pt x="419" y="3547"/>
                    <a:pt x="490" y="3618"/>
                    <a:pt x="585" y="3618"/>
                  </a:cubicBezTo>
                  <a:lnTo>
                    <a:pt x="597" y="3618"/>
                  </a:lnTo>
                  <a:cubicBezTo>
                    <a:pt x="692" y="3606"/>
                    <a:pt x="764" y="3511"/>
                    <a:pt x="752" y="3427"/>
                  </a:cubicBezTo>
                  <a:lnTo>
                    <a:pt x="359" y="153"/>
                  </a:lnTo>
                  <a:cubicBezTo>
                    <a:pt x="343" y="49"/>
                    <a:pt x="263" y="0"/>
                    <a:pt x="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8" name="Google Shape;2468;p56"/>
            <p:cNvSpPr/>
            <p:nvPr/>
          </p:nvSpPr>
          <p:spPr>
            <a:xfrm>
              <a:off x="4228800" y="3320175"/>
              <a:ext cx="4475" cy="4500"/>
            </a:xfrm>
            <a:custGeom>
              <a:avLst/>
              <a:gdLst/>
              <a:ahLst/>
              <a:cxnLst/>
              <a:rect l="l" t="t" r="r" b="b"/>
              <a:pathLst>
                <a:path w="179" h="180" extrusionOk="0">
                  <a:moveTo>
                    <a:pt x="83" y="1"/>
                  </a:moveTo>
                  <a:cubicBezTo>
                    <a:pt x="36" y="1"/>
                    <a:pt x="0" y="36"/>
                    <a:pt x="0" y="96"/>
                  </a:cubicBezTo>
                  <a:cubicBezTo>
                    <a:pt x="0" y="144"/>
                    <a:pt x="36" y="179"/>
                    <a:pt x="83" y="179"/>
                  </a:cubicBezTo>
                  <a:cubicBezTo>
                    <a:pt x="143" y="179"/>
                    <a:pt x="179" y="144"/>
                    <a:pt x="179" y="96"/>
                  </a:cubicBezTo>
                  <a:cubicBezTo>
                    <a:pt x="179" y="36"/>
                    <a:pt x="143" y="1"/>
                    <a:pt x="83" y="1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9" name="Google Shape;2469;p56"/>
            <p:cNvSpPr/>
            <p:nvPr/>
          </p:nvSpPr>
          <p:spPr>
            <a:xfrm>
              <a:off x="4250775" y="3325550"/>
              <a:ext cx="4825" cy="3575"/>
            </a:xfrm>
            <a:custGeom>
              <a:avLst/>
              <a:gdLst/>
              <a:ahLst/>
              <a:cxnLst/>
              <a:rect l="l" t="t" r="r" b="b"/>
              <a:pathLst>
                <a:path w="193" h="143" extrusionOk="0">
                  <a:moveTo>
                    <a:pt x="109" y="0"/>
                  </a:moveTo>
                  <a:cubicBezTo>
                    <a:pt x="1" y="9"/>
                    <a:pt x="106" y="142"/>
                    <a:pt x="162" y="142"/>
                  </a:cubicBezTo>
                  <a:cubicBezTo>
                    <a:pt x="180" y="142"/>
                    <a:pt x="193" y="129"/>
                    <a:pt x="193" y="95"/>
                  </a:cubicBezTo>
                  <a:cubicBezTo>
                    <a:pt x="193" y="48"/>
                    <a:pt x="157" y="0"/>
                    <a:pt x="109" y="0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0" name="Google Shape;2470;p56"/>
            <p:cNvSpPr/>
            <p:nvPr/>
          </p:nvSpPr>
          <p:spPr>
            <a:xfrm>
              <a:off x="4248700" y="3343100"/>
              <a:ext cx="5125" cy="3300"/>
            </a:xfrm>
            <a:custGeom>
              <a:avLst/>
              <a:gdLst/>
              <a:ahLst/>
              <a:cxnLst/>
              <a:rect l="l" t="t" r="r" b="b"/>
              <a:pathLst>
                <a:path w="205" h="132" extrusionOk="0">
                  <a:moveTo>
                    <a:pt x="109" y="1"/>
                  </a:moveTo>
                  <a:cubicBezTo>
                    <a:pt x="0" y="1"/>
                    <a:pt x="112" y="131"/>
                    <a:pt x="172" y="131"/>
                  </a:cubicBezTo>
                  <a:cubicBezTo>
                    <a:pt x="191" y="131"/>
                    <a:pt x="204" y="118"/>
                    <a:pt x="204" y="84"/>
                  </a:cubicBezTo>
                  <a:cubicBezTo>
                    <a:pt x="204" y="36"/>
                    <a:pt x="157" y="1"/>
                    <a:pt x="109" y="1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1" name="Google Shape;2471;p56"/>
            <p:cNvSpPr/>
            <p:nvPr/>
          </p:nvSpPr>
          <p:spPr>
            <a:xfrm>
              <a:off x="4236125" y="3332675"/>
              <a:ext cx="4900" cy="3300"/>
            </a:xfrm>
            <a:custGeom>
              <a:avLst/>
              <a:gdLst/>
              <a:ahLst/>
              <a:cxnLst/>
              <a:rect l="l" t="t" r="r" b="b"/>
              <a:pathLst>
                <a:path w="196" h="132" extrusionOk="0">
                  <a:moveTo>
                    <a:pt x="100" y="1"/>
                  </a:moveTo>
                  <a:cubicBezTo>
                    <a:pt x="0" y="1"/>
                    <a:pt x="107" y="131"/>
                    <a:pt x="164" y="131"/>
                  </a:cubicBezTo>
                  <a:cubicBezTo>
                    <a:pt x="182" y="131"/>
                    <a:pt x="195" y="118"/>
                    <a:pt x="195" y="84"/>
                  </a:cubicBezTo>
                  <a:cubicBezTo>
                    <a:pt x="195" y="37"/>
                    <a:pt x="160" y="1"/>
                    <a:pt x="100" y="1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2" name="Google Shape;2472;p56"/>
            <p:cNvSpPr/>
            <p:nvPr/>
          </p:nvSpPr>
          <p:spPr>
            <a:xfrm>
              <a:off x="4227300" y="3342800"/>
              <a:ext cx="4500" cy="4500"/>
            </a:xfrm>
            <a:custGeom>
              <a:avLst/>
              <a:gdLst/>
              <a:ahLst/>
              <a:cxnLst/>
              <a:rect l="l" t="t" r="r" b="b"/>
              <a:pathLst>
                <a:path w="180" h="180" extrusionOk="0">
                  <a:moveTo>
                    <a:pt x="84" y="1"/>
                  </a:moveTo>
                  <a:cubicBezTo>
                    <a:pt x="36" y="1"/>
                    <a:pt x="1" y="36"/>
                    <a:pt x="1" y="84"/>
                  </a:cubicBezTo>
                  <a:cubicBezTo>
                    <a:pt x="1" y="132"/>
                    <a:pt x="36" y="179"/>
                    <a:pt x="84" y="179"/>
                  </a:cubicBezTo>
                  <a:cubicBezTo>
                    <a:pt x="132" y="179"/>
                    <a:pt x="179" y="132"/>
                    <a:pt x="179" y="84"/>
                  </a:cubicBezTo>
                  <a:cubicBezTo>
                    <a:pt x="179" y="36"/>
                    <a:pt x="132" y="1"/>
                    <a:pt x="84" y="1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3" name="Google Shape;2473;p56"/>
            <p:cNvSpPr/>
            <p:nvPr/>
          </p:nvSpPr>
          <p:spPr>
            <a:xfrm>
              <a:off x="4330300" y="3320175"/>
              <a:ext cx="4475" cy="4500"/>
            </a:xfrm>
            <a:custGeom>
              <a:avLst/>
              <a:gdLst/>
              <a:ahLst/>
              <a:cxnLst/>
              <a:rect l="l" t="t" r="r" b="b"/>
              <a:pathLst>
                <a:path w="179" h="180" extrusionOk="0">
                  <a:moveTo>
                    <a:pt x="83" y="1"/>
                  </a:moveTo>
                  <a:cubicBezTo>
                    <a:pt x="36" y="1"/>
                    <a:pt x="0" y="36"/>
                    <a:pt x="0" y="96"/>
                  </a:cubicBezTo>
                  <a:cubicBezTo>
                    <a:pt x="0" y="144"/>
                    <a:pt x="36" y="179"/>
                    <a:pt x="83" y="179"/>
                  </a:cubicBezTo>
                  <a:cubicBezTo>
                    <a:pt x="131" y="179"/>
                    <a:pt x="179" y="144"/>
                    <a:pt x="179" y="96"/>
                  </a:cubicBezTo>
                  <a:cubicBezTo>
                    <a:pt x="179" y="36"/>
                    <a:pt x="131" y="1"/>
                    <a:pt x="83" y="1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4" name="Google Shape;2474;p56"/>
            <p:cNvSpPr/>
            <p:nvPr/>
          </p:nvSpPr>
          <p:spPr>
            <a:xfrm>
              <a:off x="4352250" y="3325550"/>
              <a:ext cx="4850" cy="3525"/>
            </a:xfrm>
            <a:custGeom>
              <a:avLst/>
              <a:gdLst/>
              <a:ahLst/>
              <a:cxnLst/>
              <a:rect l="l" t="t" r="r" b="b"/>
              <a:pathLst>
                <a:path w="194" h="141" extrusionOk="0">
                  <a:moveTo>
                    <a:pt x="110" y="0"/>
                  </a:moveTo>
                  <a:cubicBezTo>
                    <a:pt x="0" y="0"/>
                    <a:pt x="109" y="141"/>
                    <a:pt x="165" y="141"/>
                  </a:cubicBezTo>
                  <a:cubicBezTo>
                    <a:pt x="182" y="141"/>
                    <a:pt x="194" y="128"/>
                    <a:pt x="194" y="95"/>
                  </a:cubicBezTo>
                  <a:cubicBezTo>
                    <a:pt x="194" y="48"/>
                    <a:pt x="158" y="0"/>
                    <a:pt x="110" y="0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5" name="Google Shape;2475;p56"/>
            <p:cNvSpPr/>
            <p:nvPr/>
          </p:nvSpPr>
          <p:spPr>
            <a:xfrm>
              <a:off x="4350525" y="3343100"/>
              <a:ext cx="4500" cy="4500"/>
            </a:xfrm>
            <a:custGeom>
              <a:avLst/>
              <a:gdLst/>
              <a:ahLst/>
              <a:cxnLst/>
              <a:rect l="l" t="t" r="r" b="b"/>
              <a:pathLst>
                <a:path w="180" h="180" extrusionOk="0">
                  <a:moveTo>
                    <a:pt x="96" y="1"/>
                  </a:moveTo>
                  <a:cubicBezTo>
                    <a:pt x="48" y="1"/>
                    <a:pt x="1" y="36"/>
                    <a:pt x="1" y="84"/>
                  </a:cubicBezTo>
                  <a:cubicBezTo>
                    <a:pt x="1" y="131"/>
                    <a:pt x="48" y="179"/>
                    <a:pt x="96" y="179"/>
                  </a:cubicBezTo>
                  <a:cubicBezTo>
                    <a:pt x="144" y="179"/>
                    <a:pt x="179" y="131"/>
                    <a:pt x="179" y="84"/>
                  </a:cubicBezTo>
                  <a:cubicBezTo>
                    <a:pt x="179" y="36"/>
                    <a:pt x="144" y="1"/>
                    <a:pt x="96" y="1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6" name="Google Shape;2476;p56"/>
            <p:cNvSpPr/>
            <p:nvPr/>
          </p:nvSpPr>
          <p:spPr>
            <a:xfrm>
              <a:off x="4337400" y="3332675"/>
              <a:ext cx="5125" cy="3300"/>
            </a:xfrm>
            <a:custGeom>
              <a:avLst/>
              <a:gdLst/>
              <a:ahLst/>
              <a:cxnLst/>
              <a:rect l="l" t="t" r="r" b="b"/>
              <a:pathLst>
                <a:path w="205" h="132" extrusionOk="0">
                  <a:moveTo>
                    <a:pt x="109" y="1"/>
                  </a:moveTo>
                  <a:cubicBezTo>
                    <a:pt x="0" y="1"/>
                    <a:pt x="112" y="131"/>
                    <a:pt x="172" y="131"/>
                  </a:cubicBezTo>
                  <a:cubicBezTo>
                    <a:pt x="191" y="131"/>
                    <a:pt x="204" y="118"/>
                    <a:pt x="204" y="84"/>
                  </a:cubicBezTo>
                  <a:cubicBezTo>
                    <a:pt x="204" y="37"/>
                    <a:pt x="157" y="1"/>
                    <a:pt x="109" y="1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7" name="Google Shape;2477;p56"/>
            <p:cNvSpPr/>
            <p:nvPr/>
          </p:nvSpPr>
          <p:spPr>
            <a:xfrm>
              <a:off x="4328500" y="3342800"/>
              <a:ext cx="4800" cy="4500"/>
            </a:xfrm>
            <a:custGeom>
              <a:avLst/>
              <a:gdLst/>
              <a:ahLst/>
              <a:cxnLst/>
              <a:rect l="l" t="t" r="r" b="b"/>
              <a:pathLst>
                <a:path w="192" h="180" extrusionOk="0">
                  <a:moveTo>
                    <a:pt x="96" y="1"/>
                  </a:moveTo>
                  <a:cubicBezTo>
                    <a:pt x="48" y="1"/>
                    <a:pt x="1" y="36"/>
                    <a:pt x="1" y="84"/>
                  </a:cubicBezTo>
                  <a:cubicBezTo>
                    <a:pt x="1" y="132"/>
                    <a:pt x="48" y="179"/>
                    <a:pt x="96" y="179"/>
                  </a:cubicBezTo>
                  <a:cubicBezTo>
                    <a:pt x="144" y="179"/>
                    <a:pt x="191" y="132"/>
                    <a:pt x="191" y="84"/>
                  </a:cubicBezTo>
                  <a:cubicBezTo>
                    <a:pt x="191" y="36"/>
                    <a:pt x="144" y="1"/>
                    <a:pt x="96" y="1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566" name="Google Shape;2566;p56"/>
          <p:cNvGrpSpPr/>
          <p:nvPr/>
        </p:nvGrpSpPr>
        <p:grpSpPr>
          <a:xfrm>
            <a:off x="8041958" y="150189"/>
            <a:ext cx="612085" cy="959177"/>
            <a:chOff x="4717250" y="1038825"/>
            <a:chExt cx="521500" cy="817225"/>
          </a:xfrm>
        </p:grpSpPr>
        <p:sp>
          <p:nvSpPr>
            <p:cNvPr id="2567" name="Google Shape;2567;p56"/>
            <p:cNvSpPr/>
            <p:nvPr/>
          </p:nvSpPr>
          <p:spPr>
            <a:xfrm>
              <a:off x="4775875" y="1583350"/>
              <a:ext cx="435800" cy="272700"/>
            </a:xfrm>
            <a:custGeom>
              <a:avLst/>
              <a:gdLst/>
              <a:ahLst/>
              <a:cxnLst/>
              <a:rect l="l" t="t" r="r" b="b"/>
              <a:pathLst>
                <a:path w="17432" h="10908" extrusionOk="0">
                  <a:moveTo>
                    <a:pt x="8769" y="0"/>
                  </a:moveTo>
                  <a:cubicBezTo>
                    <a:pt x="8719" y="0"/>
                    <a:pt x="8670" y="1"/>
                    <a:pt x="8621" y="1"/>
                  </a:cubicBezTo>
                  <a:cubicBezTo>
                    <a:pt x="6644" y="13"/>
                    <a:pt x="4882" y="180"/>
                    <a:pt x="3608" y="906"/>
                  </a:cubicBezTo>
                  <a:cubicBezTo>
                    <a:pt x="620" y="2644"/>
                    <a:pt x="1" y="10907"/>
                    <a:pt x="1" y="10907"/>
                  </a:cubicBezTo>
                  <a:lnTo>
                    <a:pt x="17432" y="10847"/>
                  </a:lnTo>
                  <a:cubicBezTo>
                    <a:pt x="17432" y="10847"/>
                    <a:pt x="16289" y="2108"/>
                    <a:pt x="13526" y="739"/>
                  </a:cubicBezTo>
                  <a:cubicBezTo>
                    <a:pt x="12516" y="228"/>
                    <a:pt x="10691" y="0"/>
                    <a:pt x="87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68" name="Google Shape;2568;p56"/>
            <p:cNvSpPr/>
            <p:nvPr/>
          </p:nvSpPr>
          <p:spPr>
            <a:xfrm>
              <a:off x="4833625" y="1764775"/>
              <a:ext cx="19100" cy="90375"/>
            </a:xfrm>
            <a:custGeom>
              <a:avLst/>
              <a:gdLst/>
              <a:ahLst/>
              <a:cxnLst/>
              <a:rect l="l" t="t" r="r" b="b"/>
              <a:pathLst>
                <a:path w="764" h="3615" extrusionOk="0">
                  <a:moveTo>
                    <a:pt x="576" y="1"/>
                  </a:moveTo>
                  <a:cubicBezTo>
                    <a:pt x="499" y="1"/>
                    <a:pt x="422" y="47"/>
                    <a:pt x="405" y="150"/>
                  </a:cubicBezTo>
                  <a:lnTo>
                    <a:pt x="13" y="3424"/>
                  </a:lnTo>
                  <a:cubicBezTo>
                    <a:pt x="1" y="3519"/>
                    <a:pt x="72" y="3602"/>
                    <a:pt x="155" y="3614"/>
                  </a:cubicBezTo>
                  <a:lnTo>
                    <a:pt x="179" y="3614"/>
                  </a:lnTo>
                  <a:cubicBezTo>
                    <a:pt x="263" y="3614"/>
                    <a:pt x="346" y="3543"/>
                    <a:pt x="358" y="3460"/>
                  </a:cubicBezTo>
                  <a:lnTo>
                    <a:pt x="751" y="185"/>
                  </a:lnTo>
                  <a:cubicBezTo>
                    <a:pt x="764" y="68"/>
                    <a:pt x="670" y="1"/>
                    <a:pt x="5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69" name="Google Shape;2569;p56"/>
            <p:cNvSpPr/>
            <p:nvPr/>
          </p:nvSpPr>
          <p:spPr>
            <a:xfrm>
              <a:off x="5134225" y="1764775"/>
              <a:ext cx="18800" cy="90375"/>
            </a:xfrm>
            <a:custGeom>
              <a:avLst/>
              <a:gdLst/>
              <a:ahLst/>
              <a:cxnLst/>
              <a:rect l="l" t="t" r="r" b="b"/>
              <a:pathLst>
                <a:path w="752" h="3615" extrusionOk="0">
                  <a:moveTo>
                    <a:pt x="186" y="1"/>
                  </a:moveTo>
                  <a:cubicBezTo>
                    <a:pt x="95" y="1"/>
                    <a:pt x="1" y="68"/>
                    <a:pt x="14" y="185"/>
                  </a:cubicBezTo>
                  <a:lnTo>
                    <a:pt x="407" y="3460"/>
                  </a:lnTo>
                  <a:cubicBezTo>
                    <a:pt x="419" y="3543"/>
                    <a:pt x="490" y="3614"/>
                    <a:pt x="573" y="3614"/>
                  </a:cubicBezTo>
                  <a:lnTo>
                    <a:pt x="597" y="3614"/>
                  </a:lnTo>
                  <a:cubicBezTo>
                    <a:pt x="692" y="3602"/>
                    <a:pt x="752" y="3519"/>
                    <a:pt x="740" y="3424"/>
                  </a:cubicBezTo>
                  <a:lnTo>
                    <a:pt x="347" y="150"/>
                  </a:lnTo>
                  <a:cubicBezTo>
                    <a:pt x="336" y="47"/>
                    <a:pt x="262" y="1"/>
                    <a:pt x="1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70" name="Google Shape;2570;p56"/>
            <p:cNvSpPr/>
            <p:nvPr/>
          </p:nvSpPr>
          <p:spPr>
            <a:xfrm>
              <a:off x="4761375" y="1181700"/>
              <a:ext cx="417550" cy="383725"/>
            </a:xfrm>
            <a:custGeom>
              <a:avLst/>
              <a:gdLst/>
              <a:ahLst/>
              <a:cxnLst/>
              <a:rect l="l" t="t" r="r" b="b"/>
              <a:pathLst>
                <a:path w="16702" h="15349" extrusionOk="0">
                  <a:moveTo>
                    <a:pt x="12565" y="1"/>
                  </a:moveTo>
                  <a:cubicBezTo>
                    <a:pt x="12504" y="1"/>
                    <a:pt x="12442" y="2"/>
                    <a:pt x="12380" y="5"/>
                  </a:cubicBezTo>
                  <a:lnTo>
                    <a:pt x="4355" y="422"/>
                  </a:lnTo>
                  <a:cubicBezTo>
                    <a:pt x="2522" y="517"/>
                    <a:pt x="1069" y="1994"/>
                    <a:pt x="974" y="3815"/>
                  </a:cubicBezTo>
                  <a:lnTo>
                    <a:pt x="974" y="3958"/>
                  </a:lnTo>
                  <a:cubicBezTo>
                    <a:pt x="962" y="4042"/>
                    <a:pt x="962" y="4113"/>
                    <a:pt x="950" y="4184"/>
                  </a:cubicBezTo>
                  <a:cubicBezTo>
                    <a:pt x="833" y="5321"/>
                    <a:pt x="1" y="15349"/>
                    <a:pt x="9167" y="15349"/>
                  </a:cubicBezTo>
                  <a:cubicBezTo>
                    <a:pt x="9314" y="15349"/>
                    <a:pt x="9465" y="15346"/>
                    <a:pt x="9618" y="15341"/>
                  </a:cubicBezTo>
                  <a:cubicBezTo>
                    <a:pt x="16619" y="15103"/>
                    <a:pt x="16702" y="7602"/>
                    <a:pt x="16118" y="3125"/>
                  </a:cubicBezTo>
                  <a:cubicBezTo>
                    <a:pt x="15888" y="1329"/>
                    <a:pt x="14356" y="1"/>
                    <a:pt x="12565" y="1"/>
                  </a:cubicBezTo>
                  <a:close/>
                </a:path>
              </a:pathLst>
            </a:custGeom>
            <a:solidFill>
              <a:srgbClr val="F9B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71" name="Google Shape;2571;p56"/>
            <p:cNvSpPr/>
            <p:nvPr/>
          </p:nvSpPr>
          <p:spPr>
            <a:xfrm>
              <a:off x="5010425" y="1352525"/>
              <a:ext cx="35450" cy="33350"/>
            </a:xfrm>
            <a:custGeom>
              <a:avLst/>
              <a:gdLst/>
              <a:ahLst/>
              <a:cxnLst/>
              <a:rect l="l" t="t" r="r" b="b"/>
              <a:pathLst>
                <a:path w="1418" h="1334" extrusionOk="0">
                  <a:moveTo>
                    <a:pt x="704" y="1"/>
                  </a:moveTo>
                  <a:cubicBezTo>
                    <a:pt x="676" y="1"/>
                    <a:pt x="648" y="3"/>
                    <a:pt x="620" y="7"/>
                  </a:cubicBezTo>
                  <a:cubicBezTo>
                    <a:pt x="251" y="54"/>
                    <a:pt x="1" y="388"/>
                    <a:pt x="49" y="757"/>
                  </a:cubicBezTo>
                  <a:cubicBezTo>
                    <a:pt x="92" y="1095"/>
                    <a:pt x="377" y="1334"/>
                    <a:pt x="709" y="1334"/>
                  </a:cubicBezTo>
                  <a:cubicBezTo>
                    <a:pt x="738" y="1334"/>
                    <a:pt x="768" y="1332"/>
                    <a:pt x="799" y="1328"/>
                  </a:cubicBezTo>
                  <a:cubicBezTo>
                    <a:pt x="1156" y="1281"/>
                    <a:pt x="1418" y="947"/>
                    <a:pt x="1370" y="578"/>
                  </a:cubicBezTo>
                  <a:cubicBezTo>
                    <a:pt x="1326" y="249"/>
                    <a:pt x="1030" y="1"/>
                    <a:pt x="7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72" name="Google Shape;2572;p56"/>
            <p:cNvSpPr/>
            <p:nvPr/>
          </p:nvSpPr>
          <p:spPr>
            <a:xfrm>
              <a:off x="4923825" y="1355650"/>
              <a:ext cx="39475" cy="33200"/>
            </a:xfrm>
            <a:custGeom>
              <a:avLst/>
              <a:gdLst/>
              <a:ahLst/>
              <a:cxnLst/>
              <a:rect l="l" t="t" r="r" b="b"/>
              <a:pathLst>
                <a:path w="1579" h="1328" extrusionOk="0">
                  <a:moveTo>
                    <a:pt x="735" y="1"/>
                  </a:moveTo>
                  <a:cubicBezTo>
                    <a:pt x="446" y="1"/>
                    <a:pt x="159" y="187"/>
                    <a:pt x="84" y="525"/>
                  </a:cubicBezTo>
                  <a:cubicBezTo>
                    <a:pt x="0" y="882"/>
                    <a:pt x="226" y="1239"/>
                    <a:pt x="584" y="1310"/>
                  </a:cubicBezTo>
                  <a:cubicBezTo>
                    <a:pt x="637" y="1322"/>
                    <a:pt x="688" y="1328"/>
                    <a:pt x="738" y="1328"/>
                  </a:cubicBezTo>
                  <a:cubicBezTo>
                    <a:pt x="1241" y="1328"/>
                    <a:pt x="1578" y="765"/>
                    <a:pt x="1286" y="310"/>
                  </a:cubicBezTo>
                  <a:cubicBezTo>
                    <a:pt x="1156" y="100"/>
                    <a:pt x="945" y="1"/>
                    <a:pt x="7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73" name="Google Shape;2573;p56"/>
            <p:cNvSpPr/>
            <p:nvPr/>
          </p:nvSpPr>
          <p:spPr>
            <a:xfrm>
              <a:off x="4956050" y="1426875"/>
              <a:ext cx="60525" cy="16050"/>
            </a:xfrm>
            <a:custGeom>
              <a:avLst/>
              <a:gdLst/>
              <a:ahLst/>
              <a:cxnLst/>
              <a:rect l="l" t="t" r="r" b="b"/>
              <a:pathLst>
                <a:path w="2421" h="642" extrusionOk="0">
                  <a:moveTo>
                    <a:pt x="2205" y="1"/>
                  </a:moveTo>
                  <a:cubicBezTo>
                    <a:pt x="2176" y="1"/>
                    <a:pt x="2146" y="10"/>
                    <a:pt x="2116" y="33"/>
                  </a:cubicBezTo>
                  <a:cubicBezTo>
                    <a:pt x="1820" y="237"/>
                    <a:pt x="1472" y="339"/>
                    <a:pt x="1122" y="339"/>
                  </a:cubicBezTo>
                  <a:cubicBezTo>
                    <a:pt x="839" y="339"/>
                    <a:pt x="555" y="273"/>
                    <a:pt x="295" y="140"/>
                  </a:cubicBezTo>
                  <a:cubicBezTo>
                    <a:pt x="268" y="126"/>
                    <a:pt x="242" y="120"/>
                    <a:pt x="218" y="120"/>
                  </a:cubicBezTo>
                  <a:cubicBezTo>
                    <a:pt x="81" y="120"/>
                    <a:pt x="0" y="321"/>
                    <a:pt x="152" y="402"/>
                  </a:cubicBezTo>
                  <a:cubicBezTo>
                    <a:pt x="420" y="558"/>
                    <a:pt x="729" y="641"/>
                    <a:pt x="1042" y="641"/>
                  </a:cubicBezTo>
                  <a:cubicBezTo>
                    <a:pt x="1063" y="641"/>
                    <a:pt x="1083" y="641"/>
                    <a:pt x="1104" y="640"/>
                  </a:cubicBezTo>
                  <a:lnTo>
                    <a:pt x="1283" y="640"/>
                  </a:lnTo>
                  <a:cubicBezTo>
                    <a:pt x="1640" y="604"/>
                    <a:pt x="1997" y="485"/>
                    <a:pt x="2295" y="271"/>
                  </a:cubicBezTo>
                  <a:cubicBezTo>
                    <a:pt x="2420" y="175"/>
                    <a:pt x="2327" y="1"/>
                    <a:pt x="22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74" name="Google Shape;2574;p56"/>
            <p:cNvSpPr/>
            <p:nvPr/>
          </p:nvSpPr>
          <p:spPr>
            <a:xfrm>
              <a:off x="5144675" y="1352800"/>
              <a:ext cx="94075" cy="77900"/>
            </a:xfrm>
            <a:custGeom>
              <a:avLst/>
              <a:gdLst/>
              <a:ahLst/>
              <a:cxnLst/>
              <a:rect l="l" t="t" r="r" b="b"/>
              <a:pathLst>
                <a:path w="3763" h="3116" extrusionOk="0">
                  <a:moveTo>
                    <a:pt x="2083" y="1"/>
                  </a:moveTo>
                  <a:cubicBezTo>
                    <a:pt x="1539" y="1"/>
                    <a:pt x="957" y="122"/>
                    <a:pt x="560" y="210"/>
                  </a:cubicBezTo>
                  <a:lnTo>
                    <a:pt x="1" y="3115"/>
                  </a:lnTo>
                  <a:cubicBezTo>
                    <a:pt x="489" y="3055"/>
                    <a:pt x="2084" y="2960"/>
                    <a:pt x="3049" y="2234"/>
                  </a:cubicBezTo>
                  <a:cubicBezTo>
                    <a:pt x="3632" y="1782"/>
                    <a:pt x="3763" y="936"/>
                    <a:pt x="3287" y="400"/>
                  </a:cubicBezTo>
                  <a:cubicBezTo>
                    <a:pt x="3023" y="97"/>
                    <a:pt x="2568" y="1"/>
                    <a:pt x="2083" y="1"/>
                  </a:cubicBezTo>
                  <a:close/>
                </a:path>
              </a:pathLst>
            </a:custGeom>
            <a:solidFill>
              <a:srgbClr val="F9B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75" name="Google Shape;2575;p56"/>
            <p:cNvSpPr/>
            <p:nvPr/>
          </p:nvSpPr>
          <p:spPr>
            <a:xfrm>
              <a:off x="5180625" y="1369450"/>
              <a:ext cx="37300" cy="13025"/>
            </a:xfrm>
            <a:custGeom>
              <a:avLst/>
              <a:gdLst/>
              <a:ahLst/>
              <a:cxnLst/>
              <a:rect l="l" t="t" r="r" b="b"/>
              <a:pathLst>
                <a:path w="1492" h="521" extrusionOk="0">
                  <a:moveTo>
                    <a:pt x="543" y="0"/>
                  </a:moveTo>
                  <a:cubicBezTo>
                    <a:pt x="418" y="0"/>
                    <a:pt x="293" y="15"/>
                    <a:pt x="170" y="44"/>
                  </a:cubicBezTo>
                  <a:cubicBezTo>
                    <a:pt x="0" y="108"/>
                    <a:pt x="57" y="341"/>
                    <a:pt x="206" y="341"/>
                  </a:cubicBezTo>
                  <a:cubicBezTo>
                    <a:pt x="225" y="341"/>
                    <a:pt x="244" y="338"/>
                    <a:pt x="265" y="330"/>
                  </a:cubicBezTo>
                  <a:cubicBezTo>
                    <a:pt x="354" y="310"/>
                    <a:pt x="445" y="300"/>
                    <a:pt x="535" y="300"/>
                  </a:cubicBezTo>
                  <a:cubicBezTo>
                    <a:pt x="772" y="300"/>
                    <a:pt x="1008" y="367"/>
                    <a:pt x="1206" y="496"/>
                  </a:cubicBezTo>
                  <a:cubicBezTo>
                    <a:pt x="1230" y="508"/>
                    <a:pt x="1253" y="508"/>
                    <a:pt x="1289" y="508"/>
                  </a:cubicBezTo>
                  <a:lnTo>
                    <a:pt x="1289" y="520"/>
                  </a:lnTo>
                  <a:cubicBezTo>
                    <a:pt x="1444" y="520"/>
                    <a:pt x="1492" y="306"/>
                    <a:pt x="1361" y="234"/>
                  </a:cubicBezTo>
                  <a:cubicBezTo>
                    <a:pt x="1112" y="77"/>
                    <a:pt x="829" y="0"/>
                    <a:pt x="5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76" name="Google Shape;2576;p56"/>
            <p:cNvSpPr/>
            <p:nvPr/>
          </p:nvSpPr>
          <p:spPr>
            <a:xfrm>
              <a:off x="5186350" y="1374150"/>
              <a:ext cx="21175" cy="24400"/>
            </a:xfrm>
            <a:custGeom>
              <a:avLst/>
              <a:gdLst/>
              <a:ahLst/>
              <a:cxnLst/>
              <a:rect l="l" t="t" r="r" b="b"/>
              <a:pathLst>
                <a:path w="847" h="976" extrusionOk="0">
                  <a:moveTo>
                    <a:pt x="643" y="0"/>
                  </a:moveTo>
                  <a:cubicBezTo>
                    <a:pt x="593" y="0"/>
                    <a:pt x="543" y="24"/>
                    <a:pt x="512" y="82"/>
                  </a:cubicBezTo>
                  <a:cubicBezTo>
                    <a:pt x="393" y="308"/>
                    <a:pt x="251" y="523"/>
                    <a:pt x="84" y="725"/>
                  </a:cubicBezTo>
                  <a:cubicBezTo>
                    <a:pt x="1" y="820"/>
                    <a:pt x="60" y="975"/>
                    <a:pt x="191" y="975"/>
                  </a:cubicBezTo>
                  <a:cubicBezTo>
                    <a:pt x="239" y="975"/>
                    <a:pt x="274" y="963"/>
                    <a:pt x="310" y="928"/>
                  </a:cubicBezTo>
                  <a:cubicBezTo>
                    <a:pt x="489" y="713"/>
                    <a:pt x="643" y="475"/>
                    <a:pt x="774" y="225"/>
                  </a:cubicBezTo>
                  <a:cubicBezTo>
                    <a:pt x="847" y="104"/>
                    <a:pt x="745" y="0"/>
                    <a:pt x="6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77" name="Google Shape;2577;p56"/>
            <p:cNvSpPr/>
            <p:nvPr/>
          </p:nvSpPr>
          <p:spPr>
            <a:xfrm>
              <a:off x="4717250" y="1360975"/>
              <a:ext cx="96150" cy="75675"/>
            </a:xfrm>
            <a:custGeom>
              <a:avLst/>
              <a:gdLst/>
              <a:ahLst/>
              <a:cxnLst/>
              <a:rect l="l" t="t" r="r" b="b"/>
              <a:pathLst>
                <a:path w="3846" h="3027" extrusionOk="0">
                  <a:moveTo>
                    <a:pt x="1795" y="0"/>
                  </a:moveTo>
                  <a:cubicBezTo>
                    <a:pt x="1253" y="0"/>
                    <a:pt x="731" y="103"/>
                    <a:pt x="453" y="442"/>
                  </a:cubicBezTo>
                  <a:cubicBezTo>
                    <a:pt x="0" y="1002"/>
                    <a:pt x="167" y="1847"/>
                    <a:pt x="774" y="2264"/>
                  </a:cubicBezTo>
                  <a:cubicBezTo>
                    <a:pt x="1750" y="2955"/>
                    <a:pt x="3358" y="2990"/>
                    <a:pt x="3846" y="3026"/>
                  </a:cubicBezTo>
                  <a:lnTo>
                    <a:pt x="3179" y="157"/>
                  </a:lnTo>
                  <a:cubicBezTo>
                    <a:pt x="2819" y="88"/>
                    <a:pt x="2298" y="0"/>
                    <a:pt x="1795" y="0"/>
                  </a:cubicBezTo>
                  <a:close/>
                </a:path>
              </a:pathLst>
            </a:custGeom>
            <a:solidFill>
              <a:srgbClr val="F9B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78" name="Google Shape;2578;p56"/>
            <p:cNvSpPr/>
            <p:nvPr/>
          </p:nvSpPr>
          <p:spPr>
            <a:xfrm>
              <a:off x="4738375" y="1377500"/>
              <a:ext cx="37100" cy="13600"/>
            </a:xfrm>
            <a:custGeom>
              <a:avLst/>
              <a:gdLst/>
              <a:ahLst/>
              <a:cxnLst/>
              <a:rect l="l" t="t" r="r" b="b"/>
              <a:pathLst>
                <a:path w="1484" h="544" extrusionOk="0">
                  <a:moveTo>
                    <a:pt x="994" y="0"/>
                  </a:moveTo>
                  <a:cubicBezTo>
                    <a:pt x="683" y="0"/>
                    <a:pt x="378" y="92"/>
                    <a:pt x="120" y="270"/>
                  </a:cubicBezTo>
                  <a:cubicBezTo>
                    <a:pt x="1" y="341"/>
                    <a:pt x="48" y="543"/>
                    <a:pt x="203" y="543"/>
                  </a:cubicBezTo>
                  <a:cubicBezTo>
                    <a:pt x="227" y="543"/>
                    <a:pt x="263" y="532"/>
                    <a:pt x="286" y="520"/>
                  </a:cubicBezTo>
                  <a:cubicBezTo>
                    <a:pt x="490" y="378"/>
                    <a:pt x="727" y="302"/>
                    <a:pt x="968" y="302"/>
                  </a:cubicBezTo>
                  <a:cubicBezTo>
                    <a:pt x="1050" y="302"/>
                    <a:pt x="1133" y="311"/>
                    <a:pt x="1215" y="329"/>
                  </a:cubicBezTo>
                  <a:cubicBezTo>
                    <a:pt x="1233" y="335"/>
                    <a:pt x="1251" y="337"/>
                    <a:pt x="1267" y="337"/>
                  </a:cubicBezTo>
                  <a:cubicBezTo>
                    <a:pt x="1430" y="337"/>
                    <a:pt x="1484" y="86"/>
                    <a:pt x="1310" y="32"/>
                  </a:cubicBezTo>
                  <a:cubicBezTo>
                    <a:pt x="1205" y="10"/>
                    <a:pt x="1099" y="0"/>
                    <a:pt x="9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79" name="Google Shape;2579;p56"/>
            <p:cNvSpPr/>
            <p:nvPr/>
          </p:nvSpPr>
          <p:spPr>
            <a:xfrm>
              <a:off x="4748650" y="1382550"/>
              <a:ext cx="21900" cy="24025"/>
            </a:xfrm>
            <a:custGeom>
              <a:avLst/>
              <a:gdLst/>
              <a:ahLst/>
              <a:cxnLst/>
              <a:rect l="l" t="t" r="r" b="b"/>
              <a:pathLst>
                <a:path w="876" h="961" extrusionOk="0">
                  <a:moveTo>
                    <a:pt x="205" y="0"/>
                  </a:moveTo>
                  <a:cubicBezTo>
                    <a:pt x="103" y="0"/>
                    <a:pt x="0" y="112"/>
                    <a:pt x="66" y="234"/>
                  </a:cubicBezTo>
                  <a:cubicBezTo>
                    <a:pt x="209" y="472"/>
                    <a:pt x="375" y="711"/>
                    <a:pt x="566" y="913"/>
                  </a:cubicBezTo>
                  <a:cubicBezTo>
                    <a:pt x="602" y="949"/>
                    <a:pt x="637" y="961"/>
                    <a:pt x="673" y="961"/>
                  </a:cubicBezTo>
                  <a:cubicBezTo>
                    <a:pt x="816" y="961"/>
                    <a:pt x="875" y="794"/>
                    <a:pt x="780" y="699"/>
                  </a:cubicBezTo>
                  <a:cubicBezTo>
                    <a:pt x="614" y="508"/>
                    <a:pt x="459" y="306"/>
                    <a:pt x="328" y="80"/>
                  </a:cubicBezTo>
                  <a:cubicBezTo>
                    <a:pt x="298" y="24"/>
                    <a:pt x="252" y="0"/>
                    <a:pt x="2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80" name="Google Shape;2580;p56"/>
            <p:cNvSpPr/>
            <p:nvPr/>
          </p:nvSpPr>
          <p:spPr>
            <a:xfrm>
              <a:off x="4932150" y="1533950"/>
              <a:ext cx="121175" cy="72050"/>
            </a:xfrm>
            <a:custGeom>
              <a:avLst/>
              <a:gdLst/>
              <a:ahLst/>
              <a:cxnLst/>
              <a:rect l="l" t="t" r="r" b="b"/>
              <a:pathLst>
                <a:path w="4847" h="2882" extrusionOk="0">
                  <a:moveTo>
                    <a:pt x="4513" y="0"/>
                  </a:moveTo>
                  <a:lnTo>
                    <a:pt x="179" y="286"/>
                  </a:lnTo>
                  <a:lnTo>
                    <a:pt x="1" y="2882"/>
                  </a:lnTo>
                  <a:lnTo>
                    <a:pt x="4846" y="2798"/>
                  </a:lnTo>
                  <a:lnTo>
                    <a:pt x="4513" y="0"/>
                  </a:lnTo>
                  <a:close/>
                </a:path>
              </a:pathLst>
            </a:custGeom>
            <a:solidFill>
              <a:srgbClr val="F9B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81" name="Google Shape;2581;p56"/>
            <p:cNvSpPr/>
            <p:nvPr/>
          </p:nvSpPr>
          <p:spPr>
            <a:xfrm>
              <a:off x="5011025" y="1318625"/>
              <a:ext cx="45275" cy="19825"/>
            </a:xfrm>
            <a:custGeom>
              <a:avLst/>
              <a:gdLst/>
              <a:ahLst/>
              <a:cxnLst/>
              <a:rect l="l" t="t" r="r" b="b"/>
              <a:pathLst>
                <a:path w="1811" h="793" extrusionOk="0">
                  <a:moveTo>
                    <a:pt x="683" y="1"/>
                  </a:moveTo>
                  <a:cubicBezTo>
                    <a:pt x="462" y="1"/>
                    <a:pt x="219" y="30"/>
                    <a:pt x="96" y="172"/>
                  </a:cubicBezTo>
                  <a:cubicBezTo>
                    <a:pt x="48" y="220"/>
                    <a:pt x="13" y="279"/>
                    <a:pt x="13" y="351"/>
                  </a:cubicBezTo>
                  <a:cubicBezTo>
                    <a:pt x="1" y="458"/>
                    <a:pt x="48" y="672"/>
                    <a:pt x="179" y="720"/>
                  </a:cubicBezTo>
                  <a:cubicBezTo>
                    <a:pt x="215" y="743"/>
                    <a:pt x="263" y="755"/>
                    <a:pt x="310" y="755"/>
                  </a:cubicBezTo>
                  <a:cubicBezTo>
                    <a:pt x="477" y="767"/>
                    <a:pt x="656" y="779"/>
                    <a:pt x="834" y="779"/>
                  </a:cubicBezTo>
                  <a:cubicBezTo>
                    <a:pt x="902" y="788"/>
                    <a:pt x="972" y="792"/>
                    <a:pt x="1043" y="792"/>
                  </a:cubicBezTo>
                  <a:cubicBezTo>
                    <a:pt x="1158" y="792"/>
                    <a:pt x="1276" y="782"/>
                    <a:pt x="1394" y="767"/>
                  </a:cubicBezTo>
                  <a:cubicBezTo>
                    <a:pt x="1560" y="755"/>
                    <a:pt x="1703" y="648"/>
                    <a:pt x="1775" y="505"/>
                  </a:cubicBezTo>
                  <a:cubicBezTo>
                    <a:pt x="1810" y="386"/>
                    <a:pt x="1775" y="267"/>
                    <a:pt x="1680" y="184"/>
                  </a:cubicBezTo>
                  <a:cubicBezTo>
                    <a:pt x="1501" y="41"/>
                    <a:pt x="1072" y="29"/>
                    <a:pt x="846" y="5"/>
                  </a:cubicBezTo>
                  <a:cubicBezTo>
                    <a:pt x="795" y="3"/>
                    <a:pt x="739" y="1"/>
                    <a:pt x="6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82" name="Google Shape;2582;p56"/>
            <p:cNvSpPr/>
            <p:nvPr/>
          </p:nvSpPr>
          <p:spPr>
            <a:xfrm>
              <a:off x="4910725" y="1321150"/>
              <a:ext cx="45275" cy="19850"/>
            </a:xfrm>
            <a:custGeom>
              <a:avLst/>
              <a:gdLst/>
              <a:ahLst/>
              <a:cxnLst/>
              <a:rect l="l" t="t" r="r" b="b"/>
              <a:pathLst>
                <a:path w="1811" h="794" extrusionOk="0">
                  <a:moveTo>
                    <a:pt x="1178" y="0"/>
                  </a:moveTo>
                  <a:cubicBezTo>
                    <a:pt x="1104" y="0"/>
                    <a:pt x="1032" y="5"/>
                    <a:pt x="965" y="11"/>
                  </a:cubicBezTo>
                  <a:cubicBezTo>
                    <a:pt x="739" y="23"/>
                    <a:pt x="310" y="47"/>
                    <a:pt x="131" y="202"/>
                  </a:cubicBezTo>
                  <a:cubicBezTo>
                    <a:pt x="36" y="273"/>
                    <a:pt x="0" y="404"/>
                    <a:pt x="36" y="511"/>
                  </a:cubicBezTo>
                  <a:cubicBezTo>
                    <a:pt x="107" y="654"/>
                    <a:pt x="262" y="762"/>
                    <a:pt x="417" y="773"/>
                  </a:cubicBezTo>
                  <a:cubicBezTo>
                    <a:pt x="529" y="787"/>
                    <a:pt x="640" y="793"/>
                    <a:pt x="752" y="793"/>
                  </a:cubicBezTo>
                  <a:cubicBezTo>
                    <a:pt x="831" y="793"/>
                    <a:pt x="910" y="790"/>
                    <a:pt x="989" y="785"/>
                  </a:cubicBezTo>
                  <a:cubicBezTo>
                    <a:pt x="1155" y="773"/>
                    <a:pt x="1334" y="762"/>
                    <a:pt x="1512" y="750"/>
                  </a:cubicBezTo>
                  <a:cubicBezTo>
                    <a:pt x="1548" y="750"/>
                    <a:pt x="1596" y="738"/>
                    <a:pt x="1643" y="726"/>
                  </a:cubicBezTo>
                  <a:cubicBezTo>
                    <a:pt x="1762" y="666"/>
                    <a:pt x="1810" y="452"/>
                    <a:pt x="1798" y="345"/>
                  </a:cubicBezTo>
                  <a:cubicBezTo>
                    <a:pt x="1798" y="273"/>
                    <a:pt x="1762" y="214"/>
                    <a:pt x="1715" y="166"/>
                  </a:cubicBezTo>
                  <a:cubicBezTo>
                    <a:pt x="1593" y="35"/>
                    <a:pt x="1381" y="0"/>
                    <a:pt x="1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83" name="Google Shape;2583;p56"/>
            <p:cNvSpPr/>
            <p:nvPr/>
          </p:nvSpPr>
          <p:spPr>
            <a:xfrm>
              <a:off x="4776475" y="1128100"/>
              <a:ext cx="402150" cy="236200"/>
            </a:xfrm>
            <a:custGeom>
              <a:avLst/>
              <a:gdLst/>
              <a:ahLst/>
              <a:cxnLst/>
              <a:rect l="l" t="t" r="r" b="b"/>
              <a:pathLst>
                <a:path w="16086" h="9448" extrusionOk="0">
                  <a:moveTo>
                    <a:pt x="8332" y="0"/>
                  </a:moveTo>
                  <a:cubicBezTo>
                    <a:pt x="7606" y="0"/>
                    <a:pt x="6879" y="93"/>
                    <a:pt x="6168" y="280"/>
                  </a:cubicBezTo>
                  <a:cubicBezTo>
                    <a:pt x="4144" y="804"/>
                    <a:pt x="2299" y="1840"/>
                    <a:pt x="1179" y="3435"/>
                  </a:cubicBezTo>
                  <a:cubicBezTo>
                    <a:pt x="548" y="4316"/>
                    <a:pt x="179" y="5340"/>
                    <a:pt x="72" y="6412"/>
                  </a:cubicBezTo>
                  <a:cubicBezTo>
                    <a:pt x="36" y="6733"/>
                    <a:pt x="1" y="9448"/>
                    <a:pt x="251" y="9448"/>
                  </a:cubicBezTo>
                  <a:cubicBezTo>
                    <a:pt x="667" y="9448"/>
                    <a:pt x="3322" y="8305"/>
                    <a:pt x="5156" y="6364"/>
                  </a:cubicBezTo>
                  <a:cubicBezTo>
                    <a:pt x="6204" y="5257"/>
                    <a:pt x="6811" y="4483"/>
                    <a:pt x="7478" y="3042"/>
                  </a:cubicBezTo>
                  <a:cubicBezTo>
                    <a:pt x="7478" y="3042"/>
                    <a:pt x="11966" y="7591"/>
                    <a:pt x="14860" y="8769"/>
                  </a:cubicBezTo>
                  <a:cubicBezTo>
                    <a:pt x="15193" y="8912"/>
                    <a:pt x="16026" y="9138"/>
                    <a:pt x="16026" y="9138"/>
                  </a:cubicBezTo>
                  <a:cubicBezTo>
                    <a:pt x="16026" y="9138"/>
                    <a:pt x="16086" y="6543"/>
                    <a:pt x="15407" y="4685"/>
                  </a:cubicBezTo>
                  <a:cubicBezTo>
                    <a:pt x="14788" y="2971"/>
                    <a:pt x="13895" y="1816"/>
                    <a:pt x="12252" y="959"/>
                  </a:cubicBezTo>
                  <a:cubicBezTo>
                    <a:pt x="11035" y="323"/>
                    <a:pt x="9687" y="0"/>
                    <a:pt x="83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84" name="Google Shape;2584;p56"/>
            <p:cNvSpPr/>
            <p:nvPr/>
          </p:nvSpPr>
          <p:spPr>
            <a:xfrm>
              <a:off x="4881850" y="1038825"/>
              <a:ext cx="176825" cy="130650"/>
            </a:xfrm>
            <a:custGeom>
              <a:avLst/>
              <a:gdLst/>
              <a:ahLst/>
              <a:cxnLst/>
              <a:rect l="l" t="t" r="r" b="b"/>
              <a:pathLst>
                <a:path w="7073" h="5226" extrusionOk="0">
                  <a:moveTo>
                    <a:pt x="3735" y="0"/>
                  </a:moveTo>
                  <a:cubicBezTo>
                    <a:pt x="2362" y="0"/>
                    <a:pt x="983" y="620"/>
                    <a:pt x="536" y="1934"/>
                  </a:cubicBezTo>
                  <a:cubicBezTo>
                    <a:pt x="0" y="3506"/>
                    <a:pt x="1072" y="4935"/>
                    <a:pt x="2525" y="5197"/>
                  </a:cubicBezTo>
                  <a:cubicBezTo>
                    <a:pt x="2525" y="5197"/>
                    <a:pt x="3106" y="5225"/>
                    <a:pt x="3787" y="5225"/>
                  </a:cubicBezTo>
                  <a:cubicBezTo>
                    <a:pt x="4561" y="5225"/>
                    <a:pt x="5464" y="5188"/>
                    <a:pt x="5787" y="5030"/>
                  </a:cubicBezTo>
                  <a:cubicBezTo>
                    <a:pt x="6585" y="4625"/>
                    <a:pt x="7073" y="3375"/>
                    <a:pt x="7037" y="2482"/>
                  </a:cubicBezTo>
                  <a:cubicBezTo>
                    <a:pt x="6979" y="869"/>
                    <a:pt x="5361" y="0"/>
                    <a:pt x="37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85" name="Google Shape;2585;p56"/>
            <p:cNvSpPr/>
            <p:nvPr/>
          </p:nvSpPr>
          <p:spPr>
            <a:xfrm>
              <a:off x="4877075" y="1097800"/>
              <a:ext cx="190225" cy="65150"/>
            </a:xfrm>
            <a:custGeom>
              <a:avLst/>
              <a:gdLst/>
              <a:ahLst/>
              <a:cxnLst/>
              <a:rect l="l" t="t" r="r" b="b"/>
              <a:pathLst>
                <a:path w="7609" h="2606" extrusionOk="0">
                  <a:moveTo>
                    <a:pt x="5252" y="0"/>
                  </a:moveTo>
                  <a:cubicBezTo>
                    <a:pt x="5016" y="0"/>
                    <a:pt x="4772" y="77"/>
                    <a:pt x="4561" y="182"/>
                  </a:cubicBezTo>
                  <a:cubicBezTo>
                    <a:pt x="4178" y="365"/>
                    <a:pt x="3633" y="723"/>
                    <a:pt x="3149" y="723"/>
                  </a:cubicBezTo>
                  <a:cubicBezTo>
                    <a:pt x="2939" y="723"/>
                    <a:pt x="2741" y="656"/>
                    <a:pt x="2573" y="480"/>
                  </a:cubicBezTo>
                  <a:cubicBezTo>
                    <a:pt x="2454" y="349"/>
                    <a:pt x="2382" y="182"/>
                    <a:pt x="2227" y="99"/>
                  </a:cubicBezTo>
                  <a:cubicBezTo>
                    <a:pt x="2133" y="52"/>
                    <a:pt x="2047" y="32"/>
                    <a:pt x="1967" y="32"/>
                  </a:cubicBezTo>
                  <a:cubicBezTo>
                    <a:pt x="1584" y="32"/>
                    <a:pt x="1349" y="503"/>
                    <a:pt x="1072" y="730"/>
                  </a:cubicBezTo>
                  <a:cubicBezTo>
                    <a:pt x="1037" y="754"/>
                    <a:pt x="1013" y="790"/>
                    <a:pt x="977" y="802"/>
                  </a:cubicBezTo>
                  <a:cubicBezTo>
                    <a:pt x="680" y="1004"/>
                    <a:pt x="299" y="1075"/>
                    <a:pt x="108" y="1409"/>
                  </a:cubicBezTo>
                  <a:cubicBezTo>
                    <a:pt x="1" y="1587"/>
                    <a:pt x="1" y="1814"/>
                    <a:pt x="108" y="2004"/>
                  </a:cubicBezTo>
                  <a:cubicBezTo>
                    <a:pt x="277" y="2300"/>
                    <a:pt x="534" y="2333"/>
                    <a:pt x="807" y="2333"/>
                  </a:cubicBezTo>
                  <a:cubicBezTo>
                    <a:pt x="886" y="2333"/>
                    <a:pt x="966" y="2331"/>
                    <a:pt x="1045" y="2331"/>
                  </a:cubicBezTo>
                  <a:cubicBezTo>
                    <a:pt x="1156" y="2331"/>
                    <a:pt x="1266" y="2336"/>
                    <a:pt x="1370" y="2361"/>
                  </a:cubicBezTo>
                  <a:cubicBezTo>
                    <a:pt x="1826" y="2458"/>
                    <a:pt x="2127" y="2606"/>
                    <a:pt x="2520" y="2606"/>
                  </a:cubicBezTo>
                  <a:cubicBezTo>
                    <a:pt x="2661" y="2606"/>
                    <a:pt x="2814" y="2587"/>
                    <a:pt x="2989" y="2540"/>
                  </a:cubicBezTo>
                  <a:cubicBezTo>
                    <a:pt x="3547" y="2403"/>
                    <a:pt x="4082" y="2169"/>
                    <a:pt x="4648" y="2169"/>
                  </a:cubicBezTo>
                  <a:cubicBezTo>
                    <a:pt x="4674" y="2169"/>
                    <a:pt x="4701" y="2170"/>
                    <a:pt x="4728" y="2171"/>
                  </a:cubicBezTo>
                  <a:cubicBezTo>
                    <a:pt x="5311" y="2195"/>
                    <a:pt x="5847" y="2492"/>
                    <a:pt x="6430" y="2528"/>
                  </a:cubicBezTo>
                  <a:cubicBezTo>
                    <a:pt x="6465" y="2531"/>
                    <a:pt x="6500" y="2533"/>
                    <a:pt x="6534" y="2533"/>
                  </a:cubicBezTo>
                  <a:cubicBezTo>
                    <a:pt x="6737" y="2533"/>
                    <a:pt x="6938" y="2475"/>
                    <a:pt x="7121" y="2373"/>
                  </a:cubicBezTo>
                  <a:cubicBezTo>
                    <a:pt x="7597" y="2087"/>
                    <a:pt x="7609" y="1290"/>
                    <a:pt x="7157" y="968"/>
                  </a:cubicBezTo>
                  <a:cubicBezTo>
                    <a:pt x="6883" y="790"/>
                    <a:pt x="6537" y="766"/>
                    <a:pt x="6264" y="599"/>
                  </a:cubicBezTo>
                  <a:cubicBezTo>
                    <a:pt x="6037" y="456"/>
                    <a:pt x="5883" y="218"/>
                    <a:pt x="5644" y="87"/>
                  </a:cubicBezTo>
                  <a:cubicBezTo>
                    <a:pt x="5522" y="26"/>
                    <a:pt x="5388" y="0"/>
                    <a:pt x="525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86" name="Google Shape;2586;p56"/>
            <p:cNvSpPr/>
            <p:nvPr/>
          </p:nvSpPr>
          <p:spPr>
            <a:xfrm>
              <a:off x="4922950" y="1595200"/>
              <a:ext cx="141700" cy="16500"/>
            </a:xfrm>
            <a:custGeom>
              <a:avLst/>
              <a:gdLst/>
              <a:ahLst/>
              <a:cxnLst/>
              <a:rect l="l" t="t" r="r" b="b"/>
              <a:pathLst>
                <a:path w="5668" h="660" extrusionOk="0">
                  <a:moveTo>
                    <a:pt x="248" y="1"/>
                  </a:moveTo>
                  <a:cubicBezTo>
                    <a:pt x="80" y="1"/>
                    <a:pt x="0" y="241"/>
                    <a:pt x="178" y="325"/>
                  </a:cubicBezTo>
                  <a:cubicBezTo>
                    <a:pt x="214" y="337"/>
                    <a:pt x="964" y="658"/>
                    <a:pt x="2893" y="658"/>
                  </a:cubicBezTo>
                  <a:lnTo>
                    <a:pt x="2940" y="658"/>
                  </a:lnTo>
                  <a:cubicBezTo>
                    <a:pt x="2993" y="659"/>
                    <a:pt x="3046" y="659"/>
                    <a:pt x="3099" y="659"/>
                  </a:cubicBezTo>
                  <a:cubicBezTo>
                    <a:pt x="3891" y="659"/>
                    <a:pt x="4683" y="575"/>
                    <a:pt x="5464" y="408"/>
                  </a:cubicBezTo>
                  <a:cubicBezTo>
                    <a:pt x="5668" y="363"/>
                    <a:pt x="5625" y="72"/>
                    <a:pt x="5427" y="72"/>
                  </a:cubicBezTo>
                  <a:cubicBezTo>
                    <a:pt x="5416" y="72"/>
                    <a:pt x="5405" y="73"/>
                    <a:pt x="5393" y="75"/>
                  </a:cubicBezTo>
                  <a:cubicBezTo>
                    <a:pt x="4663" y="233"/>
                    <a:pt x="3924" y="317"/>
                    <a:pt x="3176" y="317"/>
                  </a:cubicBezTo>
                  <a:cubicBezTo>
                    <a:pt x="3082" y="317"/>
                    <a:pt x="2987" y="315"/>
                    <a:pt x="2893" y="313"/>
                  </a:cubicBezTo>
                  <a:cubicBezTo>
                    <a:pt x="1047" y="313"/>
                    <a:pt x="321" y="15"/>
                    <a:pt x="321" y="15"/>
                  </a:cubicBezTo>
                  <a:cubicBezTo>
                    <a:pt x="295" y="5"/>
                    <a:pt x="271" y="1"/>
                    <a:pt x="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" name="Text Box 2"/>
          <p:cNvSpPr txBox="1"/>
          <p:nvPr/>
        </p:nvSpPr>
        <p:spPr>
          <a:xfrm>
            <a:off x="721360" y="538480"/>
            <a:ext cx="1454785" cy="4114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600" u="sng">
                <a:latin typeface="Comic Sans MS" panose="030F0702030302020204" charset="0"/>
                <a:cs typeface="Comic Sans MS" panose="030F0702030302020204" charset="0"/>
              </a:rPr>
              <a:t>Am</a:t>
            </a:r>
            <a:r>
              <a:rPr lang="fr-FR" sz="1600" u="sng">
                <a:latin typeface="Comic Sans MS" panose="030F0702030302020204" charset="0"/>
                <a:cs typeface="Comic Sans MS" panose="030F0702030302020204" charset="0"/>
              </a:rPr>
              <a:t>é</a:t>
            </a:r>
            <a:r>
              <a:rPr lang="en-US" sz="1600" u="sng">
                <a:latin typeface="Comic Sans MS" panose="030F0702030302020204" charset="0"/>
                <a:cs typeface="Comic Sans MS" panose="030F0702030302020204" charset="0"/>
              </a:rPr>
              <a:t>lie</a:t>
            </a:r>
            <a:endParaRPr lang="en-US" sz="1600" u="sng"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6981825" y="553085"/>
            <a:ext cx="1454785" cy="4114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fr-FR" altLang="en-US" sz="1600" u="sng">
                <a:latin typeface="Comic Sans MS" panose="030F0702030302020204" charset="0"/>
                <a:cs typeface="Comic Sans MS" panose="030F0702030302020204" charset="0"/>
              </a:rPr>
              <a:t>Ai</a:t>
            </a:r>
            <a:r>
              <a:rPr lang="en-US" altLang="en-US" sz="1600" u="sng">
                <a:latin typeface="Comic Sans MS" panose="030F0702030302020204" charset="0"/>
                <a:cs typeface="Comic Sans MS" panose="030F0702030302020204" charset="0"/>
              </a:rPr>
              <a:t>mee</a:t>
            </a:r>
            <a:endParaRPr lang="en-US" altLang="en-US" sz="1600" u="sng"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1" name="Title 0"/>
          <p:cNvSpPr/>
          <p:nvPr>
            <p:ph type="title"/>
          </p:nvPr>
        </p:nvSpPr>
        <p:spPr>
          <a:xfrm>
            <a:off x="229235" y="1135380"/>
            <a:ext cx="3322320" cy="3952240"/>
          </a:xfrm>
        </p:spPr>
        <p:txBody>
          <a:bodyPr/>
          <a:p>
            <a:pPr algn="l"/>
            <a:r>
              <a:rPr lang="en-US" sz="1600"/>
              <a:t>Bonjour </a:t>
            </a:r>
            <a:r>
              <a:rPr lang="en-US" sz="1200"/>
              <a:t>(Good morning)</a:t>
            </a:r>
            <a:br>
              <a:rPr lang="en-US" sz="1600"/>
            </a:br>
            <a:br>
              <a:rPr lang="en-US" sz="1600"/>
            </a:br>
            <a:r>
              <a:rPr lang="en-US" sz="1600"/>
              <a:t>pourquoi as-tu l'air si triste? </a:t>
            </a:r>
            <a:r>
              <a:rPr lang="en-US" sz="1200"/>
              <a:t>(Why are you looking so sad?)</a:t>
            </a:r>
            <a:br>
              <a:rPr lang="en-US" sz="1600"/>
            </a:br>
            <a:br>
              <a:rPr lang="en-US" sz="1600"/>
            </a:br>
            <a:r>
              <a:rPr lang="en-US" sz="1600"/>
              <a:t>Je pensais que tu serais heureux. </a:t>
            </a:r>
            <a:r>
              <a:rPr lang="en-US" sz="1200"/>
              <a:t>(I thought you would be happy)</a:t>
            </a:r>
            <a:br>
              <a:rPr lang="en-US" sz="1600"/>
            </a:br>
            <a:br>
              <a:rPr lang="en-US" sz="1600"/>
            </a:br>
            <a:r>
              <a:rPr lang="en-US" sz="1600"/>
              <a:t>Rassurez-vous et préparons-nous pour notre première leçon </a:t>
            </a:r>
            <a:r>
              <a:rPr lang="en-US" sz="1200"/>
              <a:t>(Just cheer up and let’s get ready for our first lesson)</a:t>
            </a:r>
            <a:br>
              <a:rPr lang="en-US" sz="1600"/>
            </a:br>
            <a:br>
              <a:rPr lang="en-US" sz="1600"/>
            </a:br>
            <a:br>
              <a:rPr lang="en-US" sz="1600"/>
            </a:br>
            <a:r>
              <a:rPr lang="en-US" sz="1600"/>
              <a:t>Je pense que oui </a:t>
            </a:r>
            <a:r>
              <a:rPr lang="en-US" sz="1200"/>
              <a:t>(I think so)</a:t>
            </a:r>
            <a:endParaRPr lang="en-US" sz="1200"/>
          </a:p>
        </p:txBody>
      </p:sp>
      <p:sp>
        <p:nvSpPr>
          <p:cNvPr id="2" name="Title 0"/>
          <p:cNvSpPr/>
          <p:nvPr/>
        </p:nvSpPr>
        <p:spPr>
          <a:xfrm>
            <a:off x="5617845" y="1135380"/>
            <a:ext cx="3594735" cy="40792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38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pPr algn="r"/>
            <a:endParaRPr lang="en-US" sz="1600"/>
          </a:p>
          <a:p>
            <a:pPr algn="r"/>
            <a:r>
              <a:rPr lang="en-US" sz="1600"/>
              <a:t>Bonjour </a:t>
            </a:r>
            <a:r>
              <a:rPr lang="en-US" sz="1200"/>
              <a:t>(Good morning)</a:t>
            </a:r>
            <a:endParaRPr lang="en-US" sz="1600"/>
          </a:p>
          <a:p>
            <a:pPr algn="r"/>
            <a:endParaRPr lang="en-US" sz="1600"/>
          </a:p>
          <a:p>
            <a:pPr algn="r"/>
            <a:r>
              <a:rPr lang="en-US" sz="1600"/>
              <a:t>Je n'ai pas encore hâte d'aller à l'école </a:t>
            </a:r>
            <a:r>
              <a:rPr lang="en-US" sz="1200"/>
              <a:t>(I am not excited to go back to school yet)</a:t>
            </a:r>
            <a:endParaRPr lang="en-US" sz="1600"/>
          </a:p>
          <a:p>
            <a:pPr algn="r"/>
            <a:endParaRPr lang="en-US" sz="1600"/>
          </a:p>
          <a:p>
            <a:pPr algn="r"/>
            <a:r>
              <a:rPr lang="en-US" sz="1600"/>
              <a:t>Non </a:t>
            </a:r>
            <a:r>
              <a:rPr lang="en-US" sz="1200"/>
              <a:t>(No)</a:t>
            </a:r>
            <a:endParaRPr lang="en-US" sz="1600"/>
          </a:p>
          <a:p>
            <a:pPr algn="r"/>
            <a:endParaRPr lang="en-US" sz="1600"/>
          </a:p>
          <a:p>
            <a:pPr algn="r"/>
            <a:endParaRPr lang="en-US" sz="1600"/>
          </a:p>
          <a:p>
            <a:pPr algn="r"/>
            <a:r>
              <a:rPr lang="en-US" sz="1600"/>
              <a:t>D'accord </a:t>
            </a:r>
            <a:r>
              <a:rPr lang="en-US" sz="1200"/>
              <a:t>(Okay)</a:t>
            </a:r>
            <a:endParaRPr lang="en-US" sz="1600"/>
          </a:p>
          <a:p>
            <a:pPr algn="r"/>
            <a:endParaRPr lang="en-US" sz="1600"/>
          </a:p>
          <a:p>
            <a:pPr algn="r"/>
            <a:r>
              <a:rPr lang="en-US" sz="1600"/>
              <a:t>Pensez-vous qu'il y aura de nouveaux élèves dans notre classe ? </a:t>
            </a:r>
            <a:r>
              <a:rPr lang="en-US" sz="1200"/>
              <a:t>(Do you think there will be new students in our class)</a:t>
            </a:r>
            <a:endParaRPr lang="en-US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21" name="Shape 1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6" name="Google Shape;2546;p56"/>
          <p:cNvGrpSpPr/>
          <p:nvPr/>
        </p:nvGrpSpPr>
        <p:grpSpPr>
          <a:xfrm>
            <a:off x="380630" y="234959"/>
            <a:ext cx="612092" cy="881549"/>
            <a:chOff x="3333850" y="3953750"/>
            <a:chExt cx="523200" cy="753525"/>
          </a:xfrm>
        </p:grpSpPr>
        <p:sp>
          <p:nvSpPr>
            <p:cNvPr id="2547" name="Google Shape;2547;p56"/>
            <p:cNvSpPr/>
            <p:nvPr/>
          </p:nvSpPr>
          <p:spPr>
            <a:xfrm>
              <a:off x="3370950" y="4403925"/>
              <a:ext cx="485200" cy="303350"/>
            </a:xfrm>
            <a:custGeom>
              <a:avLst/>
              <a:gdLst/>
              <a:ahLst/>
              <a:cxnLst/>
              <a:rect l="l" t="t" r="r" b="b"/>
              <a:pathLst>
                <a:path w="19408" h="12134" extrusionOk="0">
                  <a:moveTo>
                    <a:pt x="9752" y="1"/>
                  </a:moveTo>
                  <a:cubicBezTo>
                    <a:pt x="9704" y="1"/>
                    <a:pt x="9656" y="1"/>
                    <a:pt x="9609" y="1"/>
                  </a:cubicBezTo>
                  <a:cubicBezTo>
                    <a:pt x="7406" y="25"/>
                    <a:pt x="5441" y="192"/>
                    <a:pt x="4037" y="1013"/>
                  </a:cubicBezTo>
                  <a:cubicBezTo>
                    <a:pt x="703" y="2942"/>
                    <a:pt x="0" y="12134"/>
                    <a:pt x="0" y="12134"/>
                  </a:cubicBezTo>
                  <a:lnTo>
                    <a:pt x="19407" y="12086"/>
                  </a:lnTo>
                  <a:cubicBezTo>
                    <a:pt x="19407" y="12086"/>
                    <a:pt x="18145" y="2359"/>
                    <a:pt x="15074" y="823"/>
                  </a:cubicBezTo>
                  <a:cubicBezTo>
                    <a:pt x="13944" y="264"/>
                    <a:pt x="11902" y="1"/>
                    <a:pt x="975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48" name="Google Shape;2548;p56"/>
            <p:cNvSpPr/>
            <p:nvPr/>
          </p:nvSpPr>
          <p:spPr>
            <a:xfrm>
              <a:off x="3453400" y="4615500"/>
              <a:ext cx="19250" cy="90600"/>
            </a:xfrm>
            <a:custGeom>
              <a:avLst/>
              <a:gdLst/>
              <a:ahLst/>
              <a:cxnLst/>
              <a:rect l="l" t="t" r="r" b="b"/>
              <a:pathLst>
                <a:path w="770" h="3624" extrusionOk="0">
                  <a:moveTo>
                    <a:pt x="577" y="1"/>
                  </a:moveTo>
                  <a:cubicBezTo>
                    <a:pt x="496" y="1"/>
                    <a:pt x="416" y="50"/>
                    <a:pt x="405" y="158"/>
                  </a:cubicBezTo>
                  <a:lnTo>
                    <a:pt x="12" y="3433"/>
                  </a:lnTo>
                  <a:cubicBezTo>
                    <a:pt x="0" y="3528"/>
                    <a:pt x="72" y="3611"/>
                    <a:pt x="167" y="3623"/>
                  </a:cubicBezTo>
                  <a:lnTo>
                    <a:pt x="179" y="3623"/>
                  </a:lnTo>
                  <a:cubicBezTo>
                    <a:pt x="274" y="3623"/>
                    <a:pt x="346" y="3552"/>
                    <a:pt x="358" y="3468"/>
                  </a:cubicBezTo>
                  <a:lnTo>
                    <a:pt x="750" y="194"/>
                  </a:lnTo>
                  <a:cubicBezTo>
                    <a:pt x="770" y="71"/>
                    <a:pt x="673" y="1"/>
                    <a:pt x="5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49" name="Google Shape;2549;p56"/>
            <p:cNvSpPr/>
            <p:nvPr/>
          </p:nvSpPr>
          <p:spPr>
            <a:xfrm>
              <a:off x="3754000" y="4615925"/>
              <a:ext cx="18800" cy="90475"/>
            </a:xfrm>
            <a:custGeom>
              <a:avLst/>
              <a:gdLst/>
              <a:ahLst/>
              <a:cxnLst/>
              <a:rect l="l" t="t" r="r" b="b"/>
              <a:pathLst>
                <a:path w="752" h="3619" extrusionOk="0">
                  <a:moveTo>
                    <a:pt x="184" y="0"/>
                  </a:moveTo>
                  <a:cubicBezTo>
                    <a:pt x="92" y="0"/>
                    <a:pt x="1" y="67"/>
                    <a:pt x="14" y="189"/>
                  </a:cubicBezTo>
                  <a:lnTo>
                    <a:pt x="406" y="3463"/>
                  </a:lnTo>
                  <a:cubicBezTo>
                    <a:pt x="418" y="3547"/>
                    <a:pt x="490" y="3618"/>
                    <a:pt x="573" y="3618"/>
                  </a:cubicBezTo>
                  <a:lnTo>
                    <a:pt x="597" y="3618"/>
                  </a:lnTo>
                  <a:cubicBezTo>
                    <a:pt x="692" y="3606"/>
                    <a:pt x="752" y="3523"/>
                    <a:pt x="740" y="3428"/>
                  </a:cubicBezTo>
                  <a:lnTo>
                    <a:pt x="359" y="153"/>
                  </a:lnTo>
                  <a:cubicBezTo>
                    <a:pt x="342" y="49"/>
                    <a:pt x="263" y="0"/>
                    <a:pt x="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50" name="Google Shape;2550;p56"/>
            <p:cNvSpPr/>
            <p:nvPr/>
          </p:nvSpPr>
          <p:spPr>
            <a:xfrm>
              <a:off x="3381825" y="4002475"/>
              <a:ext cx="415675" cy="384575"/>
            </a:xfrm>
            <a:custGeom>
              <a:avLst/>
              <a:gdLst/>
              <a:ahLst/>
              <a:cxnLst/>
              <a:rect l="l" t="t" r="r" b="b"/>
              <a:pathLst>
                <a:path w="16627" h="15383" extrusionOk="0">
                  <a:moveTo>
                    <a:pt x="12461" y="1"/>
                  </a:moveTo>
                  <a:cubicBezTo>
                    <a:pt x="12378" y="1"/>
                    <a:pt x="12294" y="4"/>
                    <a:pt x="12210" y="10"/>
                  </a:cubicBezTo>
                  <a:lnTo>
                    <a:pt x="4185" y="522"/>
                  </a:lnTo>
                  <a:cubicBezTo>
                    <a:pt x="2351" y="641"/>
                    <a:pt x="911" y="2117"/>
                    <a:pt x="839" y="3951"/>
                  </a:cubicBezTo>
                  <a:lnTo>
                    <a:pt x="839" y="4094"/>
                  </a:lnTo>
                  <a:cubicBezTo>
                    <a:pt x="839" y="4165"/>
                    <a:pt x="827" y="4248"/>
                    <a:pt x="827" y="4320"/>
                  </a:cubicBezTo>
                  <a:cubicBezTo>
                    <a:pt x="711" y="5451"/>
                    <a:pt x="1" y="15382"/>
                    <a:pt x="9025" y="15382"/>
                  </a:cubicBezTo>
                  <a:cubicBezTo>
                    <a:pt x="9217" y="15382"/>
                    <a:pt x="9413" y="15378"/>
                    <a:pt x="9614" y="15369"/>
                  </a:cubicBezTo>
                  <a:cubicBezTo>
                    <a:pt x="16627" y="15059"/>
                    <a:pt x="16603" y="7523"/>
                    <a:pt x="15972" y="3058"/>
                  </a:cubicBezTo>
                  <a:cubicBezTo>
                    <a:pt x="15711" y="1296"/>
                    <a:pt x="14212" y="1"/>
                    <a:pt x="12461" y="1"/>
                  </a:cubicBezTo>
                  <a:close/>
                </a:path>
              </a:pathLst>
            </a:custGeom>
            <a:solidFill>
              <a:srgbClr val="F9B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51" name="Google Shape;2551;p56"/>
            <p:cNvSpPr/>
            <p:nvPr/>
          </p:nvSpPr>
          <p:spPr>
            <a:xfrm>
              <a:off x="3630500" y="4173825"/>
              <a:ext cx="36625" cy="33225"/>
            </a:xfrm>
            <a:custGeom>
              <a:avLst/>
              <a:gdLst/>
              <a:ahLst/>
              <a:cxnLst/>
              <a:rect l="l" t="t" r="r" b="b"/>
              <a:pathLst>
                <a:path w="1465" h="1329" extrusionOk="0">
                  <a:moveTo>
                    <a:pt x="725" y="0"/>
                  </a:moveTo>
                  <a:cubicBezTo>
                    <a:pt x="679" y="0"/>
                    <a:pt x="631" y="4"/>
                    <a:pt x="584" y="14"/>
                  </a:cubicBezTo>
                  <a:cubicBezTo>
                    <a:pt x="227" y="97"/>
                    <a:pt x="1" y="454"/>
                    <a:pt x="84" y="811"/>
                  </a:cubicBezTo>
                  <a:cubicBezTo>
                    <a:pt x="156" y="1118"/>
                    <a:pt x="430" y="1329"/>
                    <a:pt x="732" y="1329"/>
                  </a:cubicBezTo>
                  <a:cubicBezTo>
                    <a:pt x="781" y="1329"/>
                    <a:pt x="831" y="1323"/>
                    <a:pt x="882" y="1311"/>
                  </a:cubicBezTo>
                  <a:cubicBezTo>
                    <a:pt x="1239" y="1240"/>
                    <a:pt x="1465" y="883"/>
                    <a:pt x="1382" y="526"/>
                  </a:cubicBezTo>
                  <a:cubicBezTo>
                    <a:pt x="1309" y="204"/>
                    <a:pt x="1038" y="0"/>
                    <a:pt x="7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52" name="Google Shape;2552;p56"/>
            <p:cNvSpPr/>
            <p:nvPr/>
          </p:nvSpPr>
          <p:spPr>
            <a:xfrm>
              <a:off x="3538225" y="4173675"/>
              <a:ext cx="39550" cy="33325"/>
            </a:xfrm>
            <a:custGeom>
              <a:avLst/>
              <a:gdLst/>
              <a:ahLst/>
              <a:cxnLst/>
              <a:rect l="l" t="t" r="r" b="b"/>
              <a:pathLst>
                <a:path w="1582" h="1333" extrusionOk="0">
                  <a:moveTo>
                    <a:pt x="728" y="1"/>
                  </a:moveTo>
                  <a:cubicBezTo>
                    <a:pt x="436" y="1"/>
                    <a:pt x="149" y="191"/>
                    <a:pt x="72" y="532"/>
                  </a:cubicBezTo>
                  <a:cubicBezTo>
                    <a:pt x="1" y="889"/>
                    <a:pt x="227" y="1246"/>
                    <a:pt x="596" y="1317"/>
                  </a:cubicBezTo>
                  <a:cubicBezTo>
                    <a:pt x="644" y="1327"/>
                    <a:pt x="690" y="1332"/>
                    <a:pt x="736" y="1332"/>
                  </a:cubicBezTo>
                  <a:cubicBezTo>
                    <a:pt x="1236" y="1332"/>
                    <a:pt x="1581" y="764"/>
                    <a:pt x="1286" y="305"/>
                  </a:cubicBezTo>
                  <a:cubicBezTo>
                    <a:pt x="1148" y="97"/>
                    <a:pt x="937" y="1"/>
                    <a:pt x="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53" name="Google Shape;2553;p56"/>
            <p:cNvSpPr/>
            <p:nvPr/>
          </p:nvSpPr>
          <p:spPr>
            <a:xfrm>
              <a:off x="3574625" y="4247700"/>
              <a:ext cx="61625" cy="17550"/>
            </a:xfrm>
            <a:custGeom>
              <a:avLst/>
              <a:gdLst/>
              <a:ahLst/>
              <a:cxnLst/>
              <a:rect l="l" t="t" r="r" b="b"/>
              <a:pathLst>
                <a:path w="2465" h="702" extrusionOk="0">
                  <a:moveTo>
                    <a:pt x="2215" y="1"/>
                  </a:moveTo>
                  <a:cubicBezTo>
                    <a:pt x="2183" y="1"/>
                    <a:pt x="2149" y="11"/>
                    <a:pt x="2116" y="35"/>
                  </a:cubicBezTo>
                  <a:cubicBezTo>
                    <a:pt x="1807" y="248"/>
                    <a:pt x="1447" y="358"/>
                    <a:pt x="1087" y="358"/>
                  </a:cubicBezTo>
                  <a:cubicBezTo>
                    <a:pt x="823" y="358"/>
                    <a:pt x="560" y="299"/>
                    <a:pt x="319" y="178"/>
                  </a:cubicBezTo>
                  <a:cubicBezTo>
                    <a:pt x="289" y="162"/>
                    <a:pt x="261" y="155"/>
                    <a:pt x="235" y="155"/>
                  </a:cubicBezTo>
                  <a:cubicBezTo>
                    <a:pt x="89" y="155"/>
                    <a:pt x="1" y="375"/>
                    <a:pt x="152" y="476"/>
                  </a:cubicBezTo>
                  <a:cubicBezTo>
                    <a:pt x="450" y="631"/>
                    <a:pt x="771" y="702"/>
                    <a:pt x="1093" y="702"/>
                  </a:cubicBezTo>
                  <a:cubicBezTo>
                    <a:pt x="1164" y="702"/>
                    <a:pt x="1235" y="702"/>
                    <a:pt x="1307" y="690"/>
                  </a:cubicBezTo>
                  <a:cubicBezTo>
                    <a:pt x="1664" y="654"/>
                    <a:pt x="2021" y="523"/>
                    <a:pt x="2319" y="309"/>
                  </a:cubicBezTo>
                  <a:cubicBezTo>
                    <a:pt x="2464" y="202"/>
                    <a:pt x="2357" y="1"/>
                    <a:pt x="22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54" name="Google Shape;2554;p56"/>
            <p:cNvSpPr/>
            <p:nvPr/>
          </p:nvSpPr>
          <p:spPr>
            <a:xfrm>
              <a:off x="3763850" y="4172025"/>
              <a:ext cx="93200" cy="78350"/>
            </a:xfrm>
            <a:custGeom>
              <a:avLst/>
              <a:gdLst/>
              <a:ahLst/>
              <a:cxnLst/>
              <a:rect l="l" t="t" r="r" b="b"/>
              <a:pathLst>
                <a:path w="3728" h="3134" extrusionOk="0">
                  <a:moveTo>
                    <a:pt x="2079" y="0"/>
                  </a:moveTo>
                  <a:cubicBezTo>
                    <a:pt x="1521" y="0"/>
                    <a:pt x="919" y="132"/>
                    <a:pt x="513" y="229"/>
                  </a:cubicBezTo>
                  <a:lnTo>
                    <a:pt x="1" y="3134"/>
                  </a:lnTo>
                  <a:cubicBezTo>
                    <a:pt x="477" y="3074"/>
                    <a:pt x="2072" y="2955"/>
                    <a:pt x="3025" y="2217"/>
                  </a:cubicBezTo>
                  <a:cubicBezTo>
                    <a:pt x="3608" y="1764"/>
                    <a:pt x="3727" y="919"/>
                    <a:pt x="3251" y="383"/>
                  </a:cubicBezTo>
                  <a:cubicBezTo>
                    <a:pt x="2989" y="94"/>
                    <a:pt x="2550" y="0"/>
                    <a:pt x="2079" y="0"/>
                  </a:cubicBezTo>
                  <a:close/>
                </a:path>
              </a:pathLst>
            </a:custGeom>
            <a:solidFill>
              <a:srgbClr val="F9B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55" name="Google Shape;2555;p56"/>
            <p:cNvSpPr/>
            <p:nvPr/>
          </p:nvSpPr>
          <p:spPr>
            <a:xfrm>
              <a:off x="3798275" y="4188200"/>
              <a:ext cx="38825" cy="13650"/>
            </a:xfrm>
            <a:custGeom>
              <a:avLst/>
              <a:gdLst/>
              <a:ahLst/>
              <a:cxnLst/>
              <a:rect l="l" t="t" r="r" b="b"/>
              <a:pathLst>
                <a:path w="1553" h="546" extrusionOk="0">
                  <a:moveTo>
                    <a:pt x="587" y="0"/>
                  </a:moveTo>
                  <a:cubicBezTo>
                    <a:pt x="451" y="0"/>
                    <a:pt x="315" y="19"/>
                    <a:pt x="183" y="58"/>
                  </a:cubicBezTo>
                  <a:cubicBezTo>
                    <a:pt x="1" y="122"/>
                    <a:pt x="70" y="390"/>
                    <a:pt x="242" y="390"/>
                  </a:cubicBezTo>
                  <a:cubicBezTo>
                    <a:pt x="261" y="390"/>
                    <a:pt x="281" y="386"/>
                    <a:pt x="302" y="379"/>
                  </a:cubicBezTo>
                  <a:cubicBezTo>
                    <a:pt x="396" y="354"/>
                    <a:pt x="492" y="342"/>
                    <a:pt x="588" y="342"/>
                  </a:cubicBezTo>
                  <a:cubicBezTo>
                    <a:pt x="810" y="342"/>
                    <a:pt x="1032" y="406"/>
                    <a:pt x="1231" y="522"/>
                  </a:cubicBezTo>
                  <a:cubicBezTo>
                    <a:pt x="1255" y="534"/>
                    <a:pt x="1279" y="546"/>
                    <a:pt x="1314" y="546"/>
                  </a:cubicBezTo>
                  <a:cubicBezTo>
                    <a:pt x="1481" y="546"/>
                    <a:pt x="1552" y="308"/>
                    <a:pt x="1398" y="225"/>
                  </a:cubicBezTo>
                  <a:cubicBezTo>
                    <a:pt x="1149" y="80"/>
                    <a:pt x="868" y="0"/>
                    <a:pt x="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56" name="Google Shape;2556;p56"/>
            <p:cNvSpPr/>
            <p:nvPr/>
          </p:nvSpPr>
          <p:spPr>
            <a:xfrm>
              <a:off x="3804025" y="4192925"/>
              <a:ext cx="22175" cy="25600"/>
            </a:xfrm>
            <a:custGeom>
              <a:avLst/>
              <a:gdLst/>
              <a:ahLst/>
              <a:cxnLst/>
              <a:rect l="l" t="t" r="r" b="b"/>
              <a:pathLst>
                <a:path w="887" h="1024" extrusionOk="0">
                  <a:moveTo>
                    <a:pt x="661" y="0"/>
                  </a:moveTo>
                  <a:cubicBezTo>
                    <a:pt x="605" y="0"/>
                    <a:pt x="548" y="28"/>
                    <a:pt x="513" y="95"/>
                  </a:cubicBezTo>
                  <a:cubicBezTo>
                    <a:pt x="406" y="321"/>
                    <a:pt x="263" y="536"/>
                    <a:pt x="96" y="738"/>
                  </a:cubicBezTo>
                  <a:cubicBezTo>
                    <a:pt x="1" y="845"/>
                    <a:pt x="84" y="1024"/>
                    <a:pt x="227" y="1024"/>
                  </a:cubicBezTo>
                  <a:cubicBezTo>
                    <a:pt x="275" y="1024"/>
                    <a:pt x="322" y="1000"/>
                    <a:pt x="358" y="964"/>
                  </a:cubicBezTo>
                  <a:cubicBezTo>
                    <a:pt x="537" y="750"/>
                    <a:pt x="691" y="500"/>
                    <a:pt x="822" y="250"/>
                  </a:cubicBezTo>
                  <a:cubicBezTo>
                    <a:pt x="886" y="114"/>
                    <a:pt x="774" y="0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57" name="Google Shape;2557;p56"/>
            <p:cNvSpPr/>
            <p:nvPr/>
          </p:nvSpPr>
          <p:spPr>
            <a:xfrm>
              <a:off x="3335825" y="4185250"/>
              <a:ext cx="96450" cy="75250"/>
            </a:xfrm>
            <a:custGeom>
              <a:avLst/>
              <a:gdLst/>
              <a:ahLst/>
              <a:cxnLst/>
              <a:rect l="l" t="t" r="r" b="b"/>
              <a:pathLst>
                <a:path w="3858" h="3010" extrusionOk="0">
                  <a:moveTo>
                    <a:pt x="1829" y="0"/>
                  </a:moveTo>
                  <a:cubicBezTo>
                    <a:pt x="1270" y="0"/>
                    <a:pt x="728" y="105"/>
                    <a:pt x="441" y="462"/>
                  </a:cubicBezTo>
                  <a:cubicBezTo>
                    <a:pt x="0" y="1021"/>
                    <a:pt x="167" y="1866"/>
                    <a:pt x="774" y="2283"/>
                  </a:cubicBezTo>
                  <a:cubicBezTo>
                    <a:pt x="1774" y="2962"/>
                    <a:pt x="3370" y="2974"/>
                    <a:pt x="3858" y="3009"/>
                  </a:cubicBezTo>
                  <a:lnTo>
                    <a:pt x="3167" y="140"/>
                  </a:lnTo>
                  <a:cubicBezTo>
                    <a:pt x="2813" y="79"/>
                    <a:pt x="2315" y="0"/>
                    <a:pt x="1829" y="0"/>
                  </a:cubicBezTo>
                  <a:close/>
                </a:path>
              </a:pathLst>
            </a:custGeom>
            <a:solidFill>
              <a:srgbClr val="F9B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58" name="Google Shape;2558;p56"/>
            <p:cNvSpPr/>
            <p:nvPr/>
          </p:nvSpPr>
          <p:spPr>
            <a:xfrm>
              <a:off x="3356050" y="4201350"/>
              <a:ext cx="38350" cy="14800"/>
            </a:xfrm>
            <a:custGeom>
              <a:avLst/>
              <a:gdLst/>
              <a:ahLst/>
              <a:cxnLst/>
              <a:rect l="l" t="t" r="r" b="b"/>
              <a:pathLst>
                <a:path w="1534" h="592" extrusionOk="0">
                  <a:moveTo>
                    <a:pt x="1021" y="1"/>
                  </a:moveTo>
                  <a:cubicBezTo>
                    <a:pt x="709" y="1"/>
                    <a:pt x="403" y="94"/>
                    <a:pt x="144" y="282"/>
                  </a:cubicBezTo>
                  <a:cubicBezTo>
                    <a:pt x="1" y="365"/>
                    <a:pt x="61" y="591"/>
                    <a:pt x="239" y="591"/>
                  </a:cubicBezTo>
                  <a:cubicBezTo>
                    <a:pt x="263" y="591"/>
                    <a:pt x="299" y="580"/>
                    <a:pt x="322" y="568"/>
                  </a:cubicBezTo>
                  <a:cubicBezTo>
                    <a:pt x="533" y="421"/>
                    <a:pt x="773" y="345"/>
                    <a:pt x="1018" y="345"/>
                  </a:cubicBezTo>
                  <a:cubicBezTo>
                    <a:pt x="1092" y="345"/>
                    <a:pt x="1165" y="352"/>
                    <a:pt x="1239" y="365"/>
                  </a:cubicBezTo>
                  <a:cubicBezTo>
                    <a:pt x="1254" y="369"/>
                    <a:pt x="1269" y="370"/>
                    <a:pt x="1283" y="370"/>
                  </a:cubicBezTo>
                  <a:cubicBezTo>
                    <a:pt x="1465" y="370"/>
                    <a:pt x="1534" y="98"/>
                    <a:pt x="1334" y="32"/>
                  </a:cubicBezTo>
                  <a:cubicBezTo>
                    <a:pt x="1230" y="11"/>
                    <a:pt x="1125" y="1"/>
                    <a:pt x="10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59" name="Google Shape;2559;p56"/>
            <p:cNvSpPr/>
            <p:nvPr/>
          </p:nvSpPr>
          <p:spPr>
            <a:xfrm>
              <a:off x="3366500" y="4206450"/>
              <a:ext cx="23525" cy="24875"/>
            </a:xfrm>
            <a:custGeom>
              <a:avLst/>
              <a:gdLst/>
              <a:ahLst/>
              <a:cxnLst/>
              <a:rect l="l" t="t" r="r" b="b"/>
              <a:pathLst>
                <a:path w="941" h="995" extrusionOk="0">
                  <a:moveTo>
                    <a:pt x="227" y="1"/>
                  </a:moveTo>
                  <a:cubicBezTo>
                    <a:pt x="111" y="1"/>
                    <a:pt x="1" y="129"/>
                    <a:pt x="83" y="268"/>
                  </a:cubicBezTo>
                  <a:cubicBezTo>
                    <a:pt x="226" y="507"/>
                    <a:pt x="393" y="745"/>
                    <a:pt x="583" y="947"/>
                  </a:cubicBezTo>
                  <a:cubicBezTo>
                    <a:pt x="619" y="983"/>
                    <a:pt x="666" y="995"/>
                    <a:pt x="702" y="995"/>
                  </a:cubicBezTo>
                  <a:cubicBezTo>
                    <a:pt x="857" y="995"/>
                    <a:pt x="940" y="816"/>
                    <a:pt x="821" y="709"/>
                  </a:cubicBezTo>
                  <a:cubicBezTo>
                    <a:pt x="655" y="518"/>
                    <a:pt x="500" y="304"/>
                    <a:pt x="369" y="90"/>
                  </a:cubicBezTo>
                  <a:cubicBezTo>
                    <a:pt x="332" y="27"/>
                    <a:pt x="279" y="1"/>
                    <a:pt x="2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60" name="Google Shape;2560;p56"/>
            <p:cNvSpPr/>
            <p:nvPr/>
          </p:nvSpPr>
          <p:spPr>
            <a:xfrm>
              <a:off x="3552225" y="4354825"/>
              <a:ext cx="121750" cy="78900"/>
            </a:xfrm>
            <a:custGeom>
              <a:avLst/>
              <a:gdLst/>
              <a:ahLst/>
              <a:cxnLst/>
              <a:rect l="l" t="t" r="r" b="b"/>
              <a:pathLst>
                <a:path w="4870" h="3156" extrusionOk="0">
                  <a:moveTo>
                    <a:pt x="4632" y="1"/>
                  </a:moveTo>
                  <a:lnTo>
                    <a:pt x="0" y="346"/>
                  </a:lnTo>
                  <a:lnTo>
                    <a:pt x="36" y="2942"/>
                  </a:lnTo>
                  <a:lnTo>
                    <a:pt x="2751" y="3156"/>
                  </a:lnTo>
                  <a:lnTo>
                    <a:pt x="4870" y="2799"/>
                  </a:lnTo>
                  <a:lnTo>
                    <a:pt x="4632" y="1"/>
                  </a:lnTo>
                  <a:close/>
                </a:path>
              </a:pathLst>
            </a:custGeom>
            <a:solidFill>
              <a:srgbClr val="F9B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61" name="Google Shape;2561;p56"/>
            <p:cNvSpPr/>
            <p:nvPr/>
          </p:nvSpPr>
          <p:spPr>
            <a:xfrm>
              <a:off x="3627525" y="4127025"/>
              <a:ext cx="49725" cy="21375"/>
            </a:xfrm>
            <a:custGeom>
              <a:avLst/>
              <a:gdLst/>
              <a:ahLst/>
              <a:cxnLst/>
              <a:rect l="l" t="t" r="r" b="b"/>
              <a:pathLst>
                <a:path w="1989" h="855" extrusionOk="0">
                  <a:moveTo>
                    <a:pt x="736" y="0"/>
                  </a:moveTo>
                  <a:cubicBezTo>
                    <a:pt x="495" y="0"/>
                    <a:pt x="228" y="32"/>
                    <a:pt x="84" y="195"/>
                  </a:cubicBezTo>
                  <a:cubicBezTo>
                    <a:pt x="36" y="255"/>
                    <a:pt x="12" y="326"/>
                    <a:pt x="12" y="397"/>
                  </a:cubicBezTo>
                  <a:cubicBezTo>
                    <a:pt x="0" y="516"/>
                    <a:pt x="60" y="743"/>
                    <a:pt x="203" y="802"/>
                  </a:cubicBezTo>
                  <a:cubicBezTo>
                    <a:pt x="251" y="826"/>
                    <a:pt x="310" y="838"/>
                    <a:pt x="370" y="838"/>
                  </a:cubicBezTo>
                  <a:cubicBezTo>
                    <a:pt x="596" y="838"/>
                    <a:pt x="810" y="850"/>
                    <a:pt x="1036" y="850"/>
                  </a:cubicBezTo>
                  <a:cubicBezTo>
                    <a:pt x="1078" y="853"/>
                    <a:pt x="1120" y="854"/>
                    <a:pt x="1161" y="854"/>
                  </a:cubicBezTo>
                  <a:cubicBezTo>
                    <a:pt x="1286" y="854"/>
                    <a:pt x="1411" y="841"/>
                    <a:pt x="1536" y="814"/>
                  </a:cubicBezTo>
                  <a:cubicBezTo>
                    <a:pt x="1715" y="790"/>
                    <a:pt x="1870" y="683"/>
                    <a:pt x="1941" y="516"/>
                  </a:cubicBezTo>
                  <a:cubicBezTo>
                    <a:pt x="1989" y="386"/>
                    <a:pt x="1941" y="255"/>
                    <a:pt x="1834" y="171"/>
                  </a:cubicBezTo>
                  <a:cubicBezTo>
                    <a:pt x="1632" y="16"/>
                    <a:pt x="1167" y="16"/>
                    <a:pt x="905" y="5"/>
                  </a:cubicBezTo>
                  <a:cubicBezTo>
                    <a:pt x="852" y="2"/>
                    <a:pt x="795" y="0"/>
                    <a:pt x="7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62" name="Google Shape;2562;p56"/>
            <p:cNvSpPr/>
            <p:nvPr/>
          </p:nvSpPr>
          <p:spPr>
            <a:xfrm>
              <a:off x="3526625" y="4131200"/>
              <a:ext cx="49425" cy="22000"/>
            </a:xfrm>
            <a:custGeom>
              <a:avLst/>
              <a:gdLst/>
              <a:ahLst/>
              <a:cxnLst/>
              <a:rect l="l" t="t" r="r" b="b"/>
              <a:pathLst>
                <a:path w="1977" h="880" extrusionOk="0">
                  <a:moveTo>
                    <a:pt x="1343" y="0"/>
                  </a:moveTo>
                  <a:cubicBezTo>
                    <a:pt x="1241" y="0"/>
                    <a:pt x="1139" y="8"/>
                    <a:pt x="1048" y="16"/>
                  </a:cubicBezTo>
                  <a:cubicBezTo>
                    <a:pt x="786" y="40"/>
                    <a:pt x="322" y="64"/>
                    <a:pt x="131" y="242"/>
                  </a:cubicBezTo>
                  <a:cubicBezTo>
                    <a:pt x="36" y="326"/>
                    <a:pt x="0" y="469"/>
                    <a:pt x="48" y="588"/>
                  </a:cubicBezTo>
                  <a:cubicBezTo>
                    <a:pt x="131" y="742"/>
                    <a:pt x="286" y="850"/>
                    <a:pt x="465" y="861"/>
                  </a:cubicBezTo>
                  <a:cubicBezTo>
                    <a:pt x="548" y="873"/>
                    <a:pt x="631" y="879"/>
                    <a:pt x="715" y="879"/>
                  </a:cubicBezTo>
                  <a:cubicBezTo>
                    <a:pt x="798" y="879"/>
                    <a:pt x="881" y="873"/>
                    <a:pt x="965" y="861"/>
                  </a:cubicBezTo>
                  <a:cubicBezTo>
                    <a:pt x="1191" y="850"/>
                    <a:pt x="1417" y="838"/>
                    <a:pt x="1643" y="814"/>
                  </a:cubicBezTo>
                  <a:cubicBezTo>
                    <a:pt x="1703" y="802"/>
                    <a:pt x="1750" y="790"/>
                    <a:pt x="1798" y="766"/>
                  </a:cubicBezTo>
                  <a:cubicBezTo>
                    <a:pt x="1941" y="707"/>
                    <a:pt x="1977" y="469"/>
                    <a:pt x="1965" y="361"/>
                  </a:cubicBezTo>
                  <a:cubicBezTo>
                    <a:pt x="1965" y="278"/>
                    <a:pt x="1929" y="207"/>
                    <a:pt x="1881" y="159"/>
                  </a:cubicBezTo>
                  <a:cubicBezTo>
                    <a:pt x="1754" y="32"/>
                    <a:pt x="1548" y="0"/>
                    <a:pt x="13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63" name="Google Shape;2563;p56"/>
            <p:cNvSpPr/>
            <p:nvPr/>
          </p:nvSpPr>
          <p:spPr>
            <a:xfrm>
              <a:off x="3333850" y="3953750"/>
              <a:ext cx="502950" cy="260025"/>
            </a:xfrm>
            <a:custGeom>
              <a:avLst/>
              <a:gdLst/>
              <a:ahLst/>
              <a:cxnLst/>
              <a:rect l="l" t="t" r="r" b="b"/>
              <a:pathLst>
                <a:path w="20118" h="10401" extrusionOk="0">
                  <a:moveTo>
                    <a:pt x="10455" y="1"/>
                  </a:moveTo>
                  <a:cubicBezTo>
                    <a:pt x="0" y="1"/>
                    <a:pt x="2758" y="9341"/>
                    <a:pt x="2758" y="9341"/>
                  </a:cubicBezTo>
                  <a:lnTo>
                    <a:pt x="3949" y="10400"/>
                  </a:lnTo>
                  <a:cubicBezTo>
                    <a:pt x="3949" y="10400"/>
                    <a:pt x="3842" y="5114"/>
                    <a:pt x="5366" y="3471"/>
                  </a:cubicBezTo>
                  <a:lnTo>
                    <a:pt x="12379" y="5840"/>
                  </a:lnTo>
                  <a:lnTo>
                    <a:pt x="11521" y="4519"/>
                  </a:lnTo>
                  <a:lnTo>
                    <a:pt x="11521" y="4519"/>
                  </a:lnTo>
                  <a:cubicBezTo>
                    <a:pt x="11521" y="4519"/>
                    <a:pt x="12176" y="4661"/>
                    <a:pt x="12509" y="4733"/>
                  </a:cubicBezTo>
                  <a:cubicBezTo>
                    <a:pt x="12819" y="4792"/>
                    <a:pt x="13129" y="4864"/>
                    <a:pt x="13438" y="4923"/>
                  </a:cubicBezTo>
                  <a:cubicBezTo>
                    <a:pt x="14641" y="5173"/>
                    <a:pt x="15819" y="5400"/>
                    <a:pt x="16843" y="5554"/>
                  </a:cubicBezTo>
                  <a:lnTo>
                    <a:pt x="17153" y="9638"/>
                  </a:lnTo>
                  <a:lnTo>
                    <a:pt x="18201" y="8852"/>
                  </a:lnTo>
                  <a:cubicBezTo>
                    <a:pt x="18201" y="8852"/>
                    <a:pt x="20118" y="232"/>
                    <a:pt x="10890" y="6"/>
                  </a:cubicBezTo>
                  <a:cubicBezTo>
                    <a:pt x="10743" y="3"/>
                    <a:pt x="10597" y="1"/>
                    <a:pt x="104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64" name="Google Shape;2564;p56"/>
            <p:cNvSpPr/>
            <p:nvPr/>
          </p:nvSpPr>
          <p:spPr>
            <a:xfrm>
              <a:off x="3541575" y="4421650"/>
              <a:ext cx="141850" cy="16575"/>
            </a:xfrm>
            <a:custGeom>
              <a:avLst/>
              <a:gdLst/>
              <a:ahLst/>
              <a:cxnLst/>
              <a:rect l="l" t="t" r="r" b="b"/>
              <a:pathLst>
                <a:path w="5674" h="663" extrusionOk="0">
                  <a:moveTo>
                    <a:pt x="240" y="1"/>
                  </a:moveTo>
                  <a:cubicBezTo>
                    <a:pt x="76" y="1"/>
                    <a:pt x="0" y="245"/>
                    <a:pt x="176" y="328"/>
                  </a:cubicBezTo>
                  <a:cubicBezTo>
                    <a:pt x="212" y="340"/>
                    <a:pt x="962" y="662"/>
                    <a:pt x="2891" y="662"/>
                  </a:cubicBezTo>
                  <a:lnTo>
                    <a:pt x="2950" y="662"/>
                  </a:lnTo>
                  <a:cubicBezTo>
                    <a:pt x="3003" y="662"/>
                    <a:pt x="3056" y="663"/>
                    <a:pt x="3109" y="663"/>
                  </a:cubicBezTo>
                  <a:cubicBezTo>
                    <a:pt x="3900" y="663"/>
                    <a:pt x="4680" y="579"/>
                    <a:pt x="5451" y="411"/>
                  </a:cubicBezTo>
                  <a:cubicBezTo>
                    <a:pt x="5673" y="378"/>
                    <a:pt x="5625" y="74"/>
                    <a:pt x="5433" y="74"/>
                  </a:cubicBezTo>
                  <a:cubicBezTo>
                    <a:pt x="5420" y="74"/>
                    <a:pt x="5406" y="75"/>
                    <a:pt x="5391" y="78"/>
                  </a:cubicBezTo>
                  <a:cubicBezTo>
                    <a:pt x="4621" y="246"/>
                    <a:pt x="3830" y="329"/>
                    <a:pt x="3047" y="329"/>
                  </a:cubicBezTo>
                  <a:cubicBezTo>
                    <a:pt x="2995" y="329"/>
                    <a:pt x="2943" y="329"/>
                    <a:pt x="2891" y="328"/>
                  </a:cubicBezTo>
                  <a:cubicBezTo>
                    <a:pt x="1045" y="316"/>
                    <a:pt x="319" y="19"/>
                    <a:pt x="319" y="19"/>
                  </a:cubicBezTo>
                  <a:cubicBezTo>
                    <a:pt x="291" y="6"/>
                    <a:pt x="264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65" name="Google Shape;2565;p56"/>
            <p:cNvSpPr/>
            <p:nvPr/>
          </p:nvSpPr>
          <p:spPr>
            <a:xfrm>
              <a:off x="3498650" y="4145550"/>
              <a:ext cx="211350" cy="90175"/>
            </a:xfrm>
            <a:custGeom>
              <a:avLst/>
              <a:gdLst/>
              <a:ahLst/>
              <a:cxnLst/>
              <a:rect l="l" t="t" r="r" b="b"/>
              <a:pathLst>
                <a:path w="8454" h="3607" extrusionOk="0">
                  <a:moveTo>
                    <a:pt x="2137" y="206"/>
                  </a:moveTo>
                  <a:cubicBezTo>
                    <a:pt x="2961" y="206"/>
                    <a:pt x="3751" y="845"/>
                    <a:pt x="3751" y="1811"/>
                  </a:cubicBezTo>
                  <a:cubicBezTo>
                    <a:pt x="3751" y="2704"/>
                    <a:pt x="3036" y="3419"/>
                    <a:pt x="2155" y="3419"/>
                  </a:cubicBezTo>
                  <a:cubicBezTo>
                    <a:pt x="714" y="3419"/>
                    <a:pt x="0" y="1692"/>
                    <a:pt x="1012" y="680"/>
                  </a:cubicBezTo>
                  <a:cubicBezTo>
                    <a:pt x="1340" y="353"/>
                    <a:pt x="1742" y="206"/>
                    <a:pt x="2137" y="206"/>
                  </a:cubicBezTo>
                  <a:close/>
                  <a:moveTo>
                    <a:pt x="6078" y="206"/>
                  </a:moveTo>
                  <a:cubicBezTo>
                    <a:pt x="6902" y="206"/>
                    <a:pt x="7692" y="845"/>
                    <a:pt x="7692" y="1811"/>
                  </a:cubicBezTo>
                  <a:cubicBezTo>
                    <a:pt x="7692" y="2704"/>
                    <a:pt x="6977" y="3419"/>
                    <a:pt x="6084" y="3419"/>
                  </a:cubicBezTo>
                  <a:cubicBezTo>
                    <a:pt x="4655" y="3419"/>
                    <a:pt x="3941" y="1692"/>
                    <a:pt x="4953" y="680"/>
                  </a:cubicBezTo>
                  <a:cubicBezTo>
                    <a:pt x="5281" y="353"/>
                    <a:pt x="5683" y="206"/>
                    <a:pt x="6078" y="206"/>
                  </a:cubicBezTo>
                  <a:close/>
                  <a:moveTo>
                    <a:pt x="2136" y="0"/>
                  </a:moveTo>
                  <a:cubicBezTo>
                    <a:pt x="1200" y="0"/>
                    <a:pt x="403" y="727"/>
                    <a:pt x="345" y="1680"/>
                  </a:cubicBezTo>
                  <a:cubicBezTo>
                    <a:pt x="274" y="2645"/>
                    <a:pt x="988" y="3502"/>
                    <a:pt x="1953" y="3597"/>
                  </a:cubicBezTo>
                  <a:cubicBezTo>
                    <a:pt x="2012" y="3603"/>
                    <a:pt x="2072" y="3606"/>
                    <a:pt x="2131" y="3606"/>
                  </a:cubicBezTo>
                  <a:cubicBezTo>
                    <a:pt x="3023" y="3606"/>
                    <a:pt x="3806" y="2942"/>
                    <a:pt x="3929" y="2038"/>
                  </a:cubicBezTo>
                  <a:cubicBezTo>
                    <a:pt x="3998" y="2017"/>
                    <a:pt x="4072" y="2004"/>
                    <a:pt x="4146" y="2004"/>
                  </a:cubicBezTo>
                  <a:cubicBezTo>
                    <a:pt x="4200" y="2004"/>
                    <a:pt x="4255" y="2011"/>
                    <a:pt x="4310" y="2026"/>
                  </a:cubicBezTo>
                  <a:cubicBezTo>
                    <a:pt x="4425" y="3003"/>
                    <a:pt x="5250" y="3604"/>
                    <a:pt x="6100" y="3604"/>
                  </a:cubicBezTo>
                  <a:cubicBezTo>
                    <a:pt x="6575" y="3604"/>
                    <a:pt x="7058" y="3416"/>
                    <a:pt x="7430" y="3002"/>
                  </a:cubicBezTo>
                  <a:cubicBezTo>
                    <a:pt x="8454" y="1847"/>
                    <a:pt x="7632" y="26"/>
                    <a:pt x="6084" y="26"/>
                  </a:cubicBezTo>
                  <a:cubicBezTo>
                    <a:pt x="5096" y="26"/>
                    <a:pt x="4298" y="823"/>
                    <a:pt x="4298" y="1811"/>
                  </a:cubicBezTo>
                  <a:lnTo>
                    <a:pt x="4298" y="1823"/>
                  </a:lnTo>
                  <a:cubicBezTo>
                    <a:pt x="4255" y="1819"/>
                    <a:pt x="4211" y="1816"/>
                    <a:pt x="4167" y="1816"/>
                  </a:cubicBezTo>
                  <a:cubicBezTo>
                    <a:pt x="4092" y="1816"/>
                    <a:pt x="4017" y="1825"/>
                    <a:pt x="3941" y="1847"/>
                  </a:cubicBezTo>
                  <a:cubicBezTo>
                    <a:pt x="3941" y="1835"/>
                    <a:pt x="3941" y="1823"/>
                    <a:pt x="3941" y="1811"/>
                  </a:cubicBezTo>
                  <a:cubicBezTo>
                    <a:pt x="3941" y="835"/>
                    <a:pt x="3179" y="37"/>
                    <a:pt x="2203" y="2"/>
                  </a:cubicBezTo>
                  <a:cubicBezTo>
                    <a:pt x="2180" y="1"/>
                    <a:pt x="2158" y="0"/>
                    <a:pt x="21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497" name="Google Shape;2497;p56"/>
          <p:cNvGrpSpPr/>
          <p:nvPr/>
        </p:nvGrpSpPr>
        <p:grpSpPr>
          <a:xfrm>
            <a:off x="8050818" y="226947"/>
            <a:ext cx="610132" cy="911001"/>
            <a:chOff x="4703850" y="3930075"/>
            <a:chExt cx="521525" cy="778700"/>
          </a:xfrm>
        </p:grpSpPr>
        <p:sp>
          <p:nvSpPr>
            <p:cNvPr id="2498" name="Google Shape;2498;p56"/>
            <p:cNvSpPr/>
            <p:nvPr/>
          </p:nvSpPr>
          <p:spPr>
            <a:xfrm>
              <a:off x="4732725" y="4403925"/>
              <a:ext cx="485200" cy="303650"/>
            </a:xfrm>
            <a:custGeom>
              <a:avLst/>
              <a:gdLst/>
              <a:ahLst/>
              <a:cxnLst/>
              <a:rect l="l" t="t" r="r" b="b"/>
              <a:pathLst>
                <a:path w="19408" h="12146" extrusionOk="0">
                  <a:moveTo>
                    <a:pt x="9741" y="1"/>
                  </a:moveTo>
                  <a:cubicBezTo>
                    <a:pt x="9693" y="1"/>
                    <a:pt x="9645" y="1"/>
                    <a:pt x="9597" y="1"/>
                  </a:cubicBezTo>
                  <a:cubicBezTo>
                    <a:pt x="7406" y="25"/>
                    <a:pt x="5442" y="204"/>
                    <a:pt x="4025" y="1013"/>
                  </a:cubicBezTo>
                  <a:cubicBezTo>
                    <a:pt x="703" y="2954"/>
                    <a:pt x="0" y="12146"/>
                    <a:pt x="0" y="12146"/>
                  </a:cubicBezTo>
                  <a:lnTo>
                    <a:pt x="19408" y="12074"/>
                  </a:lnTo>
                  <a:cubicBezTo>
                    <a:pt x="19408" y="12074"/>
                    <a:pt x="18134" y="2347"/>
                    <a:pt x="15062" y="823"/>
                  </a:cubicBezTo>
                  <a:cubicBezTo>
                    <a:pt x="13944" y="264"/>
                    <a:pt x="11902" y="1"/>
                    <a:pt x="97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99" name="Google Shape;2499;p56"/>
            <p:cNvSpPr/>
            <p:nvPr/>
          </p:nvSpPr>
          <p:spPr>
            <a:xfrm>
              <a:off x="4815475" y="4618300"/>
              <a:ext cx="18950" cy="90475"/>
            </a:xfrm>
            <a:custGeom>
              <a:avLst/>
              <a:gdLst/>
              <a:ahLst/>
              <a:cxnLst/>
              <a:rect l="l" t="t" r="r" b="b"/>
              <a:pathLst>
                <a:path w="758" h="3619" extrusionOk="0">
                  <a:moveTo>
                    <a:pt x="574" y="1"/>
                  </a:moveTo>
                  <a:cubicBezTo>
                    <a:pt x="495" y="1"/>
                    <a:pt x="416" y="49"/>
                    <a:pt x="405" y="154"/>
                  </a:cubicBezTo>
                  <a:lnTo>
                    <a:pt x="12" y="3428"/>
                  </a:lnTo>
                  <a:cubicBezTo>
                    <a:pt x="0" y="3523"/>
                    <a:pt x="60" y="3606"/>
                    <a:pt x="155" y="3618"/>
                  </a:cubicBezTo>
                  <a:lnTo>
                    <a:pt x="179" y="3618"/>
                  </a:lnTo>
                  <a:cubicBezTo>
                    <a:pt x="262" y="3618"/>
                    <a:pt x="334" y="3559"/>
                    <a:pt x="346" y="3463"/>
                  </a:cubicBezTo>
                  <a:lnTo>
                    <a:pt x="739" y="189"/>
                  </a:lnTo>
                  <a:cubicBezTo>
                    <a:pt x="758" y="67"/>
                    <a:pt x="666" y="1"/>
                    <a:pt x="5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0" name="Google Shape;2500;p56"/>
            <p:cNvSpPr/>
            <p:nvPr/>
          </p:nvSpPr>
          <p:spPr>
            <a:xfrm>
              <a:off x="5115775" y="4618400"/>
              <a:ext cx="19100" cy="90375"/>
            </a:xfrm>
            <a:custGeom>
              <a:avLst/>
              <a:gdLst/>
              <a:ahLst/>
              <a:cxnLst/>
              <a:rect l="l" t="t" r="r" b="b"/>
              <a:pathLst>
                <a:path w="764" h="3615" extrusionOk="0">
                  <a:moveTo>
                    <a:pt x="188" y="1"/>
                  </a:moveTo>
                  <a:cubicBezTo>
                    <a:pt x="94" y="1"/>
                    <a:pt x="1" y="68"/>
                    <a:pt x="14" y="185"/>
                  </a:cubicBezTo>
                  <a:lnTo>
                    <a:pt x="407" y="3459"/>
                  </a:lnTo>
                  <a:cubicBezTo>
                    <a:pt x="418" y="3555"/>
                    <a:pt x="490" y="3614"/>
                    <a:pt x="585" y="3614"/>
                  </a:cubicBezTo>
                  <a:lnTo>
                    <a:pt x="609" y="3614"/>
                  </a:lnTo>
                  <a:cubicBezTo>
                    <a:pt x="692" y="3602"/>
                    <a:pt x="764" y="3519"/>
                    <a:pt x="752" y="3424"/>
                  </a:cubicBezTo>
                  <a:lnTo>
                    <a:pt x="359" y="150"/>
                  </a:lnTo>
                  <a:cubicBezTo>
                    <a:pt x="343" y="47"/>
                    <a:pt x="265" y="1"/>
                    <a:pt x="1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1" name="Google Shape;2501;p56"/>
            <p:cNvSpPr/>
            <p:nvPr/>
          </p:nvSpPr>
          <p:spPr>
            <a:xfrm>
              <a:off x="4744800" y="4002050"/>
              <a:ext cx="420750" cy="382625"/>
            </a:xfrm>
            <a:custGeom>
              <a:avLst/>
              <a:gdLst/>
              <a:ahLst/>
              <a:cxnLst/>
              <a:rect l="l" t="t" r="r" b="b"/>
              <a:pathLst>
                <a:path w="16830" h="15305" extrusionOk="0">
                  <a:moveTo>
                    <a:pt x="12765" y="0"/>
                  </a:moveTo>
                  <a:cubicBezTo>
                    <a:pt x="12719" y="0"/>
                    <a:pt x="12673" y="1"/>
                    <a:pt x="12626" y="3"/>
                  </a:cubicBezTo>
                  <a:lnTo>
                    <a:pt x="4589" y="312"/>
                  </a:lnTo>
                  <a:cubicBezTo>
                    <a:pt x="2756" y="384"/>
                    <a:pt x="1280" y="1836"/>
                    <a:pt x="1160" y="3658"/>
                  </a:cubicBezTo>
                  <a:lnTo>
                    <a:pt x="1149" y="3801"/>
                  </a:lnTo>
                  <a:cubicBezTo>
                    <a:pt x="1149" y="3884"/>
                    <a:pt x="1137" y="3956"/>
                    <a:pt x="1137" y="4027"/>
                  </a:cubicBezTo>
                  <a:cubicBezTo>
                    <a:pt x="995" y="5172"/>
                    <a:pt x="0" y="15305"/>
                    <a:pt x="9375" y="15305"/>
                  </a:cubicBezTo>
                  <a:cubicBezTo>
                    <a:pt x="9462" y="15305"/>
                    <a:pt x="9549" y="15304"/>
                    <a:pt x="9638" y="15302"/>
                  </a:cubicBezTo>
                  <a:cubicBezTo>
                    <a:pt x="16650" y="15171"/>
                    <a:pt x="16829" y="7635"/>
                    <a:pt x="16305" y="3158"/>
                  </a:cubicBezTo>
                  <a:cubicBezTo>
                    <a:pt x="16096" y="1347"/>
                    <a:pt x="14563" y="0"/>
                    <a:pt x="12765" y="0"/>
                  </a:cubicBezTo>
                  <a:close/>
                </a:path>
              </a:pathLst>
            </a:custGeom>
            <a:solidFill>
              <a:srgbClr val="FFD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2" name="Google Shape;2502;p56"/>
            <p:cNvSpPr/>
            <p:nvPr/>
          </p:nvSpPr>
          <p:spPr>
            <a:xfrm>
              <a:off x="4992975" y="4172275"/>
              <a:ext cx="39500" cy="33300"/>
            </a:xfrm>
            <a:custGeom>
              <a:avLst/>
              <a:gdLst/>
              <a:ahLst/>
              <a:cxnLst/>
              <a:rect l="l" t="t" r="r" b="b"/>
              <a:pathLst>
                <a:path w="1580" h="1332" extrusionOk="0">
                  <a:moveTo>
                    <a:pt x="876" y="1"/>
                  </a:moveTo>
                  <a:cubicBezTo>
                    <a:pt x="335" y="1"/>
                    <a:pt x="0" y="631"/>
                    <a:pt x="354" y="1076"/>
                  </a:cubicBezTo>
                  <a:cubicBezTo>
                    <a:pt x="493" y="1251"/>
                    <a:pt x="685" y="1331"/>
                    <a:pt x="874" y="1331"/>
                  </a:cubicBezTo>
                  <a:cubicBezTo>
                    <a:pt x="1185" y="1331"/>
                    <a:pt x="1488" y="1113"/>
                    <a:pt x="1532" y="742"/>
                  </a:cubicBezTo>
                  <a:cubicBezTo>
                    <a:pt x="1580" y="385"/>
                    <a:pt x="1318" y="52"/>
                    <a:pt x="949" y="4"/>
                  </a:cubicBezTo>
                  <a:cubicBezTo>
                    <a:pt x="924" y="2"/>
                    <a:pt x="900" y="1"/>
                    <a:pt x="8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3" name="Google Shape;2503;p56"/>
            <p:cNvSpPr/>
            <p:nvPr/>
          </p:nvSpPr>
          <p:spPr>
            <a:xfrm>
              <a:off x="4910425" y="4174325"/>
              <a:ext cx="39450" cy="33100"/>
            </a:xfrm>
            <a:custGeom>
              <a:avLst/>
              <a:gdLst/>
              <a:ahLst/>
              <a:cxnLst/>
              <a:rect l="l" t="t" r="r" b="b"/>
              <a:pathLst>
                <a:path w="1578" h="1324" extrusionOk="0">
                  <a:moveTo>
                    <a:pt x="735" y="0"/>
                  </a:moveTo>
                  <a:cubicBezTo>
                    <a:pt x="449" y="0"/>
                    <a:pt x="165" y="179"/>
                    <a:pt x="84" y="506"/>
                  </a:cubicBezTo>
                  <a:cubicBezTo>
                    <a:pt x="0" y="863"/>
                    <a:pt x="227" y="1220"/>
                    <a:pt x="584" y="1303"/>
                  </a:cubicBezTo>
                  <a:cubicBezTo>
                    <a:pt x="640" y="1317"/>
                    <a:pt x="695" y="1324"/>
                    <a:pt x="748" y="1324"/>
                  </a:cubicBezTo>
                  <a:cubicBezTo>
                    <a:pt x="1237" y="1324"/>
                    <a:pt x="1577" y="766"/>
                    <a:pt x="1298" y="315"/>
                  </a:cubicBezTo>
                  <a:cubicBezTo>
                    <a:pt x="1166" y="101"/>
                    <a:pt x="950" y="0"/>
                    <a:pt x="7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4" name="Google Shape;2504;p56"/>
            <p:cNvSpPr/>
            <p:nvPr/>
          </p:nvSpPr>
          <p:spPr>
            <a:xfrm>
              <a:off x="4941000" y="4245800"/>
              <a:ext cx="62050" cy="16775"/>
            </a:xfrm>
            <a:custGeom>
              <a:avLst/>
              <a:gdLst/>
              <a:ahLst/>
              <a:cxnLst/>
              <a:rect l="l" t="t" r="r" b="b"/>
              <a:pathLst>
                <a:path w="2482" h="671" extrusionOk="0">
                  <a:moveTo>
                    <a:pt x="2242" y="1"/>
                  </a:moveTo>
                  <a:cubicBezTo>
                    <a:pt x="2208" y="1"/>
                    <a:pt x="2171" y="12"/>
                    <a:pt x="2135" y="40"/>
                  </a:cubicBezTo>
                  <a:cubicBezTo>
                    <a:pt x="1843" y="234"/>
                    <a:pt x="1506" y="334"/>
                    <a:pt x="1168" y="334"/>
                  </a:cubicBezTo>
                  <a:cubicBezTo>
                    <a:pt x="886" y="334"/>
                    <a:pt x="604" y="264"/>
                    <a:pt x="349" y="123"/>
                  </a:cubicBezTo>
                  <a:cubicBezTo>
                    <a:pt x="316" y="104"/>
                    <a:pt x="284" y="96"/>
                    <a:pt x="254" y="96"/>
                  </a:cubicBezTo>
                  <a:cubicBezTo>
                    <a:pt x="99" y="96"/>
                    <a:pt x="1" y="321"/>
                    <a:pt x="170" y="421"/>
                  </a:cubicBezTo>
                  <a:cubicBezTo>
                    <a:pt x="468" y="587"/>
                    <a:pt x="813" y="671"/>
                    <a:pt x="1159" y="671"/>
                  </a:cubicBezTo>
                  <a:lnTo>
                    <a:pt x="1313" y="671"/>
                  </a:lnTo>
                  <a:cubicBezTo>
                    <a:pt x="1683" y="647"/>
                    <a:pt x="2028" y="528"/>
                    <a:pt x="2337" y="314"/>
                  </a:cubicBezTo>
                  <a:cubicBezTo>
                    <a:pt x="2482" y="208"/>
                    <a:pt x="2385" y="1"/>
                    <a:pt x="22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5" name="Google Shape;2505;p56"/>
            <p:cNvSpPr/>
            <p:nvPr/>
          </p:nvSpPr>
          <p:spPr>
            <a:xfrm>
              <a:off x="5130700" y="4174900"/>
              <a:ext cx="94675" cy="76975"/>
            </a:xfrm>
            <a:custGeom>
              <a:avLst/>
              <a:gdLst/>
              <a:ahLst/>
              <a:cxnLst/>
              <a:rect l="l" t="t" r="r" b="b"/>
              <a:pathLst>
                <a:path w="3787" h="3079" extrusionOk="0">
                  <a:moveTo>
                    <a:pt x="2078" y="0"/>
                  </a:moveTo>
                  <a:cubicBezTo>
                    <a:pt x="1544" y="0"/>
                    <a:pt x="975" y="111"/>
                    <a:pt x="583" y="197"/>
                  </a:cubicBezTo>
                  <a:lnTo>
                    <a:pt x="0" y="3078"/>
                  </a:lnTo>
                  <a:cubicBezTo>
                    <a:pt x="476" y="3031"/>
                    <a:pt x="2084" y="2959"/>
                    <a:pt x="3048" y="2245"/>
                  </a:cubicBezTo>
                  <a:cubicBezTo>
                    <a:pt x="3643" y="1804"/>
                    <a:pt x="3786" y="959"/>
                    <a:pt x="3322" y="411"/>
                  </a:cubicBezTo>
                  <a:cubicBezTo>
                    <a:pt x="3056" y="99"/>
                    <a:pt x="2582" y="0"/>
                    <a:pt x="2078" y="0"/>
                  </a:cubicBezTo>
                  <a:close/>
                </a:path>
              </a:pathLst>
            </a:custGeom>
            <a:solidFill>
              <a:srgbClr val="FFD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6" name="Google Shape;2506;p56"/>
            <p:cNvSpPr/>
            <p:nvPr/>
          </p:nvSpPr>
          <p:spPr>
            <a:xfrm>
              <a:off x="5166350" y="4190975"/>
              <a:ext cx="38775" cy="14150"/>
            </a:xfrm>
            <a:custGeom>
              <a:avLst/>
              <a:gdLst/>
              <a:ahLst/>
              <a:cxnLst/>
              <a:rect l="l" t="t" r="r" b="b"/>
              <a:pathLst>
                <a:path w="1551" h="566" extrusionOk="0">
                  <a:moveTo>
                    <a:pt x="562" y="1"/>
                  </a:moveTo>
                  <a:cubicBezTo>
                    <a:pt x="442" y="1"/>
                    <a:pt x="322" y="15"/>
                    <a:pt x="205" y="42"/>
                  </a:cubicBezTo>
                  <a:cubicBezTo>
                    <a:pt x="1" y="107"/>
                    <a:pt x="69" y="385"/>
                    <a:pt x="251" y="385"/>
                  </a:cubicBezTo>
                  <a:cubicBezTo>
                    <a:pt x="270" y="385"/>
                    <a:pt x="291" y="382"/>
                    <a:pt x="312" y="375"/>
                  </a:cubicBezTo>
                  <a:cubicBezTo>
                    <a:pt x="398" y="356"/>
                    <a:pt x="485" y="346"/>
                    <a:pt x="573" y="346"/>
                  </a:cubicBezTo>
                  <a:cubicBezTo>
                    <a:pt x="802" y="346"/>
                    <a:pt x="1031" y="413"/>
                    <a:pt x="1229" y="542"/>
                  </a:cubicBezTo>
                  <a:cubicBezTo>
                    <a:pt x="1253" y="554"/>
                    <a:pt x="1289" y="566"/>
                    <a:pt x="1312" y="566"/>
                  </a:cubicBezTo>
                  <a:cubicBezTo>
                    <a:pt x="1491" y="566"/>
                    <a:pt x="1551" y="340"/>
                    <a:pt x="1408" y="244"/>
                  </a:cubicBezTo>
                  <a:cubicBezTo>
                    <a:pt x="1154" y="84"/>
                    <a:pt x="857" y="1"/>
                    <a:pt x="5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7" name="Google Shape;2507;p56"/>
            <p:cNvSpPr/>
            <p:nvPr/>
          </p:nvSpPr>
          <p:spPr>
            <a:xfrm>
              <a:off x="5171775" y="4195750"/>
              <a:ext cx="23200" cy="25450"/>
            </a:xfrm>
            <a:custGeom>
              <a:avLst/>
              <a:gdLst/>
              <a:ahLst/>
              <a:cxnLst/>
              <a:rect l="l" t="t" r="r" b="b"/>
              <a:pathLst>
                <a:path w="928" h="1018" extrusionOk="0">
                  <a:moveTo>
                    <a:pt x="684" y="0"/>
                  </a:moveTo>
                  <a:cubicBezTo>
                    <a:pt x="628" y="0"/>
                    <a:pt x="573" y="26"/>
                    <a:pt x="536" y="89"/>
                  </a:cubicBezTo>
                  <a:cubicBezTo>
                    <a:pt x="417" y="315"/>
                    <a:pt x="274" y="530"/>
                    <a:pt x="107" y="732"/>
                  </a:cubicBezTo>
                  <a:cubicBezTo>
                    <a:pt x="0" y="839"/>
                    <a:pt x="83" y="1018"/>
                    <a:pt x="226" y="1018"/>
                  </a:cubicBezTo>
                  <a:cubicBezTo>
                    <a:pt x="274" y="1018"/>
                    <a:pt x="322" y="994"/>
                    <a:pt x="357" y="970"/>
                  </a:cubicBezTo>
                  <a:cubicBezTo>
                    <a:pt x="548" y="744"/>
                    <a:pt x="703" y="518"/>
                    <a:pt x="845" y="268"/>
                  </a:cubicBezTo>
                  <a:cubicBezTo>
                    <a:pt x="927" y="128"/>
                    <a:pt x="806" y="0"/>
                    <a:pt x="6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8" name="Google Shape;2508;p56"/>
            <p:cNvSpPr/>
            <p:nvPr/>
          </p:nvSpPr>
          <p:spPr>
            <a:xfrm>
              <a:off x="4703850" y="4177050"/>
              <a:ext cx="95275" cy="76600"/>
            </a:xfrm>
            <a:custGeom>
              <a:avLst/>
              <a:gdLst/>
              <a:ahLst/>
              <a:cxnLst/>
              <a:rect l="l" t="t" r="r" b="b"/>
              <a:pathLst>
                <a:path w="3811" h="3064" extrusionOk="0">
                  <a:moveTo>
                    <a:pt x="1743" y="1"/>
                  </a:moveTo>
                  <a:cubicBezTo>
                    <a:pt x="1224" y="1"/>
                    <a:pt x="733" y="99"/>
                    <a:pt x="465" y="420"/>
                  </a:cubicBezTo>
                  <a:cubicBezTo>
                    <a:pt x="0" y="968"/>
                    <a:pt x="155" y="1814"/>
                    <a:pt x="751" y="2254"/>
                  </a:cubicBezTo>
                  <a:cubicBezTo>
                    <a:pt x="1727" y="2956"/>
                    <a:pt x="3322" y="3016"/>
                    <a:pt x="3810" y="3064"/>
                  </a:cubicBezTo>
                  <a:lnTo>
                    <a:pt x="3191" y="170"/>
                  </a:lnTo>
                  <a:cubicBezTo>
                    <a:pt x="2810" y="99"/>
                    <a:pt x="2263" y="1"/>
                    <a:pt x="1743" y="1"/>
                  </a:cubicBezTo>
                  <a:close/>
                </a:path>
              </a:pathLst>
            </a:custGeom>
            <a:solidFill>
              <a:srgbClr val="FFD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9" name="Google Shape;2509;p56"/>
            <p:cNvSpPr/>
            <p:nvPr/>
          </p:nvSpPr>
          <p:spPr>
            <a:xfrm>
              <a:off x="4724100" y="4193075"/>
              <a:ext cx="38475" cy="14450"/>
            </a:xfrm>
            <a:custGeom>
              <a:avLst/>
              <a:gdLst/>
              <a:ahLst/>
              <a:cxnLst/>
              <a:rect l="l" t="t" r="r" b="b"/>
              <a:pathLst>
                <a:path w="1539" h="578" extrusionOk="0">
                  <a:moveTo>
                    <a:pt x="987" y="1"/>
                  </a:moveTo>
                  <a:cubicBezTo>
                    <a:pt x="690" y="1"/>
                    <a:pt x="398" y="86"/>
                    <a:pt x="143" y="256"/>
                  </a:cubicBezTo>
                  <a:cubicBezTo>
                    <a:pt x="0" y="339"/>
                    <a:pt x="60" y="577"/>
                    <a:pt x="238" y="577"/>
                  </a:cubicBezTo>
                  <a:cubicBezTo>
                    <a:pt x="262" y="577"/>
                    <a:pt x="298" y="565"/>
                    <a:pt x="322" y="553"/>
                  </a:cubicBezTo>
                  <a:cubicBezTo>
                    <a:pt x="528" y="410"/>
                    <a:pt x="768" y="341"/>
                    <a:pt x="1006" y="341"/>
                  </a:cubicBezTo>
                  <a:cubicBezTo>
                    <a:pt x="1084" y="341"/>
                    <a:pt x="1162" y="348"/>
                    <a:pt x="1238" y="363"/>
                  </a:cubicBezTo>
                  <a:cubicBezTo>
                    <a:pt x="1261" y="370"/>
                    <a:pt x="1282" y="373"/>
                    <a:pt x="1301" y="373"/>
                  </a:cubicBezTo>
                  <a:cubicBezTo>
                    <a:pt x="1480" y="373"/>
                    <a:pt x="1539" y="106"/>
                    <a:pt x="1346" y="41"/>
                  </a:cubicBezTo>
                  <a:cubicBezTo>
                    <a:pt x="1226" y="14"/>
                    <a:pt x="1106" y="1"/>
                    <a:pt x="9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0" name="Google Shape;2510;p56"/>
            <p:cNvSpPr/>
            <p:nvPr/>
          </p:nvSpPr>
          <p:spPr>
            <a:xfrm>
              <a:off x="4734775" y="4198050"/>
              <a:ext cx="22675" cy="25250"/>
            </a:xfrm>
            <a:custGeom>
              <a:avLst/>
              <a:gdLst/>
              <a:ahLst/>
              <a:cxnLst/>
              <a:rect l="l" t="t" r="r" b="b"/>
              <a:pathLst>
                <a:path w="907" h="1010" extrusionOk="0">
                  <a:moveTo>
                    <a:pt x="223" y="1"/>
                  </a:moveTo>
                  <a:cubicBezTo>
                    <a:pt x="109" y="1"/>
                    <a:pt x="0" y="122"/>
                    <a:pt x="73" y="259"/>
                  </a:cubicBezTo>
                  <a:cubicBezTo>
                    <a:pt x="204" y="509"/>
                    <a:pt x="371" y="747"/>
                    <a:pt x="561" y="950"/>
                  </a:cubicBezTo>
                  <a:cubicBezTo>
                    <a:pt x="585" y="985"/>
                    <a:pt x="633" y="1009"/>
                    <a:pt x="680" y="1009"/>
                  </a:cubicBezTo>
                  <a:cubicBezTo>
                    <a:pt x="835" y="1009"/>
                    <a:pt x="907" y="819"/>
                    <a:pt x="799" y="712"/>
                  </a:cubicBezTo>
                  <a:cubicBezTo>
                    <a:pt x="633" y="521"/>
                    <a:pt x="490" y="307"/>
                    <a:pt x="371" y="92"/>
                  </a:cubicBezTo>
                  <a:cubicBezTo>
                    <a:pt x="333" y="28"/>
                    <a:pt x="277" y="1"/>
                    <a:pt x="2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1" name="Google Shape;2511;p56"/>
            <p:cNvSpPr/>
            <p:nvPr/>
          </p:nvSpPr>
          <p:spPr>
            <a:xfrm>
              <a:off x="4915475" y="4353950"/>
              <a:ext cx="121175" cy="81275"/>
            </a:xfrm>
            <a:custGeom>
              <a:avLst/>
              <a:gdLst/>
              <a:ahLst/>
              <a:cxnLst/>
              <a:rect l="l" t="t" r="r" b="b"/>
              <a:pathLst>
                <a:path w="4847" h="3251" extrusionOk="0">
                  <a:moveTo>
                    <a:pt x="4680" y="0"/>
                  </a:moveTo>
                  <a:lnTo>
                    <a:pt x="37" y="226"/>
                  </a:lnTo>
                  <a:lnTo>
                    <a:pt x="1" y="2822"/>
                  </a:lnTo>
                  <a:lnTo>
                    <a:pt x="2644" y="3250"/>
                  </a:lnTo>
                  <a:lnTo>
                    <a:pt x="4847" y="2798"/>
                  </a:lnTo>
                  <a:lnTo>
                    <a:pt x="4680" y="0"/>
                  </a:lnTo>
                  <a:close/>
                </a:path>
              </a:pathLst>
            </a:custGeom>
            <a:solidFill>
              <a:srgbClr val="FFD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2" name="Google Shape;2512;p56"/>
            <p:cNvSpPr/>
            <p:nvPr/>
          </p:nvSpPr>
          <p:spPr>
            <a:xfrm>
              <a:off x="4997350" y="4133400"/>
              <a:ext cx="49425" cy="21600"/>
            </a:xfrm>
            <a:custGeom>
              <a:avLst/>
              <a:gdLst/>
              <a:ahLst/>
              <a:cxnLst/>
              <a:rect l="l" t="t" r="r" b="b"/>
              <a:pathLst>
                <a:path w="1977" h="864" extrusionOk="0">
                  <a:moveTo>
                    <a:pt x="688" y="1"/>
                  </a:moveTo>
                  <a:cubicBezTo>
                    <a:pt x="462" y="1"/>
                    <a:pt x="224" y="37"/>
                    <a:pt x="83" y="178"/>
                  </a:cubicBezTo>
                  <a:cubicBezTo>
                    <a:pt x="36" y="238"/>
                    <a:pt x="12" y="309"/>
                    <a:pt x="0" y="381"/>
                  </a:cubicBezTo>
                  <a:cubicBezTo>
                    <a:pt x="0" y="488"/>
                    <a:pt x="48" y="726"/>
                    <a:pt x="179" y="785"/>
                  </a:cubicBezTo>
                  <a:cubicBezTo>
                    <a:pt x="238" y="809"/>
                    <a:pt x="298" y="821"/>
                    <a:pt x="345" y="821"/>
                  </a:cubicBezTo>
                  <a:cubicBezTo>
                    <a:pt x="572" y="845"/>
                    <a:pt x="798" y="845"/>
                    <a:pt x="1024" y="857"/>
                  </a:cubicBezTo>
                  <a:cubicBezTo>
                    <a:pt x="1085" y="861"/>
                    <a:pt x="1146" y="864"/>
                    <a:pt x="1207" y="864"/>
                  </a:cubicBezTo>
                  <a:cubicBezTo>
                    <a:pt x="1313" y="864"/>
                    <a:pt x="1418" y="856"/>
                    <a:pt x="1524" y="833"/>
                  </a:cubicBezTo>
                  <a:cubicBezTo>
                    <a:pt x="1703" y="821"/>
                    <a:pt x="1857" y="714"/>
                    <a:pt x="1941" y="547"/>
                  </a:cubicBezTo>
                  <a:cubicBezTo>
                    <a:pt x="1976" y="428"/>
                    <a:pt x="1941" y="285"/>
                    <a:pt x="1834" y="202"/>
                  </a:cubicBezTo>
                  <a:cubicBezTo>
                    <a:pt x="1631" y="35"/>
                    <a:pt x="1167" y="23"/>
                    <a:pt x="917" y="11"/>
                  </a:cubicBezTo>
                  <a:cubicBezTo>
                    <a:pt x="845" y="5"/>
                    <a:pt x="767" y="1"/>
                    <a:pt x="6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3" name="Google Shape;2513;p56"/>
            <p:cNvSpPr/>
            <p:nvPr/>
          </p:nvSpPr>
          <p:spPr>
            <a:xfrm>
              <a:off x="4896125" y="4135200"/>
              <a:ext cx="49450" cy="21825"/>
            </a:xfrm>
            <a:custGeom>
              <a:avLst/>
              <a:gdLst/>
              <a:ahLst/>
              <a:cxnLst/>
              <a:rect l="l" t="t" r="r" b="b"/>
              <a:pathLst>
                <a:path w="1978" h="873" extrusionOk="0">
                  <a:moveTo>
                    <a:pt x="1290" y="0"/>
                  </a:moveTo>
                  <a:cubicBezTo>
                    <a:pt x="1210" y="0"/>
                    <a:pt x="1132" y="5"/>
                    <a:pt x="1061" y="11"/>
                  </a:cubicBezTo>
                  <a:cubicBezTo>
                    <a:pt x="799" y="35"/>
                    <a:pt x="334" y="47"/>
                    <a:pt x="144" y="213"/>
                  </a:cubicBezTo>
                  <a:cubicBezTo>
                    <a:pt x="37" y="297"/>
                    <a:pt x="1" y="440"/>
                    <a:pt x="49" y="559"/>
                  </a:cubicBezTo>
                  <a:cubicBezTo>
                    <a:pt x="120" y="725"/>
                    <a:pt x="287" y="832"/>
                    <a:pt x="465" y="844"/>
                  </a:cubicBezTo>
                  <a:cubicBezTo>
                    <a:pt x="587" y="862"/>
                    <a:pt x="709" y="873"/>
                    <a:pt x="827" y="873"/>
                  </a:cubicBezTo>
                  <a:cubicBezTo>
                    <a:pt x="870" y="873"/>
                    <a:pt x="912" y="871"/>
                    <a:pt x="953" y="868"/>
                  </a:cubicBezTo>
                  <a:cubicBezTo>
                    <a:pt x="1180" y="856"/>
                    <a:pt x="1406" y="844"/>
                    <a:pt x="1632" y="821"/>
                  </a:cubicBezTo>
                  <a:cubicBezTo>
                    <a:pt x="1692" y="821"/>
                    <a:pt x="1751" y="809"/>
                    <a:pt x="1799" y="785"/>
                  </a:cubicBezTo>
                  <a:cubicBezTo>
                    <a:pt x="1930" y="725"/>
                    <a:pt x="1977" y="487"/>
                    <a:pt x="1977" y="380"/>
                  </a:cubicBezTo>
                  <a:cubicBezTo>
                    <a:pt x="1965" y="309"/>
                    <a:pt x="1942" y="225"/>
                    <a:pt x="1882" y="178"/>
                  </a:cubicBezTo>
                  <a:cubicBezTo>
                    <a:pt x="1750" y="37"/>
                    <a:pt x="1514" y="0"/>
                    <a:pt x="12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4" name="Google Shape;2514;p56"/>
            <p:cNvSpPr/>
            <p:nvPr/>
          </p:nvSpPr>
          <p:spPr>
            <a:xfrm>
              <a:off x="4742250" y="3930075"/>
              <a:ext cx="466450" cy="266725"/>
            </a:xfrm>
            <a:custGeom>
              <a:avLst/>
              <a:gdLst/>
              <a:ahLst/>
              <a:cxnLst/>
              <a:rect l="l" t="t" r="r" b="b"/>
              <a:pathLst>
                <a:path w="18658" h="10669" extrusionOk="0">
                  <a:moveTo>
                    <a:pt x="8761" y="1"/>
                  </a:moveTo>
                  <a:cubicBezTo>
                    <a:pt x="5077" y="1"/>
                    <a:pt x="2149" y="1757"/>
                    <a:pt x="1251" y="3156"/>
                  </a:cubicBezTo>
                  <a:cubicBezTo>
                    <a:pt x="369" y="4537"/>
                    <a:pt x="0" y="6180"/>
                    <a:pt x="203" y="7811"/>
                  </a:cubicBezTo>
                  <a:cubicBezTo>
                    <a:pt x="203" y="7811"/>
                    <a:pt x="643" y="7752"/>
                    <a:pt x="1001" y="7680"/>
                  </a:cubicBezTo>
                  <a:lnTo>
                    <a:pt x="1167" y="9990"/>
                  </a:lnTo>
                  <a:lnTo>
                    <a:pt x="1941" y="10669"/>
                  </a:lnTo>
                  <a:lnTo>
                    <a:pt x="2274" y="7204"/>
                  </a:lnTo>
                  <a:cubicBezTo>
                    <a:pt x="3548" y="6513"/>
                    <a:pt x="4572" y="5323"/>
                    <a:pt x="5299" y="4061"/>
                  </a:cubicBezTo>
                  <a:cubicBezTo>
                    <a:pt x="7148" y="5650"/>
                    <a:pt x="9787" y="6342"/>
                    <a:pt x="10508" y="6342"/>
                  </a:cubicBezTo>
                  <a:cubicBezTo>
                    <a:pt x="10613" y="6342"/>
                    <a:pt x="10677" y="6328"/>
                    <a:pt x="10692" y="6299"/>
                  </a:cubicBezTo>
                  <a:cubicBezTo>
                    <a:pt x="10835" y="6049"/>
                    <a:pt x="10728" y="5406"/>
                    <a:pt x="10442" y="4954"/>
                  </a:cubicBezTo>
                  <a:lnTo>
                    <a:pt x="10442" y="4954"/>
                  </a:lnTo>
                  <a:cubicBezTo>
                    <a:pt x="11633" y="5799"/>
                    <a:pt x="13704" y="6597"/>
                    <a:pt x="15407" y="7156"/>
                  </a:cubicBezTo>
                  <a:lnTo>
                    <a:pt x="15943" y="10466"/>
                  </a:lnTo>
                  <a:lnTo>
                    <a:pt x="16645" y="9918"/>
                  </a:lnTo>
                  <a:lnTo>
                    <a:pt x="16800" y="7573"/>
                  </a:lnTo>
                  <a:cubicBezTo>
                    <a:pt x="17536" y="7783"/>
                    <a:pt x="18058" y="7901"/>
                    <a:pt x="18179" y="7901"/>
                  </a:cubicBezTo>
                  <a:cubicBezTo>
                    <a:pt x="18195" y="7901"/>
                    <a:pt x="18204" y="7899"/>
                    <a:pt x="18205" y="7894"/>
                  </a:cubicBezTo>
                  <a:cubicBezTo>
                    <a:pt x="18657" y="6954"/>
                    <a:pt x="17431" y="382"/>
                    <a:pt x="9287" y="12"/>
                  </a:cubicBezTo>
                  <a:cubicBezTo>
                    <a:pt x="9110" y="4"/>
                    <a:pt x="8935" y="1"/>
                    <a:pt x="8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5" name="Google Shape;2515;p56"/>
            <p:cNvSpPr/>
            <p:nvPr/>
          </p:nvSpPr>
          <p:spPr>
            <a:xfrm>
              <a:off x="4904225" y="4421675"/>
              <a:ext cx="141875" cy="16550"/>
            </a:xfrm>
            <a:custGeom>
              <a:avLst/>
              <a:gdLst/>
              <a:ahLst/>
              <a:cxnLst/>
              <a:rect l="l" t="t" r="r" b="b"/>
              <a:pathLst>
                <a:path w="5675" h="662" extrusionOk="0">
                  <a:moveTo>
                    <a:pt x="235" y="0"/>
                  </a:moveTo>
                  <a:cubicBezTo>
                    <a:pt x="78" y="0"/>
                    <a:pt x="0" y="254"/>
                    <a:pt x="177" y="327"/>
                  </a:cubicBezTo>
                  <a:cubicBezTo>
                    <a:pt x="213" y="339"/>
                    <a:pt x="951" y="661"/>
                    <a:pt x="2892" y="661"/>
                  </a:cubicBezTo>
                  <a:lnTo>
                    <a:pt x="2939" y="661"/>
                  </a:lnTo>
                  <a:cubicBezTo>
                    <a:pt x="2992" y="661"/>
                    <a:pt x="3045" y="662"/>
                    <a:pt x="3098" y="662"/>
                  </a:cubicBezTo>
                  <a:cubicBezTo>
                    <a:pt x="3890" y="662"/>
                    <a:pt x="4681" y="578"/>
                    <a:pt x="5451" y="410"/>
                  </a:cubicBezTo>
                  <a:cubicBezTo>
                    <a:pt x="5674" y="377"/>
                    <a:pt x="5626" y="73"/>
                    <a:pt x="5434" y="73"/>
                  </a:cubicBezTo>
                  <a:cubicBezTo>
                    <a:pt x="5420" y="73"/>
                    <a:pt x="5406" y="74"/>
                    <a:pt x="5392" y="77"/>
                  </a:cubicBezTo>
                  <a:cubicBezTo>
                    <a:pt x="4662" y="236"/>
                    <a:pt x="3914" y="319"/>
                    <a:pt x="3172" y="319"/>
                  </a:cubicBezTo>
                  <a:cubicBezTo>
                    <a:pt x="3078" y="319"/>
                    <a:pt x="2985" y="318"/>
                    <a:pt x="2892" y="315"/>
                  </a:cubicBezTo>
                  <a:cubicBezTo>
                    <a:pt x="1046" y="315"/>
                    <a:pt x="320" y="18"/>
                    <a:pt x="308" y="18"/>
                  </a:cubicBezTo>
                  <a:cubicBezTo>
                    <a:pt x="282" y="5"/>
                    <a:pt x="258" y="0"/>
                    <a:pt x="2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6" name="Google Shape;2516;p56"/>
            <p:cNvSpPr/>
            <p:nvPr/>
          </p:nvSpPr>
          <p:spPr>
            <a:xfrm>
              <a:off x="4909825" y="4216125"/>
              <a:ext cx="4500" cy="4775"/>
            </a:xfrm>
            <a:custGeom>
              <a:avLst/>
              <a:gdLst/>
              <a:ahLst/>
              <a:cxnLst/>
              <a:rect l="l" t="t" r="r" b="b"/>
              <a:pathLst>
                <a:path w="180" h="191" extrusionOk="0">
                  <a:moveTo>
                    <a:pt x="96" y="0"/>
                  </a:moveTo>
                  <a:cubicBezTo>
                    <a:pt x="36" y="0"/>
                    <a:pt x="1" y="48"/>
                    <a:pt x="1" y="96"/>
                  </a:cubicBezTo>
                  <a:cubicBezTo>
                    <a:pt x="1" y="143"/>
                    <a:pt x="36" y="191"/>
                    <a:pt x="96" y="191"/>
                  </a:cubicBezTo>
                  <a:cubicBezTo>
                    <a:pt x="143" y="191"/>
                    <a:pt x="179" y="143"/>
                    <a:pt x="179" y="96"/>
                  </a:cubicBezTo>
                  <a:cubicBezTo>
                    <a:pt x="179" y="48"/>
                    <a:pt x="143" y="0"/>
                    <a:pt x="96" y="0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7" name="Google Shape;2517;p56"/>
            <p:cNvSpPr/>
            <p:nvPr/>
          </p:nvSpPr>
          <p:spPr>
            <a:xfrm>
              <a:off x="4932150" y="4221775"/>
              <a:ext cx="4800" cy="4500"/>
            </a:xfrm>
            <a:custGeom>
              <a:avLst/>
              <a:gdLst/>
              <a:ahLst/>
              <a:cxnLst/>
              <a:rect l="l" t="t" r="r" b="b"/>
              <a:pathLst>
                <a:path w="192" h="180" extrusionOk="0">
                  <a:moveTo>
                    <a:pt x="96" y="1"/>
                  </a:moveTo>
                  <a:cubicBezTo>
                    <a:pt x="48" y="1"/>
                    <a:pt x="1" y="36"/>
                    <a:pt x="1" y="84"/>
                  </a:cubicBezTo>
                  <a:cubicBezTo>
                    <a:pt x="1" y="144"/>
                    <a:pt x="48" y="179"/>
                    <a:pt x="96" y="179"/>
                  </a:cubicBezTo>
                  <a:cubicBezTo>
                    <a:pt x="143" y="179"/>
                    <a:pt x="191" y="144"/>
                    <a:pt x="191" y="84"/>
                  </a:cubicBezTo>
                  <a:cubicBezTo>
                    <a:pt x="191" y="36"/>
                    <a:pt x="143" y="1"/>
                    <a:pt x="96" y="1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8" name="Google Shape;2518;p56"/>
            <p:cNvSpPr/>
            <p:nvPr/>
          </p:nvSpPr>
          <p:spPr>
            <a:xfrm>
              <a:off x="4930375" y="4239050"/>
              <a:ext cx="4475" cy="4475"/>
            </a:xfrm>
            <a:custGeom>
              <a:avLst/>
              <a:gdLst/>
              <a:ahLst/>
              <a:cxnLst/>
              <a:rect l="l" t="t" r="r" b="b"/>
              <a:pathLst>
                <a:path w="179" h="179" extrusionOk="0">
                  <a:moveTo>
                    <a:pt x="83" y="0"/>
                  </a:moveTo>
                  <a:cubicBezTo>
                    <a:pt x="36" y="0"/>
                    <a:pt x="0" y="48"/>
                    <a:pt x="0" y="95"/>
                  </a:cubicBezTo>
                  <a:cubicBezTo>
                    <a:pt x="0" y="143"/>
                    <a:pt x="36" y="179"/>
                    <a:pt x="83" y="179"/>
                  </a:cubicBezTo>
                  <a:cubicBezTo>
                    <a:pt x="131" y="179"/>
                    <a:pt x="179" y="143"/>
                    <a:pt x="179" y="95"/>
                  </a:cubicBezTo>
                  <a:cubicBezTo>
                    <a:pt x="179" y="48"/>
                    <a:pt x="131" y="0"/>
                    <a:pt x="83" y="0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9" name="Google Shape;2519;p56"/>
            <p:cNvSpPr/>
            <p:nvPr/>
          </p:nvSpPr>
          <p:spPr>
            <a:xfrm>
              <a:off x="4917200" y="4228625"/>
              <a:ext cx="4850" cy="3550"/>
            </a:xfrm>
            <a:custGeom>
              <a:avLst/>
              <a:gdLst/>
              <a:ahLst/>
              <a:cxnLst/>
              <a:rect l="l" t="t" r="r" b="b"/>
              <a:pathLst>
                <a:path w="194" h="142" extrusionOk="0">
                  <a:moveTo>
                    <a:pt x="110" y="1"/>
                  </a:moveTo>
                  <a:cubicBezTo>
                    <a:pt x="1" y="1"/>
                    <a:pt x="109" y="141"/>
                    <a:pt x="165" y="141"/>
                  </a:cubicBezTo>
                  <a:cubicBezTo>
                    <a:pt x="182" y="141"/>
                    <a:pt x="194" y="129"/>
                    <a:pt x="194" y="96"/>
                  </a:cubicBezTo>
                  <a:cubicBezTo>
                    <a:pt x="194" y="48"/>
                    <a:pt x="158" y="1"/>
                    <a:pt x="110" y="1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20" name="Google Shape;2520;p56"/>
            <p:cNvSpPr/>
            <p:nvPr/>
          </p:nvSpPr>
          <p:spPr>
            <a:xfrm>
              <a:off x="4907950" y="4238750"/>
              <a:ext cx="4875" cy="3425"/>
            </a:xfrm>
            <a:custGeom>
              <a:avLst/>
              <a:gdLst/>
              <a:ahLst/>
              <a:cxnLst/>
              <a:rect l="l" t="t" r="r" b="b"/>
              <a:pathLst>
                <a:path w="195" h="137" extrusionOk="0">
                  <a:moveTo>
                    <a:pt x="111" y="0"/>
                  </a:moveTo>
                  <a:cubicBezTo>
                    <a:pt x="1" y="0"/>
                    <a:pt x="112" y="136"/>
                    <a:pt x="167" y="136"/>
                  </a:cubicBezTo>
                  <a:cubicBezTo>
                    <a:pt x="183" y="136"/>
                    <a:pt x="195" y="125"/>
                    <a:pt x="195" y="96"/>
                  </a:cubicBezTo>
                  <a:cubicBezTo>
                    <a:pt x="195" y="36"/>
                    <a:pt x="159" y="0"/>
                    <a:pt x="111" y="0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21" name="Google Shape;2521;p56"/>
            <p:cNvSpPr/>
            <p:nvPr/>
          </p:nvSpPr>
          <p:spPr>
            <a:xfrm>
              <a:off x="5010925" y="4216425"/>
              <a:ext cx="4900" cy="3300"/>
            </a:xfrm>
            <a:custGeom>
              <a:avLst/>
              <a:gdLst/>
              <a:ahLst/>
              <a:cxnLst/>
              <a:rect l="l" t="t" r="r" b="b"/>
              <a:pathLst>
                <a:path w="196" h="132" extrusionOk="0">
                  <a:moveTo>
                    <a:pt x="100" y="0"/>
                  </a:moveTo>
                  <a:cubicBezTo>
                    <a:pt x="0" y="0"/>
                    <a:pt x="107" y="131"/>
                    <a:pt x="164" y="131"/>
                  </a:cubicBezTo>
                  <a:cubicBezTo>
                    <a:pt x="182" y="131"/>
                    <a:pt x="195" y="118"/>
                    <a:pt x="195" y="84"/>
                  </a:cubicBezTo>
                  <a:cubicBezTo>
                    <a:pt x="195" y="36"/>
                    <a:pt x="160" y="0"/>
                    <a:pt x="100" y="0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22" name="Google Shape;2522;p56"/>
            <p:cNvSpPr/>
            <p:nvPr/>
          </p:nvSpPr>
          <p:spPr>
            <a:xfrm>
              <a:off x="5033650" y="4221775"/>
              <a:ext cx="4500" cy="4500"/>
            </a:xfrm>
            <a:custGeom>
              <a:avLst/>
              <a:gdLst/>
              <a:ahLst/>
              <a:cxnLst/>
              <a:rect l="l" t="t" r="r" b="b"/>
              <a:pathLst>
                <a:path w="180" h="180" extrusionOk="0">
                  <a:moveTo>
                    <a:pt x="96" y="1"/>
                  </a:moveTo>
                  <a:cubicBezTo>
                    <a:pt x="48" y="1"/>
                    <a:pt x="1" y="36"/>
                    <a:pt x="1" y="84"/>
                  </a:cubicBezTo>
                  <a:cubicBezTo>
                    <a:pt x="1" y="144"/>
                    <a:pt x="48" y="179"/>
                    <a:pt x="96" y="179"/>
                  </a:cubicBezTo>
                  <a:cubicBezTo>
                    <a:pt x="143" y="179"/>
                    <a:pt x="179" y="144"/>
                    <a:pt x="179" y="84"/>
                  </a:cubicBezTo>
                  <a:cubicBezTo>
                    <a:pt x="179" y="36"/>
                    <a:pt x="143" y="1"/>
                    <a:pt x="96" y="1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23" name="Google Shape;2523;p56"/>
            <p:cNvSpPr/>
            <p:nvPr/>
          </p:nvSpPr>
          <p:spPr>
            <a:xfrm>
              <a:off x="5031875" y="4239050"/>
              <a:ext cx="4475" cy="4475"/>
            </a:xfrm>
            <a:custGeom>
              <a:avLst/>
              <a:gdLst/>
              <a:ahLst/>
              <a:cxnLst/>
              <a:rect l="l" t="t" r="r" b="b"/>
              <a:pathLst>
                <a:path w="179" h="179" extrusionOk="0">
                  <a:moveTo>
                    <a:pt x="84" y="0"/>
                  </a:moveTo>
                  <a:cubicBezTo>
                    <a:pt x="36" y="0"/>
                    <a:pt x="0" y="48"/>
                    <a:pt x="0" y="95"/>
                  </a:cubicBezTo>
                  <a:cubicBezTo>
                    <a:pt x="0" y="143"/>
                    <a:pt x="36" y="179"/>
                    <a:pt x="84" y="179"/>
                  </a:cubicBezTo>
                  <a:cubicBezTo>
                    <a:pt x="131" y="179"/>
                    <a:pt x="179" y="143"/>
                    <a:pt x="179" y="95"/>
                  </a:cubicBezTo>
                  <a:cubicBezTo>
                    <a:pt x="179" y="48"/>
                    <a:pt x="131" y="0"/>
                    <a:pt x="84" y="0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24" name="Google Shape;2524;p56"/>
            <p:cNvSpPr/>
            <p:nvPr/>
          </p:nvSpPr>
          <p:spPr>
            <a:xfrm>
              <a:off x="5018625" y="4228625"/>
              <a:ext cx="4925" cy="3550"/>
            </a:xfrm>
            <a:custGeom>
              <a:avLst/>
              <a:gdLst/>
              <a:ahLst/>
              <a:cxnLst/>
              <a:rect l="l" t="t" r="r" b="b"/>
              <a:pathLst>
                <a:path w="197" h="142" extrusionOk="0">
                  <a:moveTo>
                    <a:pt x="102" y="1"/>
                  </a:moveTo>
                  <a:cubicBezTo>
                    <a:pt x="1" y="1"/>
                    <a:pt x="111" y="141"/>
                    <a:pt x="168" y="141"/>
                  </a:cubicBezTo>
                  <a:cubicBezTo>
                    <a:pt x="185" y="141"/>
                    <a:pt x="197" y="129"/>
                    <a:pt x="197" y="96"/>
                  </a:cubicBezTo>
                  <a:cubicBezTo>
                    <a:pt x="197" y="48"/>
                    <a:pt x="161" y="1"/>
                    <a:pt x="102" y="1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25" name="Google Shape;2525;p56"/>
            <p:cNvSpPr/>
            <p:nvPr/>
          </p:nvSpPr>
          <p:spPr>
            <a:xfrm>
              <a:off x="5009375" y="4238750"/>
              <a:ext cx="4950" cy="3425"/>
            </a:xfrm>
            <a:custGeom>
              <a:avLst/>
              <a:gdLst/>
              <a:ahLst/>
              <a:cxnLst/>
              <a:rect l="l" t="t" r="r" b="b"/>
              <a:pathLst>
                <a:path w="198" h="137" extrusionOk="0">
                  <a:moveTo>
                    <a:pt x="102" y="0"/>
                  </a:moveTo>
                  <a:cubicBezTo>
                    <a:pt x="1" y="0"/>
                    <a:pt x="114" y="136"/>
                    <a:pt x="170" y="136"/>
                  </a:cubicBezTo>
                  <a:cubicBezTo>
                    <a:pt x="186" y="136"/>
                    <a:pt x="198" y="125"/>
                    <a:pt x="198" y="96"/>
                  </a:cubicBezTo>
                  <a:cubicBezTo>
                    <a:pt x="198" y="36"/>
                    <a:pt x="150" y="0"/>
                    <a:pt x="102" y="0"/>
                  </a:cubicBezTo>
                  <a:close/>
                </a:path>
              </a:pathLst>
            </a:custGeom>
            <a:solidFill>
              <a:srgbClr val="EBB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" name="Text Box 1"/>
          <p:cNvSpPr txBox="1"/>
          <p:nvPr/>
        </p:nvSpPr>
        <p:spPr>
          <a:xfrm>
            <a:off x="636270" y="490220"/>
            <a:ext cx="1454785" cy="4114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600" u="sng">
                <a:latin typeface="Comic Sans MS" panose="030F0702030302020204" charset="0"/>
                <a:cs typeface="Comic Sans MS" panose="030F0702030302020204" charset="0"/>
              </a:rPr>
              <a:t>Louis</a:t>
            </a:r>
            <a:endParaRPr lang="en-US" sz="1600" u="sng"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6821170" y="539115"/>
            <a:ext cx="1454785" cy="4114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600" u="sng">
                <a:latin typeface="Comic Sans MS" panose="030F0702030302020204" charset="0"/>
                <a:cs typeface="Comic Sans MS" panose="030F0702030302020204" charset="0"/>
              </a:rPr>
              <a:t>Alexandre</a:t>
            </a:r>
            <a:endParaRPr lang="en-US" sz="1600" u="sng"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1" name="Title 0"/>
          <p:cNvSpPr/>
          <p:nvPr>
            <p:ph type="title"/>
          </p:nvPr>
        </p:nvSpPr>
        <p:spPr>
          <a:xfrm>
            <a:off x="229235" y="1031875"/>
            <a:ext cx="3322320" cy="4055745"/>
          </a:xfrm>
        </p:spPr>
        <p:txBody>
          <a:bodyPr/>
          <a:p>
            <a:pPr algn="l"/>
            <a:r>
              <a:rPr lang="en-US" sz="1600"/>
              <a:t>Bounjour </a:t>
            </a:r>
            <a:r>
              <a:rPr lang="en-US" sz="1200"/>
              <a:t>(Good morning)</a:t>
            </a:r>
            <a:br>
              <a:rPr lang="en-US" sz="1600"/>
            </a:br>
            <a:br>
              <a:rPr lang="en-US" sz="1600"/>
            </a:br>
            <a:r>
              <a:rPr lang="en-US" sz="1600"/>
              <a:t>Comment vas-tu? (</a:t>
            </a:r>
            <a:r>
              <a:rPr lang="en-US" sz="1200"/>
              <a:t>How are you)</a:t>
            </a:r>
            <a:br>
              <a:rPr lang="en-US" sz="1600"/>
            </a:br>
            <a:br>
              <a:rPr lang="en-US" sz="1600"/>
            </a:br>
            <a:r>
              <a:rPr lang="en-US" sz="1600"/>
              <a:t>Bien </a:t>
            </a:r>
            <a:r>
              <a:rPr lang="en-US" sz="1200"/>
              <a:t>(Good)</a:t>
            </a:r>
            <a:br>
              <a:rPr lang="en-US" sz="1600"/>
            </a:br>
            <a:r>
              <a:rPr lang="en-US" sz="1600"/>
              <a:t>Je suis ravi que ce soit notre année à l'école </a:t>
            </a:r>
            <a:r>
              <a:rPr lang="en-US" sz="1200"/>
              <a:t>( I am delighted that this is our last year at school)</a:t>
            </a:r>
            <a:br>
              <a:rPr lang="en-US" sz="1600"/>
            </a:br>
            <a:br>
              <a:rPr lang="en-US" sz="1600"/>
            </a:br>
            <a:r>
              <a:rPr lang="en-US" sz="1600"/>
              <a:t>Ne vous inquiétez pas et profitez simplement de cette année </a:t>
            </a:r>
            <a:r>
              <a:rPr lang="en-US" sz="1200"/>
              <a:t>(Don’t be upset and just enjoy this year)</a:t>
            </a:r>
            <a:br>
              <a:rPr lang="en-US" sz="1600"/>
            </a:br>
            <a:br>
              <a:rPr lang="en-US" sz="1600"/>
            </a:br>
            <a:br>
              <a:rPr lang="en-US" sz="1600"/>
            </a:br>
            <a:r>
              <a:rPr lang="en-US" sz="1600"/>
              <a:t>Vraiment! Allons lui parler. </a:t>
            </a:r>
            <a:r>
              <a:rPr lang="en-US" sz="1200"/>
              <a:t>(Really! let’s go and talk to him)</a:t>
            </a:r>
            <a:endParaRPr lang="en-US" sz="1200"/>
          </a:p>
        </p:txBody>
      </p:sp>
      <p:sp>
        <p:nvSpPr>
          <p:cNvPr id="4" name="Title 0"/>
          <p:cNvSpPr/>
          <p:nvPr/>
        </p:nvSpPr>
        <p:spPr>
          <a:xfrm>
            <a:off x="5677535" y="1032510"/>
            <a:ext cx="3322320" cy="418211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38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edoka One"/>
              <a:buNone/>
              <a:defRPr sz="4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pPr algn="r"/>
            <a:endParaRPr lang="en-US" sz="1600"/>
          </a:p>
          <a:p>
            <a:pPr algn="r"/>
            <a:r>
              <a:rPr lang="en-US" sz="1600"/>
              <a:t>Bounjour </a:t>
            </a:r>
            <a:r>
              <a:rPr lang="en-US" sz="1200"/>
              <a:t>(Good morning)</a:t>
            </a:r>
            <a:endParaRPr lang="en-US" sz="1600"/>
          </a:p>
          <a:p>
            <a:pPr algn="r"/>
            <a:endParaRPr lang="en-US" sz="1600"/>
          </a:p>
          <a:p>
            <a:pPr algn="r"/>
            <a:r>
              <a:rPr lang="en-US" sz="1600"/>
              <a:t>bien et toi? </a:t>
            </a:r>
            <a:r>
              <a:rPr lang="en-US" sz="1200"/>
              <a:t>(Good and you?)</a:t>
            </a:r>
            <a:endParaRPr lang="en-US" sz="1600"/>
          </a:p>
          <a:p>
            <a:pPr algn="r"/>
            <a:endParaRPr lang="en-US" sz="1600"/>
          </a:p>
          <a:p>
            <a:pPr algn="r"/>
            <a:endParaRPr lang="en-US" sz="1600"/>
          </a:p>
          <a:p>
            <a:pPr algn="r"/>
            <a:r>
              <a:rPr lang="en-US" sz="1600"/>
              <a:t>Moi aussi mais je suis un peu mécontente qu'on n'aille plus à l'école </a:t>
            </a:r>
            <a:r>
              <a:rPr lang="en-US" sz="1200"/>
              <a:t>(Me too, but I am a bit unhappy that we won’t go to school again)</a:t>
            </a:r>
            <a:endParaRPr lang="en-US" sz="1600"/>
          </a:p>
          <a:p>
            <a:pPr algn="r"/>
            <a:endParaRPr lang="en-US" sz="1600"/>
          </a:p>
          <a:p>
            <a:pPr algn="r"/>
            <a:r>
              <a:rPr lang="en-US" sz="1600"/>
              <a:t>tu as raison </a:t>
            </a:r>
            <a:r>
              <a:rPr lang="en-US" sz="1200"/>
              <a:t>(You’re right)</a:t>
            </a:r>
            <a:endParaRPr lang="en-US" sz="1600"/>
          </a:p>
          <a:p>
            <a:pPr algn="r"/>
            <a:endParaRPr lang="en-US" sz="1600"/>
          </a:p>
          <a:p>
            <a:pPr algn="r"/>
            <a:r>
              <a:rPr lang="en-US" sz="1600"/>
              <a:t>regarder! il y a un nouvel étudiant.</a:t>
            </a:r>
            <a:r>
              <a:rPr lang="en-US" sz="1200"/>
              <a:t> (Look! there is a new student)</a:t>
            </a:r>
            <a:endParaRPr lang="en-US"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750" name="Shape 1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/>
          <p:nvPr>
            <p:ph type="title"/>
          </p:nvPr>
        </p:nvSpPr>
        <p:spPr>
          <a:xfrm>
            <a:off x="229235" y="-635"/>
            <a:ext cx="2392680" cy="2306320"/>
          </a:xfrm>
        </p:spPr>
        <p:txBody>
          <a:bodyPr/>
          <a:p>
            <a:pPr algn="ctr"/>
            <a:r>
              <a:rPr lang="en-US"/>
              <a:t>Fait pour vous par Sarah et Youstina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ck to School Activities by Slidesgo">
  <a:themeElements>
    <a:clrScheme name="Simple Light">
      <a:dk1>
        <a:srgbClr val="323B5B"/>
      </a:dk1>
      <a:lt1>
        <a:srgbClr val="EDEDED"/>
      </a:lt1>
      <a:dk2>
        <a:srgbClr val="323B5B"/>
      </a:dk2>
      <a:lt2>
        <a:srgbClr val="EDEDED"/>
      </a:lt2>
      <a:accent1>
        <a:srgbClr val="4399AB"/>
      </a:accent1>
      <a:accent2>
        <a:srgbClr val="FFC867"/>
      </a:accent2>
      <a:accent3>
        <a:srgbClr val="8FAEFF"/>
      </a:accent3>
      <a:accent4>
        <a:srgbClr val="FF9067"/>
      </a:accent4>
      <a:accent5>
        <a:srgbClr val="ED4C67"/>
      </a:accent5>
      <a:accent6>
        <a:srgbClr val="AE4FD9"/>
      </a:accent6>
      <a:hlink>
        <a:srgbClr val="323B5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2601</Words>
  <Application>WPS Presentation</Application>
  <PresentationFormat/>
  <Paragraphs>83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2" baseType="lpstr">
      <vt:lpstr>Arial</vt:lpstr>
      <vt:lpstr>SimSun</vt:lpstr>
      <vt:lpstr>Wingdings</vt:lpstr>
      <vt:lpstr>Arial</vt:lpstr>
      <vt:lpstr>Fredoka One</vt:lpstr>
      <vt:lpstr>Segoe Print</vt:lpstr>
      <vt:lpstr>KoHo Medium</vt:lpstr>
      <vt:lpstr>Chelsea Market</vt:lpstr>
      <vt:lpstr>Livvic</vt:lpstr>
      <vt:lpstr>Roboto Condensed</vt:lpstr>
      <vt:lpstr>Mali</vt:lpstr>
      <vt:lpstr>KoHo</vt:lpstr>
      <vt:lpstr>Comic Sans MS</vt:lpstr>
      <vt:lpstr>Microsoft YaHei</vt:lpstr>
      <vt:lpstr>Arial Unicode MS</vt:lpstr>
      <vt:lpstr>Back to School Activities by Slidesgo</vt:lpstr>
      <vt:lpstr>Retour à l’école   Back to school</vt:lpstr>
      <vt:lpstr>Vocabulaire (vocabulary)</vt:lpstr>
      <vt:lpstr>Bonjour   Comment vas-tu?  Comment était tes vacances?   Jamais mieux et mes vacances se sont bien passées.  Moi aussi.  C'est notre première année à l'école préparatoire.  Je l'espère.</vt:lpstr>
      <vt:lpstr>..</vt:lpstr>
      <vt:lpstr>..</vt:lpstr>
      <vt:lpstr>Fait pour vous par Sarah et Youstina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Retour à l’école   Back to school</dc:title>
  <dc:creator/>
  <cp:lastModifiedBy>Admin</cp:lastModifiedBy>
  <cp:revision>3</cp:revision>
  <dcterms:created xsi:type="dcterms:W3CDTF">2023-10-04T18:08:00Z</dcterms:created>
  <dcterms:modified xsi:type="dcterms:W3CDTF">2023-10-08T02:18:19Z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3AFD0B26DC8743E18DAD9690E863BCBF_13</vt:lpwstr>
  </property>
  <property fmtid="{D5CDD505-2E9C-101B-9397-08002B2CF9AE}" pid="3" name="KSOProductBuildVer">
    <vt:lpwstr>1033-12.2.0.13215</vt:lpwstr>
  </property>
</Properties>
</file>