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6" r:id="rId2"/>
    <p:sldId id="257" r:id="rId3"/>
    <p:sldId id="261" r:id="rId4"/>
    <p:sldId id="258" r:id="rId5"/>
    <p:sldId id="262" r:id="rId6"/>
    <p:sldId id="259" r:id="rId7"/>
    <p:sldId id="260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6B1918-A8DE-4808-AB61-8960B1F2F22A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D6E7A-30EB-40D1-BC6D-45D6B0F60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41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D6E7A-30EB-40D1-BC6D-45D6B0F603D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549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use and store your files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Baskerville Old Face" pitchFamily="18" charset="0"/>
              </a:rPr>
              <a:t>by; Adam , hakim , and seif</a:t>
            </a:r>
            <a:endParaRPr lang="en-US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0018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Baskerville Old Face" pitchFamily="18" charset="0"/>
              </a:rPr>
              <a:t>If you are working in an application such as word processer ,there are to ways to save a file . You can use the file menu or click the save icon . If your file already has a name it will be saves by the same name . If it is new enter a name for it before you can save the file.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Haw to store a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24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8991600" cy="6624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8220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90600" y="1828800"/>
            <a:ext cx="7408333" cy="3581400"/>
          </a:xfrm>
        </p:spPr>
        <p:txBody>
          <a:bodyPr>
            <a:normAutofit/>
          </a:bodyPr>
          <a:lstStyle/>
          <a:p>
            <a:r>
              <a:rPr lang="en-US" dirty="0" smtClean="0"/>
              <a:t>You can reduce the risk of losing important by making a</a:t>
            </a:r>
            <a:r>
              <a:rPr lang="en-US" dirty="0"/>
              <a:t> </a:t>
            </a:r>
            <a:r>
              <a:rPr lang="en-US" dirty="0" smtClean="0"/>
              <a:t>COPY OF THE FILE. It is </a:t>
            </a:r>
            <a:r>
              <a:rPr lang="en-US" dirty="0" smtClean="0"/>
              <a:t>called </a:t>
            </a:r>
            <a:r>
              <a:rPr lang="en-US" dirty="0" smtClean="0"/>
              <a:t>a back up file  									right click and press save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copy a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294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" y="0"/>
            <a:ext cx="8728364" cy="655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5662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file explorer gives </a:t>
            </a:r>
            <a:r>
              <a:rPr lang="en-US" dirty="0" smtClean="0"/>
              <a:t>information </a:t>
            </a:r>
            <a:r>
              <a:rPr lang="en-US" dirty="0" smtClean="0"/>
              <a:t>to </a:t>
            </a:r>
            <a:r>
              <a:rPr lang="en-US" dirty="0" smtClean="0"/>
              <a:t> help you find a file.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find a file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3276600"/>
            <a:ext cx="6553200" cy="3124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33800" y="3890665"/>
            <a:ext cx="2371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is the file explorer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33556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Files help you to organize your work. They make the files easy to find. You could set up files for all kinds of your stuff. Like the ppts in a file, our homework in a file , the word in a file.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folders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69644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file explorer, create new file by following these steps.						</a:t>
            </a:r>
            <a:r>
              <a:rPr lang="en-US" dirty="0"/>
              <a:t>	</a:t>
            </a:r>
            <a:r>
              <a:rPr lang="en-US" dirty="0" smtClean="0"/>
              <a:t>						</a:t>
            </a:r>
            <a:r>
              <a:rPr lang="en-US" dirty="0"/>
              <a:t>	</a:t>
            </a:r>
            <a:r>
              <a:rPr lang="en-US" dirty="0" smtClean="0"/>
              <a:t>1 GO TO the area where you want to ad a file	2 right click using your mouse			3select new from the menu that appears , then click folder							4enter a name for the new folder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create a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838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7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5422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53</TotalTime>
  <Words>202</Words>
  <Application>Microsoft Office PowerPoint</Application>
  <PresentationFormat>On-screen Show (4:3)</PresentationFormat>
  <Paragraphs>14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Waveform</vt:lpstr>
      <vt:lpstr>How to use and store your files</vt:lpstr>
      <vt:lpstr>Haw to store a file</vt:lpstr>
      <vt:lpstr>PowerPoint Presentation</vt:lpstr>
      <vt:lpstr>how to copy a file</vt:lpstr>
      <vt:lpstr>PowerPoint Presentation</vt:lpstr>
      <vt:lpstr>How to find a file</vt:lpstr>
      <vt:lpstr>Using folders</vt:lpstr>
      <vt:lpstr>How to create a file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use and store your files</dc:title>
  <dc:creator>Marwa</dc:creator>
  <cp:lastModifiedBy>LENOVO</cp:lastModifiedBy>
  <cp:revision>7</cp:revision>
  <dcterms:created xsi:type="dcterms:W3CDTF">2006-08-16T00:00:00Z</dcterms:created>
  <dcterms:modified xsi:type="dcterms:W3CDTF">2023-12-04T17:18:22Z</dcterms:modified>
</cp:coreProperties>
</file>