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 /><Relationship Id="rId7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heme" Target="theme/theme1.xml" /><Relationship Id="rId5" Type="http://schemas.openxmlformats.org/officeDocument/2006/relationships/viewProps" Target="viewProps.xml" /><Relationship Id="rId4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E8CF99-16F6-8829-69C0-A081B61663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C12401-D64F-28AF-FA75-DEC5A4483F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B6042C-8443-5CA7-0D1E-E00A2172F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04F8D-E446-F54E-8199-9A8F76E7AE4C}" type="datetimeFigureOut">
              <a:rPr lang="en-US"/>
              <a:t>12/5/2023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A700C1-F76E-D158-877A-C3D19FC7E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8B1BF6-6540-1EC9-86B8-65983A44C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184D0-60A4-9048-A3C3-1A1F6BEB1D0E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425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9FD237-8A6E-95F0-3254-8C9824AB3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95EE25-E9C7-8ED5-A8EE-BD8855D972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6B39F0-002D-E795-DAB4-6B1FDA5C1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04F8D-E446-F54E-8199-9A8F76E7AE4C}" type="datetimeFigureOut">
              <a:rPr lang="en-US"/>
              <a:t>12/5/2023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15161A-34FB-484F-A631-90A93418C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222D75-58D9-D477-9F42-5C8639613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184D0-60A4-9048-A3C3-1A1F6BEB1D0E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774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43DDE1-8CCE-CF08-F7FD-53E001FCFA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6A6E79-618A-47C9-930D-7D6620D9FD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2F4786-26E1-C475-69E6-3BEA7E626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04F8D-E446-F54E-8199-9A8F76E7AE4C}" type="datetimeFigureOut">
              <a:rPr lang="en-US"/>
              <a:t>12/5/2023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3354D8-8ED9-33E0-41B5-5B669D02C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2F6391-D7D4-8A7D-D2AA-2203B6F48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184D0-60A4-9048-A3C3-1A1F6BEB1D0E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068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C1DFF-EB60-D1E4-F9F4-D9B772253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F9366-F503-3229-C369-827FF21ACB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E9F025-965C-8F96-3A20-0D97C5496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04F8D-E446-F54E-8199-9A8F76E7AE4C}" type="datetimeFigureOut">
              <a:rPr lang="en-US"/>
              <a:t>12/5/2023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227627-C2AA-4380-3254-7C7A390E3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1A2B08-21C3-BD1E-868F-ACF5A7B47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184D0-60A4-9048-A3C3-1A1F6BEB1D0E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417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4A5848-44D9-7739-1EBF-2DB268FA2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153E34-ACD8-BC17-6804-60AF3D29F5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EC24DF-BAA1-6FAB-D3DF-9125977C5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04F8D-E446-F54E-8199-9A8F76E7AE4C}" type="datetimeFigureOut">
              <a:rPr lang="en-US"/>
              <a:t>12/5/2023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3306BB-EE45-E9B4-DA0C-B8ED5376D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EFC27F-3367-4565-ABFD-DD18EC38F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184D0-60A4-9048-A3C3-1A1F6BEB1D0E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099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58877-C4F2-D465-32DC-86010D558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532EFF-6D14-F1F7-2E10-2F0D6619AD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D990B9-632D-B640-1A2A-2DC781A938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4E2C59-54F2-1D72-072A-1493DF8FC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04F8D-E446-F54E-8199-9A8F76E7AE4C}" type="datetimeFigureOut">
              <a:rPr lang="en-US"/>
              <a:t>12/5/2023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1881B1-03CF-8545-2211-301AD2448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041819-05AD-750E-D96A-E648B39B7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184D0-60A4-9048-A3C3-1A1F6BEB1D0E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609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30FEE2-13A7-CA71-1B2E-E75B61CD3E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0F4E87-6A9A-146F-CCDB-F0525A358F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FC33D3-0753-D6E1-EA71-D59C469510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C9CA2D-D79D-2508-248D-E1444EE5B9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E2517E-BFB8-A588-D4EB-06FD4F4026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58B525-C8BB-EACF-C381-430D1EEFF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04F8D-E446-F54E-8199-9A8F76E7AE4C}" type="datetimeFigureOut">
              <a:rPr lang="en-US"/>
              <a:t>12/5/2023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2F169B-8E89-270D-9E22-EE44888C7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3AEE38-0BFE-01AA-ED1B-F96FC1579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184D0-60A4-9048-A3C3-1A1F6BEB1D0E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3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63644-C42F-7C94-2DE0-A514EF863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A58F74-B2CF-1CF3-764B-656281245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04F8D-E446-F54E-8199-9A8F76E7AE4C}" type="datetimeFigureOut">
              <a:rPr lang="en-US"/>
              <a:t>12/5/2023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055860-217A-051E-0446-E1AB33480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BE336B-F4CB-126F-D7B3-9151C1C84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184D0-60A4-9048-A3C3-1A1F6BEB1D0E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93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BB29C0-4F5F-3734-F345-78348FFEE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04F8D-E446-F54E-8199-9A8F76E7AE4C}" type="datetimeFigureOut">
              <a:rPr lang="en-US"/>
              <a:t>12/5/2023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E9AE6D-71AF-02E1-9C61-8ED6843C8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245B7E-CFF9-1B5C-9E75-040D22B0D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184D0-60A4-9048-A3C3-1A1F6BEB1D0E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904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3C439E-0461-AC3D-AD59-1DC4DAF4A3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3FD2D4-2067-6544-E618-6895EA7923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786D43-2F5C-04B1-47F9-1E20F33CE6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D47AD8-A23C-DADE-2915-C10155788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04F8D-E446-F54E-8199-9A8F76E7AE4C}" type="datetimeFigureOut">
              <a:rPr lang="en-US"/>
              <a:t>12/5/2023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4213B6-7005-B260-6C4F-94C4E5162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F3B751-B033-8A13-B4C9-B575E4641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184D0-60A4-9048-A3C3-1A1F6BEB1D0E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972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627F8-6AB3-6913-FC3A-59BC19468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7A7561-1371-5210-A535-F9DD1831E5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326B21-B60F-4ED9-9D84-89465078AA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9C9287-38EB-9374-B811-18588D704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04F8D-E446-F54E-8199-9A8F76E7AE4C}" type="datetimeFigureOut">
              <a:rPr lang="en-US"/>
              <a:t>12/5/2023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B35D7B-5899-C23B-5E1D-3A4EB2DB7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0B0303-6813-2AFC-5F68-F940910DF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184D0-60A4-9048-A3C3-1A1F6BEB1D0E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770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C1C5995-BCE9-D749-EEBC-DDFE396DD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362A63-0B22-54BD-5137-DEF34546FF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E2645C-0D7D-AA98-49D6-A7D4BDA78F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F04F8D-E446-F54E-8199-9A8F76E7AE4C}" type="datetimeFigureOut">
              <a:rPr lang="en-US"/>
              <a:t>12/5/2023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7643F-3578-096D-B77D-4FA4C77122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EB5B51-3CAD-0B46-2D0B-8D7BC5704B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C184D0-60A4-9048-A3C3-1A1F6BEB1D0E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421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7EB49-825B-0FDB-EF1F-C832E14878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73005"/>
            <a:ext cx="9144000" cy="2291329"/>
          </a:xfrm>
        </p:spPr>
        <p:txBody>
          <a:bodyPr>
            <a:normAutofit/>
          </a:bodyPr>
          <a:lstStyle/>
          <a:p>
            <a:r>
              <a:rPr lang="en-GB" sz="3200" b="1" u="sng">
                <a:latin typeface="Arial Rounded MT Bold" panose="02000000000000000000" pitchFamily="2" charset="0"/>
                <a:ea typeface="Arial Rounded MT Bold" panose="02000000000000000000" pitchFamily="2" charset="0"/>
              </a:rPr>
              <a:t>Microprocessors in the car</a:t>
            </a:r>
            <a:endParaRPr lang="en-US" sz="3200" b="1" u="sng">
              <a:latin typeface="Arial Rounded MT Bold" panose="02000000000000000000" pitchFamily="2" charset="0"/>
              <a:ea typeface="Arial Rounded MT Bol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15107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2FA0C-933B-B633-53B3-EFDF8826C8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5728" y="31100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6000" b="1" u="sng">
                <a:latin typeface="Arial Rounded MT Bold" panose="02000000000000000000" pitchFamily="2" charset="0"/>
              </a:rPr>
              <a:t>Microprocessors in the car</a:t>
            </a:r>
            <a:endParaRPr lang="en-US" sz="6000" b="1" u="sng">
              <a:latin typeface="Arial Rounded MT Bold" panose="0200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DB0B8F-CB46-0E75-4F12-57E3C18F7E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035499"/>
            <a:ext cx="9805987" cy="1973551"/>
          </a:xfrm>
        </p:spPr>
        <p:txBody>
          <a:bodyPr anchor="t"/>
          <a:lstStyle/>
          <a:p>
            <a:r>
              <a:rPr lang="en-GB"/>
              <a:t>Easier to drive, for example, satellite navigation helps drivers to get where they want to go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542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2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Microprocessors in the car</vt:lpstr>
      <vt:lpstr>Microprocessors in the car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Microprocessors in the car</dc:title>
  <dc:creator>Guest User</dc:creator>
  <cp:lastModifiedBy>Guest User</cp:lastModifiedBy>
  <cp:revision>1</cp:revision>
  <dcterms:created xsi:type="dcterms:W3CDTF">2023-12-05T20:00:49Z</dcterms:created>
  <dcterms:modified xsi:type="dcterms:W3CDTF">2023-12-05T20:13:33Z</dcterms:modified>
</cp:coreProperties>
</file>