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4" r:id="rId8"/>
    <p:sldId id="272" r:id="rId9"/>
    <p:sldId id="267" r:id="rId10"/>
    <p:sldId id="265" r:id="rId11"/>
    <p:sldId id="266" r:id="rId12"/>
    <p:sldId id="271" r:id="rId13"/>
    <p:sldId id="269" r:id="rId14"/>
    <p:sldId id="270" r:id="rId15"/>
    <p:sldId id="263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B2B6-9495-B5FF-9C2C-F5DDE32FC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ECA3E-40C0-2FFE-7317-75564AD21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9985-DEDC-75A3-BC24-8BDD6CB4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05FDA-23CA-B527-FD02-26411F34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F6B57-25B7-8250-1018-5BD8E447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A0D0-9139-D723-176F-B4EBFFDC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67E93-5C89-7967-9B65-5AAE77F38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1B7E-8912-CEF5-759F-FD5C204F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B4C95-29BF-E7DE-9B4A-84CC355B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D255A-1D4C-BDF8-8233-E66903DC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B1D52-2275-0F37-19BF-2941B0F0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EA6FD-E9F4-11C9-04F4-54F32D39A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CC6D0-69AC-AC0F-8AFE-DA12F483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2404E-C1AD-D3A6-7386-64F6FE45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A3F31-E71C-1FCC-0585-F55EAC55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D529-1741-D07C-72FC-74752304B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9303-7C39-8966-1AFC-BDA63A932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D585-27F1-B359-55CB-1E954FF1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AC509-DE29-60A6-764E-0681956B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F586B-641A-D02A-9B0F-CE800453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768C-0DED-2554-1149-C3F10B97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A2263-52F4-3289-5871-D3F1BA4C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AC577-5AC5-322F-04F3-47FEE0EA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FF6B-6517-8E8A-232F-1F72D7A2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E007-E641-E54F-7054-96126ECA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50CC-0DF9-AB30-F9FC-35043BDE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21E9A-6514-9412-D1E0-29B697461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BF049-44D9-0A4B-DDA6-BA674B76E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B9715-BCB5-0BAF-4EC5-D148BD21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CF7CA-E74D-05BF-DBC0-AFE9DF0A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48E74-D996-0B9C-46F3-CCE4012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6138-E761-EC85-E449-16E17C47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7735E-8F34-F5C9-1B06-4B35F00E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7A873-42F0-769C-D517-1A9815E81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A7A7D-574A-6E70-3D62-B5E7B121B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0F151-2778-4CC4-EAA3-4F39B8E30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6E538-B7A0-B7DE-CE5D-49FF90B6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A2160-D931-A1CE-4DDE-EE8DB6AC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43E49-AB7E-3054-A1AE-A2FB1422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7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A73E-EA15-B641-7FE5-D9078D41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16E0E-8820-CCC8-08D0-1884F860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36A72-DDB3-BEDC-0AA1-58E0771A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D6BA8-85DC-451D-96FF-3CF217EE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65C0C-5403-757C-5E21-EED9C0AD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730D5-636D-B360-8801-04F0C878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5D14F-1F2E-E869-8B97-D0BA7EED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8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21A8-6D1F-D429-2809-A589A803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74C3F-5C09-C2FE-722A-FCCB953E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D005B-2969-56F4-6F55-EB9B39526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5AA6C-B023-47C4-905F-0F8251EC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A46E7-B578-09FB-A0DA-EF65E880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68747-A604-7506-FA7E-BA17729E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3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B395-670F-34C4-6157-A0EE1978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EDD51-58E8-4CD3-3FAE-CA67477E1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30D7-4858-9250-63E3-4275605EE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BFFFE-3C8D-27AB-BD4D-0018D69E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181D4-37AD-1BB5-14B3-BD32F21A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9129D-D7B8-5D26-3691-E07977E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87444-1069-373E-E195-7BD1FF1C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C7AA7-1869-7682-9AAA-D302D214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1D5DE-C5F1-F102-3175-50870620B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5479A1-E624-8247-9965-851356CC824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D931F-90EC-171F-72C9-576522DA9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2D1E-8F68-C3F0-D99D-EE2C8B48D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7ADCC4-3DD7-6C4D-8ABB-9E510B86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2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7A0EC-969D-AD7D-82D3-3B4BF1B3F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/>
        </p:blipFill>
        <p:spPr>
          <a:xfrm>
            <a:off x="0" y="1269"/>
            <a:ext cx="12192000" cy="68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8F0B6E-0377-7FD2-5214-835F7EDD2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45" y="-4220"/>
            <a:ext cx="9562110" cy="68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F4AFCA-C568-4462-CC85-DC06725CE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0" y="-6017"/>
            <a:ext cx="11446735" cy="67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670310-2D97-00C9-DAF4-3235FEE14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3462"/>
            <a:ext cx="11589246" cy="685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199EAA-FD37-3469-96C7-AC6D7F432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9102" r="49806"/>
          <a:stretch/>
        </p:blipFill>
        <p:spPr>
          <a:xfrm>
            <a:off x="1274124" y="565067"/>
            <a:ext cx="4246912" cy="6200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419CB-F586-3058-4212-BE49B9F52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9102"/>
          <a:stretch/>
        </p:blipFill>
        <p:spPr>
          <a:xfrm>
            <a:off x="7137565" y="565067"/>
            <a:ext cx="4246912" cy="6200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DBECF-1236-D1ED-94F5-6AFE184FF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-1417" r="36498" b="93133"/>
          <a:stretch/>
        </p:blipFill>
        <p:spPr>
          <a:xfrm>
            <a:off x="3946071" y="0"/>
            <a:ext cx="5121234" cy="5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9AD25C-386A-2568-B256-2022C8D76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1" y="10626"/>
            <a:ext cx="10118766" cy="68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8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B5539C-02A8-C32A-2D69-7A15A6C36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58"/>
            <a:ext cx="12192000" cy="675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0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4BE557-8D51-D35D-A6EE-D5FDB1E31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9" y="-3715"/>
            <a:ext cx="10780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8B5DB-14FA-E606-83E1-AAA604CB22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6094" r="13462" b="13247"/>
          <a:stretch/>
        </p:blipFill>
        <p:spPr>
          <a:xfrm>
            <a:off x="1551116" y="161910"/>
            <a:ext cx="9089768" cy="65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82C580-FA54-213C-785E-7189E2C69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09"/>
            <a:ext cx="10972305" cy="68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CF87AF-EB76-63EC-CE4B-2A95E53B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1"/>
            <a:ext cx="9240487" cy="68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DEF608-359B-2F6D-7386-BB282111B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0"/>
          <a:stretch/>
        </p:blipFill>
        <p:spPr>
          <a:xfrm>
            <a:off x="609847" y="0"/>
            <a:ext cx="10972305" cy="685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B90C89-8E40-D5B7-4A34-580261897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8" y="0"/>
            <a:ext cx="1192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1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9CFC94-DE0D-A761-0C39-5CA107E5B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r="54609" b="7107"/>
          <a:stretch/>
        </p:blipFill>
        <p:spPr>
          <a:xfrm>
            <a:off x="349827" y="52695"/>
            <a:ext cx="5079176" cy="6805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EC1C3B-4A5C-E8ED-A57A-CDF3BE00BE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2" t="7396" r="12446" b="7107"/>
          <a:stretch/>
        </p:blipFill>
        <p:spPr>
          <a:xfrm>
            <a:off x="7211786" y="866138"/>
            <a:ext cx="3673929" cy="51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6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9052DA-56FA-557B-74FE-C02EEBC19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"/>
          <a:stretch/>
        </p:blipFill>
        <p:spPr>
          <a:xfrm>
            <a:off x="695033" y="422824"/>
            <a:ext cx="10801934" cy="60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4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8C24E-29AD-8B6A-246E-8A1B0376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3C2079-2E5C-F8B9-24D4-C465FA463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5" y="0"/>
            <a:ext cx="11162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Youssef Tageldin</dc:creator>
  <cp:lastModifiedBy>Youssef Tageldin</cp:lastModifiedBy>
  <cp:revision>5</cp:revision>
  <dcterms:created xsi:type="dcterms:W3CDTF">2024-04-01T06:41:19Z</dcterms:created>
  <dcterms:modified xsi:type="dcterms:W3CDTF">2024-04-02T11:11:24Z</dcterms:modified>
</cp:coreProperties>
</file>