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1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563FF-8A4E-05AC-4C31-966AF1921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73765E-967B-CABF-5F2F-D2288D7AC7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8D76B-943F-D5E1-23AC-2910C9AF5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47B1-3667-4028-8A06-D0871F79CF1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60CEB-74EC-6A25-C48F-1680656B7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B6F20-5889-C413-8DA1-B38225EBF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9A25-3C44-4717-A43A-6CCA2424C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15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23137-BB2F-3D51-2844-C5ABBAA34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B9118-B024-177C-475E-4B12B74E3B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AE869-23D0-8925-68F0-B1E0C535B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47B1-3667-4028-8A06-D0871F79CF1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F3E9E-AF0E-2748-6EB8-5D40995C6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AC8AF-DE66-B092-9019-236986109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9A25-3C44-4717-A43A-6CCA2424C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9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93DFF6-9442-C454-6286-B3E0FA444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3FADF6-D615-6333-8262-B550200A6E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697DD-69AB-F1C0-CBC4-0B422B20F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47B1-3667-4028-8A06-D0871F79CF1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3EF80-0F5C-BA89-E5B6-2FE4356A4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42068-AD8B-17DA-48A0-63774994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9A25-3C44-4717-A43A-6CCA2424C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376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BE946-E748-E76D-70E2-D1FD78EB1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11ABE-6D1E-383F-9AB2-E86F8F3C1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4059C-3F1B-B4B9-F559-2D7C85338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47B1-3667-4028-8A06-D0871F79CF1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7B11E-91AA-73DE-49A8-15FDE8BFF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B1A13-02D8-F4C9-5AA5-DDD84597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9A25-3C44-4717-A43A-6CCA2424C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38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90257-1EFE-631B-8A59-6787FBA44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E6FD90-21F4-5077-24C1-C0683A808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2729E-BF06-ED78-677C-9F83ADEC8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47B1-3667-4028-8A06-D0871F79CF1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230C7F-CE90-3036-F227-47A841B53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33671-353F-DA94-F0E0-AC032A449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9A25-3C44-4717-A43A-6CCA2424C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4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3E8AB-8C58-76D1-CADA-C914402D1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792EA-0F98-54BD-167E-79A2F0439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98897E-8D5D-84ED-219F-5AF5A9E85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BEDC6-AE11-7942-195A-2C501673A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47B1-3667-4028-8A06-D0871F79CF1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1B565E-39B2-2EBE-2387-2F27BF0D7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30B891-DC63-D98F-3031-593A27CFB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9A25-3C44-4717-A43A-6CCA2424C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63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7C74F-3375-378B-1E32-DC9682EB1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27E910-AC33-6B3D-CEF1-2E231F13C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89314-9A7F-A804-3CF1-9B5E73B145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C920BE-CAFD-590A-68B9-A968CA533E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E93AE6-B528-0693-C89B-EAAE736630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77BDAE-067E-F32A-EBCE-82ABCB29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47B1-3667-4028-8A06-D0871F79CF1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69B171-D86E-A193-DFC3-D3D42BAFB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5B237E-81D9-CD4C-24E1-D1C873A7B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9A25-3C44-4717-A43A-6CCA2424C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605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96EF3-2546-7455-0FAC-FB3AFDFF8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368707-E880-126A-982B-88B38FC85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47B1-3667-4028-8A06-D0871F79CF1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3A4742-7935-7BF5-FD4B-DB197A2AF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77CF93-1794-13B9-38E5-48CAD75B8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9A25-3C44-4717-A43A-6CCA2424C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973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C8B807-60A0-7A28-BA09-7BE9D3A82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47B1-3667-4028-8A06-D0871F79CF1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1022E6-3198-6497-A153-2F143833C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EB1B22-436A-45B4-31D6-D52DF7B05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9A25-3C44-4717-A43A-6CCA2424C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96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B59F6-8DC3-AFBB-0726-966BFC502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80A55-4AD4-1FBF-B2E5-ACE69476D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3D8D1B-E766-E3DE-EDB2-DBB660A6C7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DEB1DE-C04F-6FBB-9D7C-A1E16584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47B1-3667-4028-8A06-D0871F79CF1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ABF9E8-C859-1516-9F33-3152C32D7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CFDC4-6AB7-D55B-31FB-2454CF659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9A25-3C44-4717-A43A-6CCA2424C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989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A1D2E-C77B-F168-E63F-6E22F768F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E4BFDE-4D19-DA17-E1E1-31000C7D71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F77779-A79D-C750-105D-DC90F6827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68BBA0-28B1-596C-423D-A9C28869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47B1-3667-4028-8A06-D0871F79CF1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4B91DE-D8EE-632E-2942-EA5D8A748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5ECED5-2C2F-E4E7-A552-EA26B336A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9A25-3C44-4717-A43A-6CCA2424C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27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0B903-8D80-62D5-C0A7-695EFAC1F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F6958-DE5E-E624-63AF-1FD106518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6A94F-2FF2-A272-9862-0D171F3696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D47B1-3667-4028-8A06-D0871F79CF11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B188E9-2D56-2225-26B8-F02C65A593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F7FA5-C8CE-7FEB-149D-1E12A52E64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D9A25-3C44-4717-A43A-6CCA2424C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4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AA7FE-F9A9-DC7B-DD03-8F3F8A50F2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423" y="423116"/>
            <a:ext cx="9144000" cy="2078037"/>
          </a:xfrm>
        </p:spPr>
        <p:txBody>
          <a:bodyPr>
            <a:normAutofit/>
          </a:bodyPr>
          <a:lstStyle/>
          <a:p>
            <a:r>
              <a:rPr lang="en-US" sz="8000" b="1" u="sng" dirty="0"/>
              <a:t>Robot 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E57BEA-5B37-6C0F-9537-A520E93578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99847"/>
            <a:ext cx="9144000" cy="1062318"/>
          </a:xfrm>
        </p:spPr>
        <p:txBody>
          <a:bodyPr>
            <a:normAutofit/>
          </a:bodyPr>
          <a:lstStyle/>
          <a:p>
            <a:r>
              <a:rPr lang="en-US" sz="4000" b="1" dirty="0"/>
              <a:t>Presented by  Abullah Hussein Diab</a:t>
            </a:r>
          </a:p>
        </p:txBody>
      </p:sp>
      <p:pic>
        <p:nvPicPr>
          <p:cNvPr id="5" name="Graphic 4" descr="Robot with solid fill">
            <a:extLst>
              <a:ext uri="{FF2B5EF4-FFF2-40B4-BE49-F238E27FC236}">
                <a16:creationId xmlns:a16="http://schemas.microsoft.com/office/drawing/2014/main" id="{231E18D7-904B-B302-AACE-D4BA0546E8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51729" y="2870481"/>
            <a:ext cx="3711389" cy="2078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398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94D22-0360-99A1-AF83-F03B602C3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* My robot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E9728-8129-5B0A-9E67-E120BBEBA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Robot flies  in the sky .</a:t>
            </a:r>
          </a:p>
          <a:p>
            <a:endParaRPr lang="en-US" dirty="0"/>
          </a:p>
          <a:p>
            <a:r>
              <a:rPr lang="en-US" dirty="0"/>
              <a:t>He was so happy. </a:t>
            </a:r>
          </a:p>
          <a:p>
            <a:endParaRPr lang="en-US" dirty="0"/>
          </a:p>
          <a:p>
            <a:r>
              <a:rPr lang="en-US" dirty="0"/>
              <a:t>He goes to  the space .</a:t>
            </a:r>
          </a:p>
          <a:p>
            <a:endParaRPr lang="en-US" dirty="0"/>
          </a:p>
          <a:p>
            <a:r>
              <a:rPr lang="en-US" dirty="0"/>
              <a:t>He likes our world so much.</a:t>
            </a:r>
          </a:p>
        </p:txBody>
      </p:sp>
      <p:pic>
        <p:nvPicPr>
          <p:cNvPr id="5" name="Graphic 4" descr="Robot with solid fill">
            <a:extLst>
              <a:ext uri="{FF2B5EF4-FFF2-40B4-BE49-F238E27FC236}">
                <a16:creationId xmlns:a16="http://schemas.microsoft.com/office/drawing/2014/main" id="{23D94D04-AC35-8FB7-19EF-95BCBFFCDA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74859" y="1381638"/>
            <a:ext cx="3334870" cy="3042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759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604BE-973F-7C8D-2F95-12F68F24C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585882" cy="1325563"/>
          </a:xfrm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8A4FB-2363-36AD-4ACB-1B4F12E7B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He likes to play so much .</a:t>
            </a:r>
          </a:p>
          <a:p>
            <a:endParaRPr lang="en-US" dirty="0"/>
          </a:p>
          <a:p>
            <a:r>
              <a:rPr lang="en-US" dirty="0"/>
              <a:t>He likes to play football and basketball .</a:t>
            </a:r>
          </a:p>
          <a:p>
            <a:endParaRPr lang="en-US" dirty="0"/>
          </a:p>
          <a:p>
            <a:r>
              <a:rPr lang="en-US" dirty="0"/>
              <a:t>He likes to see basketball matches so much</a:t>
            </a:r>
          </a:p>
        </p:txBody>
      </p:sp>
      <p:pic>
        <p:nvPicPr>
          <p:cNvPr id="7" name="Graphic 6" descr="Robot with solid fill">
            <a:extLst>
              <a:ext uri="{FF2B5EF4-FFF2-40B4-BE49-F238E27FC236}">
                <a16:creationId xmlns:a16="http://schemas.microsoft.com/office/drawing/2014/main" id="{6504C506-21F1-5214-EC05-28ACC55991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41340" y="1027906"/>
            <a:ext cx="3899647" cy="350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130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60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Robot story</vt:lpstr>
      <vt:lpstr>   * My robot </vt:lpstr>
      <vt:lpstr>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Robot story</dc:title>
  <dc:creator>Cyber</dc:creator>
  <cp:lastModifiedBy>Cyber</cp:lastModifiedBy>
  <cp:revision>6</cp:revision>
  <dcterms:created xsi:type="dcterms:W3CDTF">2024-05-14T22:01:40Z</dcterms:created>
  <dcterms:modified xsi:type="dcterms:W3CDTF">2024-05-14T22:15:52Z</dcterms:modified>
</cp:coreProperties>
</file>