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D3DAF3F-FFB3-4691-BB48-D191EB003FB7}"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C69CA1-D2CB-4F33-8592-913D66D2675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43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3DAF3F-FFB3-4691-BB48-D191EB003FB7}"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C69CA1-D2CB-4F33-8592-913D66D2675F}" type="slidenum">
              <a:rPr lang="en-US" smtClean="0"/>
              <a:t>‹#›</a:t>
            </a:fld>
            <a:endParaRPr lang="en-US"/>
          </a:p>
        </p:txBody>
      </p:sp>
    </p:spTree>
    <p:extLst>
      <p:ext uri="{BB962C8B-B14F-4D97-AF65-F5344CB8AC3E}">
        <p14:creationId xmlns:p14="http://schemas.microsoft.com/office/powerpoint/2010/main" val="2086551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3DAF3F-FFB3-4691-BB48-D191EB003FB7}"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C69CA1-D2CB-4F33-8592-913D66D2675F}"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9837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3DAF3F-FFB3-4691-BB48-D191EB003FB7}"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C69CA1-D2CB-4F33-8592-913D66D2675F}" type="slidenum">
              <a:rPr lang="en-US" smtClean="0"/>
              <a:t>‹#›</a:t>
            </a:fld>
            <a:endParaRPr lang="en-US"/>
          </a:p>
        </p:txBody>
      </p:sp>
    </p:spTree>
    <p:extLst>
      <p:ext uri="{BB962C8B-B14F-4D97-AF65-F5344CB8AC3E}">
        <p14:creationId xmlns:p14="http://schemas.microsoft.com/office/powerpoint/2010/main" val="3492487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3DAF3F-FFB3-4691-BB48-D191EB003FB7}"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C69CA1-D2CB-4F33-8592-913D66D2675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1471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3DAF3F-FFB3-4691-BB48-D191EB003FB7}"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C69CA1-D2CB-4F33-8592-913D66D2675F}" type="slidenum">
              <a:rPr lang="en-US" smtClean="0"/>
              <a:t>‹#›</a:t>
            </a:fld>
            <a:endParaRPr lang="en-US"/>
          </a:p>
        </p:txBody>
      </p:sp>
    </p:spTree>
    <p:extLst>
      <p:ext uri="{BB962C8B-B14F-4D97-AF65-F5344CB8AC3E}">
        <p14:creationId xmlns:p14="http://schemas.microsoft.com/office/powerpoint/2010/main" val="828170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3DAF3F-FFB3-4691-BB48-D191EB003FB7}" type="datetimeFigureOut">
              <a:rPr lang="en-US" smtClean="0"/>
              <a:t>9/25/2024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C69CA1-D2CB-4F33-8592-913D66D2675F}" type="slidenum">
              <a:rPr lang="en-US" smtClean="0"/>
              <a:t>‹#›</a:t>
            </a:fld>
            <a:endParaRPr lang="en-US"/>
          </a:p>
        </p:txBody>
      </p:sp>
    </p:spTree>
    <p:extLst>
      <p:ext uri="{BB962C8B-B14F-4D97-AF65-F5344CB8AC3E}">
        <p14:creationId xmlns:p14="http://schemas.microsoft.com/office/powerpoint/2010/main" val="332586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3DAF3F-FFB3-4691-BB48-D191EB003FB7}" type="datetimeFigureOut">
              <a:rPr lang="en-US" smtClean="0"/>
              <a:t>9/25/2024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C69CA1-D2CB-4F33-8592-913D66D2675F}" type="slidenum">
              <a:rPr lang="en-US" smtClean="0"/>
              <a:t>‹#›</a:t>
            </a:fld>
            <a:endParaRPr lang="en-US"/>
          </a:p>
        </p:txBody>
      </p:sp>
    </p:spTree>
    <p:extLst>
      <p:ext uri="{BB962C8B-B14F-4D97-AF65-F5344CB8AC3E}">
        <p14:creationId xmlns:p14="http://schemas.microsoft.com/office/powerpoint/2010/main" val="2537451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3DAF3F-FFB3-4691-BB48-D191EB003FB7}" type="datetimeFigureOut">
              <a:rPr lang="en-US" smtClean="0"/>
              <a:t>9/25/2024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C69CA1-D2CB-4F33-8592-913D66D2675F}" type="slidenum">
              <a:rPr lang="en-US" smtClean="0"/>
              <a:t>‹#›</a:t>
            </a:fld>
            <a:endParaRPr lang="en-US"/>
          </a:p>
        </p:txBody>
      </p:sp>
    </p:spTree>
    <p:extLst>
      <p:ext uri="{BB962C8B-B14F-4D97-AF65-F5344CB8AC3E}">
        <p14:creationId xmlns:p14="http://schemas.microsoft.com/office/powerpoint/2010/main" val="1978540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3DAF3F-FFB3-4691-BB48-D191EB003FB7}"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C69CA1-D2CB-4F33-8592-913D66D2675F}" type="slidenum">
              <a:rPr lang="en-US" smtClean="0"/>
              <a:t>‹#›</a:t>
            </a:fld>
            <a:endParaRPr lang="en-US"/>
          </a:p>
        </p:txBody>
      </p:sp>
    </p:spTree>
    <p:extLst>
      <p:ext uri="{BB962C8B-B14F-4D97-AF65-F5344CB8AC3E}">
        <p14:creationId xmlns:p14="http://schemas.microsoft.com/office/powerpoint/2010/main" val="1568764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3DAF3F-FFB3-4691-BB48-D191EB003FB7}"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C69CA1-D2CB-4F33-8592-913D66D2675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7214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D3DAF3F-FFB3-4691-BB48-D191EB003FB7}" type="datetimeFigureOut">
              <a:rPr lang="en-US" smtClean="0"/>
              <a:t>9/25/2024</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DC69CA1-D2CB-4F33-8592-913D66D2675F}"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2330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A9B08-97D7-5782-D67C-D71095ACFAA0}"/>
              </a:ext>
            </a:extLst>
          </p:cNvPr>
          <p:cNvSpPr>
            <a:spLocks noGrp="1"/>
          </p:cNvSpPr>
          <p:nvPr>
            <p:ph type="ctrTitle"/>
          </p:nvPr>
        </p:nvSpPr>
        <p:spPr/>
        <p:txBody>
          <a:bodyPr/>
          <a:lstStyle/>
          <a:p>
            <a:r>
              <a:rPr lang="en-US" dirty="0"/>
              <a:t>The Study Of World History</a:t>
            </a:r>
          </a:p>
        </p:txBody>
      </p:sp>
      <p:sp>
        <p:nvSpPr>
          <p:cNvPr id="3" name="Subtitle 2">
            <a:extLst>
              <a:ext uri="{FF2B5EF4-FFF2-40B4-BE49-F238E27FC236}">
                <a16:creationId xmlns:a16="http://schemas.microsoft.com/office/drawing/2014/main" id="{54D72689-B5EA-9A4A-A8AA-39541191E497}"/>
              </a:ext>
            </a:extLst>
          </p:cNvPr>
          <p:cNvSpPr>
            <a:spLocks noGrp="1"/>
          </p:cNvSpPr>
          <p:nvPr>
            <p:ph type="subTitle" idx="1"/>
          </p:nvPr>
        </p:nvSpPr>
        <p:spPr/>
        <p:txBody>
          <a:bodyPr/>
          <a:lstStyle/>
          <a:p>
            <a:r>
              <a:rPr lang="en-US" dirty="0"/>
              <a:t>Social Studies – Grade 8</a:t>
            </a:r>
          </a:p>
          <a:p>
            <a:endParaRPr lang="en-US" dirty="0"/>
          </a:p>
        </p:txBody>
      </p:sp>
    </p:spTree>
    <p:extLst>
      <p:ext uri="{BB962C8B-B14F-4D97-AF65-F5344CB8AC3E}">
        <p14:creationId xmlns:p14="http://schemas.microsoft.com/office/powerpoint/2010/main" val="2766304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73DA9-34CF-8004-3A05-D829B25B62BB}"/>
              </a:ext>
            </a:extLst>
          </p:cNvPr>
          <p:cNvSpPr>
            <a:spLocks noGrp="1"/>
          </p:cNvSpPr>
          <p:nvPr>
            <p:ph type="title"/>
          </p:nvPr>
        </p:nvSpPr>
        <p:spPr/>
        <p:txBody>
          <a:bodyPr/>
          <a:lstStyle/>
          <a:p>
            <a:r>
              <a:rPr lang="en-US" dirty="0"/>
              <a:t>What is histography?</a:t>
            </a:r>
          </a:p>
        </p:txBody>
      </p:sp>
      <p:sp>
        <p:nvSpPr>
          <p:cNvPr id="3" name="Content Placeholder 2">
            <a:extLst>
              <a:ext uri="{FF2B5EF4-FFF2-40B4-BE49-F238E27FC236}">
                <a16:creationId xmlns:a16="http://schemas.microsoft.com/office/drawing/2014/main" id="{7C43379E-2109-A68F-E928-86D9E2159721}"/>
              </a:ext>
            </a:extLst>
          </p:cNvPr>
          <p:cNvSpPr>
            <a:spLocks noGrp="1"/>
          </p:cNvSpPr>
          <p:nvPr>
            <p:ph idx="1"/>
          </p:nvPr>
        </p:nvSpPr>
        <p:spPr/>
        <p:txBody>
          <a:bodyPr/>
          <a:lstStyle/>
          <a:p>
            <a:r>
              <a:rPr lang="en-US" dirty="0"/>
              <a:t>Histography is the study and writing of history with an emphasis on the careful examination of information or data, often from the analysis of evidence.</a:t>
            </a:r>
          </a:p>
          <a:p>
            <a:endParaRPr lang="en-US" dirty="0"/>
          </a:p>
        </p:txBody>
      </p:sp>
    </p:spTree>
    <p:extLst>
      <p:ext uri="{BB962C8B-B14F-4D97-AF65-F5344CB8AC3E}">
        <p14:creationId xmlns:p14="http://schemas.microsoft.com/office/powerpoint/2010/main" val="3499462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68315-173A-517A-184B-AFCEBFF5AD57}"/>
              </a:ext>
            </a:extLst>
          </p:cNvPr>
          <p:cNvSpPr>
            <a:spLocks noGrp="1"/>
          </p:cNvSpPr>
          <p:nvPr>
            <p:ph type="title"/>
          </p:nvPr>
        </p:nvSpPr>
        <p:spPr/>
        <p:txBody>
          <a:bodyPr/>
          <a:lstStyle/>
          <a:p>
            <a:r>
              <a:rPr lang="en-US" dirty="0"/>
              <a:t>How geography can affect histography?</a:t>
            </a:r>
          </a:p>
        </p:txBody>
      </p:sp>
      <p:sp>
        <p:nvSpPr>
          <p:cNvPr id="3" name="Content Placeholder 2">
            <a:extLst>
              <a:ext uri="{FF2B5EF4-FFF2-40B4-BE49-F238E27FC236}">
                <a16:creationId xmlns:a16="http://schemas.microsoft.com/office/drawing/2014/main" id="{04E9FF65-3CA4-ADBD-0EF7-98F0835391E0}"/>
              </a:ext>
            </a:extLst>
          </p:cNvPr>
          <p:cNvSpPr>
            <a:spLocks noGrp="1"/>
          </p:cNvSpPr>
          <p:nvPr>
            <p:ph idx="1"/>
          </p:nvPr>
        </p:nvSpPr>
        <p:spPr/>
        <p:txBody>
          <a:bodyPr/>
          <a:lstStyle/>
          <a:p>
            <a:r>
              <a:rPr lang="en-US" dirty="0"/>
              <a:t>Geography includes physical, human, and cultural characteristics. When studying history, social scientists consider these aspects of geography but also factors such as who made the discovery and the place and time where the discovery occurred.</a:t>
            </a:r>
          </a:p>
        </p:txBody>
      </p:sp>
    </p:spTree>
    <p:extLst>
      <p:ext uri="{BB962C8B-B14F-4D97-AF65-F5344CB8AC3E}">
        <p14:creationId xmlns:p14="http://schemas.microsoft.com/office/powerpoint/2010/main" val="358676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F8048-B1FC-E15D-8B6E-76FEA5E6275C}"/>
              </a:ext>
            </a:extLst>
          </p:cNvPr>
          <p:cNvSpPr>
            <a:spLocks noGrp="1"/>
          </p:cNvSpPr>
          <p:nvPr>
            <p:ph type="title"/>
          </p:nvPr>
        </p:nvSpPr>
        <p:spPr/>
        <p:txBody>
          <a:bodyPr/>
          <a:lstStyle/>
          <a:p>
            <a:r>
              <a:rPr lang="en-US" dirty="0"/>
              <a:t>What are civilizations?</a:t>
            </a:r>
          </a:p>
        </p:txBody>
      </p:sp>
      <p:sp>
        <p:nvSpPr>
          <p:cNvPr id="3" name="Content Placeholder 2">
            <a:extLst>
              <a:ext uri="{FF2B5EF4-FFF2-40B4-BE49-F238E27FC236}">
                <a16:creationId xmlns:a16="http://schemas.microsoft.com/office/drawing/2014/main" id="{6A2FD445-4604-D55A-9177-013D1C42DF0B}"/>
              </a:ext>
            </a:extLst>
          </p:cNvPr>
          <p:cNvSpPr>
            <a:spLocks noGrp="1"/>
          </p:cNvSpPr>
          <p:nvPr>
            <p:ph idx="1"/>
          </p:nvPr>
        </p:nvSpPr>
        <p:spPr/>
        <p:txBody>
          <a:bodyPr/>
          <a:lstStyle/>
          <a:p>
            <a:r>
              <a:rPr lang="en-US" dirty="0"/>
              <a:t>Civilizations are complex cultures that developed at least five characteristics. These characteristics include advanced cities, specialized workers ,complex institutions, record keeping, and advanced technology.</a:t>
            </a:r>
          </a:p>
        </p:txBody>
      </p:sp>
    </p:spTree>
    <p:extLst>
      <p:ext uri="{BB962C8B-B14F-4D97-AF65-F5344CB8AC3E}">
        <p14:creationId xmlns:p14="http://schemas.microsoft.com/office/powerpoint/2010/main" val="2089760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D4400-7F0F-22A5-71C6-679DC20EFBF7}"/>
              </a:ext>
            </a:extLst>
          </p:cNvPr>
          <p:cNvSpPr>
            <a:spLocks noGrp="1"/>
          </p:cNvSpPr>
          <p:nvPr>
            <p:ph type="title"/>
          </p:nvPr>
        </p:nvSpPr>
        <p:spPr/>
        <p:txBody>
          <a:bodyPr/>
          <a:lstStyle/>
          <a:p>
            <a:r>
              <a:rPr lang="en-US" dirty="0"/>
              <a:t>What are artifacts?</a:t>
            </a:r>
          </a:p>
        </p:txBody>
      </p:sp>
      <p:sp>
        <p:nvSpPr>
          <p:cNvPr id="3" name="Content Placeholder 2">
            <a:extLst>
              <a:ext uri="{FF2B5EF4-FFF2-40B4-BE49-F238E27FC236}">
                <a16:creationId xmlns:a16="http://schemas.microsoft.com/office/drawing/2014/main" id="{EDE51E99-769F-95AA-ABFF-6DC500D4E655}"/>
              </a:ext>
            </a:extLst>
          </p:cNvPr>
          <p:cNvSpPr>
            <a:spLocks noGrp="1"/>
          </p:cNvSpPr>
          <p:nvPr>
            <p:ph idx="1"/>
          </p:nvPr>
        </p:nvSpPr>
        <p:spPr/>
        <p:txBody>
          <a:bodyPr/>
          <a:lstStyle/>
          <a:p>
            <a:r>
              <a:rPr lang="en-US" dirty="0"/>
              <a:t>Artifacts are human made objects, and other evidence from the past.</a:t>
            </a:r>
          </a:p>
        </p:txBody>
      </p:sp>
    </p:spTree>
    <p:extLst>
      <p:ext uri="{BB962C8B-B14F-4D97-AF65-F5344CB8AC3E}">
        <p14:creationId xmlns:p14="http://schemas.microsoft.com/office/powerpoint/2010/main" val="1076387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09E1E-8A8A-8C5F-0F01-5D62948D1001}"/>
              </a:ext>
            </a:extLst>
          </p:cNvPr>
          <p:cNvSpPr>
            <a:spLocks noGrp="1"/>
          </p:cNvSpPr>
          <p:nvPr>
            <p:ph type="title"/>
          </p:nvPr>
        </p:nvSpPr>
        <p:spPr/>
        <p:txBody>
          <a:bodyPr/>
          <a:lstStyle/>
          <a:p>
            <a:r>
              <a:rPr lang="en-US" dirty="0"/>
              <a:t>What is a hominid?</a:t>
            </a:r>
          </a:p>
        </p:txBody>
      </p:sp>
      <p:sp>
        <p:nvSpPr>
          <p:cNvPr id="3" name="Content Placeholder 2">
            <a:extLst>
              <a:ext uri="{FF2B5EF4-FFF2-40B4-BE49-F238E27FC236}">
                <a16:creationId xmlns:a16="http://schemas.microsoft.com/office/drawing/2014/main" id="{2EFEE5CC-C831-F427-7054-F845003ECC93}"/>
              </a:ext>
            </a:extLst>
          </p:cNvPr>
          <p:cNvSpPr>
            <a:spLocks noGrp="1"/>
          </p:cNvSpPr>
          <p:nvPr>
            <p:ph idx="1"/>
          </p:nvPr>
        </p:nvSpPr>
        <p:spPr/>
        <p:txBody>
          <a:bodyPr/>
          <a:lstStyle/>
          <a:p>
            <a:r>
              <a:rPr lang="en-US" dirty="0"/>
              <a:t>Hominid is a human or other creature that walks upright.</a:t>
            </a:r>
          </a:p>
        </p:txBody>
      </p:sp>
    </p:spTree>
    <p:extLst>
      <p:ext uri="{BB962C8B-B14F-4D97-AF65-F5344CB8AC3E}">
        <p14:creationId xmlns:p14="http://schemas.microsoft.com/office/powerpoint/2010/main" val="520629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6CEF3-6105-F67D-A5DD-8FF76F3EBBB7}"/>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F31EDC71-21BA-E426-2595-4BC15132A6A2}"/>
              </a:ext>
            </a:extLst>
          </p:cNvPr>
          <p:cNvSpPr>
            <a:spLocks noGrp="1"/>
          </p:cNvSpPr>
          <p:nvPr>
            <p:ph type="subTitle" idx="1"/>
          </p:nvPr>
        </p:nvSpPr>
        <p:spPr/>
        <p:txBody>
          <a:bodyPr/>
          <a:lstStyle/>
          <a:p>
            <a:r>
              <a:rPr lang="en-US" dirty="0"/>
              <a:t>Made by Omar </a:t>
            </a:r>
            <a:r>
              <a:rPr lang="en-US" dirty="0" err="1"/>
              <a:t>sherif</a:t>
            </a:r>
            <a:r>
              <a:rPr lang="en-US" dirty="0"/>
              <a:t> – grade 8</a:t>
            </a:r>
          </a:p>
        </p:txBody>
      </p:sp>
    </p:spTree>
    <p:extLst>
      <p:ext uri="{BB962C8B-B14F-4D97-AF65-F5344CB8AC3E}">
        <p14:creationId xmlns:p14="http://schemas.microsoft.com/office/powerpoint/2010/main" val="41467786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0</TotalTime>
  <Words>163</Words>
  <Application>Microsoft Office PowerPoint</Application>
  <PresentationFormat>Widescreen</PresentationFormat>
  <Paragraphs>14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Tw Cen MT</vt:lpstr>
      <vt:lpstr>Tw Cen MT Condensed</vt:lpstr>
      <vt:lpstr>Wingdings 3</vt:lpstr>
      <vt:lpstr>Integral</vt:lpstr>
      <vt:lpstr>The Study Of World History</vt:lpstr>
      <vt:lpstr>What is histography?</vt:lpstr>
      <vt:lpstr>How geography can affect histography?</vt:lpstr>
      <vt:lpstr>What are civilizations?</vt:lpstr>
      <vt:lpstr>What are artifacts?</vt:lpstr>
      <vt:lpstr>What is a hominid?</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Study Of World History</dc:title>
  <dc:creator>saeed .</dc:creator>
  <cp:lastModifiedBy>saeed .</cp:lastModifiedBy>
  <cp:revision>1</cp:revision>
  <dcterms:created xsi:type="dcterms:W3CDTF">2024-09-25T19:05:42Z</dcterms:created>
  <dcterms:modified xsi:type="dcterms:W3CDTF">2024-09-25T19:06:11Z</dcterms:modified>
</cp:coreProperties>
</file>