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38EF6-F3D8-4B8B-87E4-43F1DF0A35AB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74E9-1849-48E5-97DA-F84BFDE92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43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38EF6-F3D8-4B8B-87E4-43F1DF0A35AB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74E9-1849-48E5-97DA-F84BFDE92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038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38EF6-F3D8-4B8B-87E4-43F1DF0A35AB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74E9-1849-48E5-97DA-F84BFDE92133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45286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38EF6-F3D8-4B8B-87E4-43F1DF0A35AB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74E9-1849-48E5-97DA-F84BFDE92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453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38EF6-F3D8-4B8B-87E4-43F1DF0A35AB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74E9-1849-48E5-97DA-F84BFDE9213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04781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38EF6-F3D8-4B8B-87E4-43F1DF0A35AB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74E9-1849-48E5-97DA-F84BFDE92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4635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38EF6-F3D8-4B8B-87E4-43F1DF0A35AB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74E9-1849-48E5-97DA-F84BFDE92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2680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38EF6-F3D8-4B8B-87E4-43F1DF0A35AB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74E9-1849-48E5-97DA-F84BFDE92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527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38EF6-F3D8-4B8B-87E4-43F1DF0A35AB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74E9-1849-48E5-97DA-F84BFDE92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116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38EF6-F3D8-4B8B-87E4-43F1DF0A35AB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74E9-1849-48E5-97DA-F84BFDE92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607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38EF6-F3D8-4B8B-87E4-43F1DF0A35AB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74E9-1849-48E5-97DA-F84BFDE92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95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38EF6-F3D8-4B8B-87E4-43F1DF0A35AB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74E9-1849-48E5-97DA-F84BFDE92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564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38EF6-F3D8-4B8B-87E4-43F1DF0A35AB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74E9-1849-48E5-97DA-F84BFDE92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81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38EF6-F3D8-4B8B-87E4-43F1DF0A35AB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74E9-1849-48E5-97DA-F84BFDE92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412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38EF6-F3D8-4B8B-87E4-43F1DF0A35AB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74E9-1849-48E5-97DA-F84BFDE92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401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38EF6-F3D8-4B8B-87E4-43F1DF0A35AB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374E9-1849-48E5-97DA-F84BFDE92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842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38EF6-F3D8-4B8B-87E4-43F1DF0A35AB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60374E9-1849-48E5-97DA-F84BFDE92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330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ECC74-E3C2-A927-0EF8-F405F993C8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Powers and Exponents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696B35-ED7D-7B40-6F85-689E0C9025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Math – Grade 8</a:t>
            </a:r>
          </a:p>
        </p:txBody>
      </p:sp>
    </p:spTree>
    <p:extLst>
      <p:ext uri="{BB962C8B-B14F-4D97-AF65-F5344CB8AC3E}">
        <p14:creationId xmlns:p14="http://schemas.microsoft.com/office/powerpoint/2010/main" val="146115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E4C1D-4C0E-E7DC-37D3-060466E12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and evaluate powers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168F2-479D-7104-54EE-4D034201B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product of repeated factors can be expressed as a power, that is, using an exponent and a base</a:t>
            </a:r>
          </a:p>
          <a:p>
            <a:r>
              <a:rPr lang="en-US" dirty="0"/>
              <a:t>Examples:</a:t>
            </a:r>
          </a:p>
          <a:p>
            <a:r>
              <a:rPr lang="en-US" dirty="0"/>
              <a:t>3 power 2 = 3 x 3 =9</a:t>
            </a:r>
          </a:p>
          <a:p>
            <a:r>
              <a:rPr lang="en-US" dirty="0"/>
              <a:t>5 power 3 = 5 x 5 x 5 =125</a:t>
            </a:r>
          </a:p>
        </p:txBody>
      </p:sp>
    </p:spTree>
    <p:extLst>
      <p:ext uri="{BB962C8B-B14F-4D97-AF65-F5344CB8AC3E}">
        <p14:creationId xmlns:p14="http://schemas.microsoft.com/office/powerpoint/2010/main" val="1416052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70C69-8966-8466-5EAF-79101E6A5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Bases and exponents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EE0A5-3100-01D2-B399-591AD4015D3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The base is the common factor,</a:t>
            </a:r>
          </a:p>
          <a:p>
            <a:r>
              <a:rPr lang="en-US" dirty="0"/>
              <a:t>Examples:</a:t>
            </a:r>
          </a:p>
          <a:p>
            <a:r>
              <a:rPr lang="en-US" dirty="0"/>
              <a:t>2</a:t>
            </a:r>
          </a:p>
          <a:p>
            <a:r>
              <a:rPr lang="en-US" dirty="0"/>
              <a:t>4</a:t>
            </a:r>
          </a:p>
          <a:p>
            <a:r>
              <a:rPr lang="en-US" dirty="0"/>
              <a:t> 5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E9129D-BBC0-24D3-F6F4-6E035697FDC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The exponent tells how many times the base is used as a factor.</a:t>
            </a:r>
          </a:p>
          <a:p>
            <a:r>
              <a:rPr lang="en-US" dirty="0"/>
              <a:t>Examples:</a:t>
            </a:r>
          </a:p>
          <a:p>
            <a:r>
              <a:rPr lang="en-US" dirty="0"/>
              <a:t>Power 4</a:t>
            </a:r>
          </a:p>
          <a:p>
            <a:r>
              <a:rPr lang="en-US" dirty="0"/>
              <a:t>Power 8</a:t>
            </a:r>
          </a:p>
          <a:p>
            <a:r>
              <a:rPr lang="en-US" dirty="0"/>
              <a:t>Power 10</a:t>
            </a:r>
          </a:p>
        </p:txBody>
      </p:sp>
    </p:spTree>
    <p:extLst>
      <p:ext uri="{BB962C8B-B14F-4D97-AF65-F5344CB8AC3E}">
        <p14:creationId xmlns:p14="http://schemas.microsoft.com/office/powerpoint/2010/main" val="2871577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ED904-A609-6BEA-7550-1A86120C1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expression using exponents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B9E78-7F8D-FC8C-E24D-C99CB1F73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Examples:</a:t>
            </a:r>
          </a:p>
          <a:p>
            <a:r>
              <a:rPr lang="en-US" dirty="0"/>
              <a:t>2 x 2 x 2 x 2= 2 power 4</a:t>
            </a:r>
          </a:p>
          <a:p>
            <a:r>
              <a:rPr lang="en-US" dirty="0"/>
              <a:t>4 x 4 x 4= 4 power 3</a:t>
            </a:r>
          </a:p>
        </p:txBody>
      </p:sp>
    </p:spTree>
    <p:extLst>
      <p:ext uri="{BB962C8B-B14F-4D97-AF65-F5344CB8AC3E}">
        <p14:creationId xmlns:p14="http://schemas.microsoft.com/office/powerpoint/2010/main" val="1173755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9AAB6-CCBC-D02F-98F1-C28357D8C7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E95F17-A3BC-D7B7-3BC5-38C94A6CB2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Made by Omar </a:t>
            </a:r>
            <a:r>
              <a:rPr lang="en-US" dirty="0" err="1"/>
              <a:t>Sherif</a:t>
            </a:r>
            <a:r>
              <a:rPr lang="en-US" dirty="0"/>
              <a:t> – Grade 8</a:t>
            </a:r>
          </a:p>
        </p:txBody>
      </p:sp>
    </p:spTree>
    <p:extLst>
      <p:ext uri="{BB962C8B-B14F-4D97-AF65-F5344CB8AC3E}">
        <p14:creationId xmlns:p14="http://schemas.microsoft.com/office/powerpoint/2010/main" val="146777269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</TotalTime>
  <Words>129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Powers and Exponents</vt:lpstr>
      <vt:lpstr>Write and evaluate powers</vt:lpstr>
      <vt:lpstr>Bases and exponents</vt:lpstr>
      <vt:lpstr>How to write expression using exponents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Powers and Exponents</dc:title>
  <dc:creator>saeed .</dc:creator>
  <cp:lastModifiedBy>saeed .</cp:lastModifiedBy>
  <cp:revision>2</cp:revision>
  <dcterms:created xsi:type="dcterms:W3CDTF">2024-09-28T17:53:26Z</dcterms:created>
  <dcterms:modified xsi:type="dcterms:W3CDTF">2024-09-28T18:06:27Z</dcterms:modified>
</cp:coreProperties>
</file>