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2" autoAdjust="0"/>
    <p:restoredTop sz="94660"/>
  </p:normalViewPr>
  <p:slideViewPr>
    <p:cSldViewPr snapToGrid="0">
      <p:cViewPr varScale="1">
        <p:scale>
          <a:sx n="79" d="100"/>
          <a:sy n="79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95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2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790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54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995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94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68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6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2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7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0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8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1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3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4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9D1FE-99B7-438E-8206-45BE07006EBD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915C4E-EB96-4276-BAFD-449813CF2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83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6823" y="331800"/>
            <a:ext cx="9144000" cy="3684895"/>
          </a:xfrm>
        </p:spPr>
        <p:txBody>
          <a:bodyPr/>
          <a:lstStyle/>
          <a:p>
            <a:r>
              <a:rPr lang="en-US" dirty="0" smtClean="0"/>
              <a:t>present simple ,prensent progressive and stative verbs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1213" y="4548117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8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882" y="403757"/>
            <a:ext cx="107234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Summary :</a:t>
            </a:r>
          </a:p>
          <a:p>
            <a:endParaRPr lang="en-US" sz="4000" dirty="0"/>
          </a:p>
          <a:p>
            <a:r>
              <a:rPr lang="en-US" sz="4000" dirty="0" smtClean="0"/>
              <a:t>.present simple:routine actions and facts </a:t>
            </a:r>
          </a:p>
          <a:p>
            <a:endParaRPr lang="en-US" sz="4000" dirty="0" smtClean="0"/>
          </a:p>
          <a:p>
            <a:r>
              <a:rPr lang="en-US" sz="4000" dirty="0" smtClean="0"/>
              <a:t>.present progressive:ongoing actions and temporary situations</a:t>
            </a:r>
          </a:p>
          <a:p>
            <a:endParaRPr lang="en-US" sz="4000" dirty="0" smtClean="0"/>
          </a:p>
          <a:p>
            <a:r>
              <a:rPr lang="en-US" sz="4000" dirty="0" smtClean="0"/>
              <a:t>.stative verbs:states of being typically not used in progressive forms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3736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</a:t>
            </a:r>
            <a:br>
              <a:rPr lang="en-US" dirty="0" smtClean="0"/>
            </a:br>
            <a:r>
              <a:rPr lang="en-US" dirty="0" smtClean="0"/>
              <a:t>.overview of verb tenses in english </a:t>
            </a:r>
            <a:br>
              <a:rPr lang="en-US" dirty="0" smtClean="0"/>
            </a:br>
            <a:r>
              <a:rPr lang="en-US" dirty="0" smtClean="0"/>
              <a:t>.focus on presnt simple , present progressive , and stative verbs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8809"/>
            <a:ext cx="10515600" cy="444137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7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60647" y="121920"/>
            <a:ext cx="102563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present simple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670304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.Definition : describes habitual actions , general truth , and facts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245673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.Structure : </a:t>
            </a:r>
          </a:p>
          <a:p>
            <a:r>
              <a:rPr lang="en-US" sz="4000" dirty="0" smtClean="0"/>
              <a:t>. affirmative : subject + base form(add –s/-es for he/she/it</a:t>
            </a:r>
          </a:p>
          <a:p>
            <a:r>
              <a:rPr lang="en-US" sz="4000" dirty="0" smtClean="0"/>
              <a:t>. negative : subject + do/does + not + base form  </a:t>
            </a:r>
          </a:p>
          <a:p>
            <a:r>
              <a:rPr lang="en-US" sz="4000" dirty="0" smtClean="0"/>
              <a:t>. Question : do/does + subject + baseform </a:t>
            </a:r>
          </a:p>
          <a:p>
            <a:r>
              <a:rPr lang="en-US" sz="4000" dirty="0" smtClean="0"/>
              <a:t>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      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2839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0016" y="641267"/>
            <a:ext cx="8502733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Exampels :</a:t>
            </a:r>
          </a:p>
          <a:p>
            <a:endParaRPr lang="en-US" sz="2800" dirty="0"/>
          </a:p>
          <a:p>
            <a:r>
              <a:rPr lang="en-US" sz="2800" dirty="0" smtClean="0"/>
              <a:t>.She walks to school.</a:t>
            </a:r>
          </a:p>
          <a:p>
            <a:r>
              <a:rPr lang="en-US" sz="2800" dirty="0" smtClean="0"/>
              <a:t>.The earth orbits the sun.</a:t>
            </a:r>
          </a:p>
          <a:p>
            <a:endParaRPr lang="en-US" sz="2800" dirty="0"/>
          </a:p>
          <a:p>
            <a:r>
              <a:rPr lang="en-US" sz="2800" dirty="0" smtClean="0"/>
              <a:t>When to use present simple :</a:t>
            </a:r>
          </a:p>
          <a:p>
            <a:endParaRPr lang="en-US" sz="2800" dirty="0"/>
          </a:p>
          <a:p>
            <a:r>
              <a:rPr lang="en-US" sz="2800" dirty="0" smtClean="0"/>
              <a:t>.daily routins : i drink cofee every morning</a:t>
            </a:r>
          </a:p>
          <a:p>
            <a:r>
              <a:rPr lang="en-US" sz="2800" dirty="0" smtClean="0"/>
              <a:t>.Permanent states : he lives in london </a:t>
            </a:r>
          </a:p>
          <a:p>
            <a:r>
              <a:rPr lang="en-US" sz="2800" dirty="0" smtClean="0"/>
              <a:t>.scheduled events : the train departs at 6 pm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4000" dirty="0" smtClean="0"/>
          </a:p>
          <a:p>
            <a:endParaRPr lang="en-US" sz="4000" dirty="0"/>
          </a:p>
          <a:p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2586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66950" y="142503"/>
            <a:ext cx="5474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Present progressive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20632" y="850389"/>
            <a:ext cx="939338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.Defnition: describes actions currently in progress or temprorary situation </a:t>
            </a:r>
          </a:p>
          <a:p>
            <a:endParaRPr lang="en-US" sz="4000" dirty="0" smtClean="0"/>
          </a:p>
          <a:p>
            <a:r>
              <a:rPr lang="en-US" sz="4000" dirty="0" smtClean="0"/>
              <a:t>.structure: </a:t>
            </a:r>
          </a:p>
          <a:p>
            <a:r>
              <a:rPr lang="en-US" sz="4000" dirty="0" smtClean="0"/>
              <a:t>.affirmative: .subject+am/is/are+not+verb-ing</a:t>
            </a:r>
          </a:p>
          <a:p>
            <a:r>
              <a:rPr lang="en-US" sz="4000" dirty="0" smtClean="0"/>
              <a:t>.negative:subject+am/is/are +not+verb-ing</a:t>
            </a:r>
          </a:p>
          <a:p>
            <a:r>
              <a:rPr lang="en-US" sz="4000" dirty="0" smtClean="0"/>
              <a:t>.Question:am/is/are+subject+verb-ing</a:t>
            </a:r>
          </a:p>
        </p:txBody>
      </p:sp>
    </p:spTree>
    <p:extLst>
      <p:ext uri="{BB962C8B-B14F-4D97-AF65-F5344CB8AC3E}">
        <p14:creationId xmlns:p14="http://schemas.microsoft.com/office/powerpoint/2010/main" val="137984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" y="0"/>
            <a:ext cx="1208908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Exampels: </a:t>
            </a:r>
          </a:p>
          <a:p>
            <a:endParaRPr lang="en-US" sz="4000" dirty="0" smtClean="0"/>
          </a:p>
          <a:p>
            <a:r>
              <a:rPr lang="en-US" sz="4000" dirty="0" smtClean="0"/>
              <a:t>.i am studying for my exam </a:t>
            </a:r>
          </a:p>
          <a:p>
            <a:r>
              <a:rPr lang="en-US" sz="4000" dirty="0" smtClean="0"/>
              <a:t>.they are watching a movie </a:t>
            </a:r>
          </a:p>
          <a:p>
            <a:endParaRPr lang="en-US" sz="4000" dirty="0"/>
          </a:p>
          <a:p>
            <a:r>
              <a:rPr lang="en-US" sz="4000" dirty="0" smtClean="0"/>
              <a:t>When to use present progresive  </a:t>
            </a:r>
          </a:p>
          <a:p>
            <a:endParaRPr lang="en-US" sz="4000" dirty="0"/>
          </a:p>
          <a:p>
            <a:r>
              <a:rPr lang="en-US" sz="4000" dirty="0" smtClean="0"/>
              <a:t>.on going actions:she is reading a book </a:t>
            </a:r>
          </a:p>
          <a:p>
            <a:r>
              <a:rPr lang="en-US" sz="4000" dirty="0" smtClean="0"/>
              <a:t>.temprory situations:he is staying with friends this week</a:t>
            </a:r>
          </a:p>
          <a:p>
            <a:r>
              <a:rPr lang="en-US" sz="4000" dirty="0" smtClean="0"/>
              <a:t>.future arrangements:we are meeting tomorrow   </a:t>
            </a:r>
          </a:p>
        </p:txBody>
      </p:sp>
    </p:spTree>
    <p:extLst>
      <p:ext uri="{BB962C8B-B14F-4D97-AF65-F5344CB8AC3E}">
        <p14:creationId xmlns:p14="http://schemas.microsoft.com/office/powerpoint/2010/main" val="312187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43" y="510641"/>
            <a:ext cx="9464636" cy="570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0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28373" y="201246"/>
            <a:ext cx="109371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Stative verbs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31648" y="1158240"/>
            <a:ext cx="10728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Defintion :verbs that describe a state rather than an action . They often relate to emotions,possession,and senses</a:t>
            </a:r>
          </a:p>
          <a:p>
            <a:endParaRPr lang="en-US" sz="4000" dirty="0"/>
          </a:p>
          <a:p>
            <a:r>
              <a:rPr lang="en-US" sz="4000" dirty="0" smtClean="0"/>
              <a:t>.examples :love,know,belong,seem,have </a:t>
            </a:r>
          </a:p>
          <a:p>
            <a:r>
              <a:rPr lang="en-US" sz="4000" dirty="0" smtClean="0"/>
              <a:t>.note :stative verbs are typically not used in the progressive from</a:t>
            </a:r>
          </a:p>
          <a:p>
            <a:r>
              <a:rPr lang="en-US" sz="4000" dirty="0" smtClean="0"/>
              <a:t>.correct:i know the answer </a:t>
            </a:r>
          </a:p>
          <a:p>
            <a:r>
              <a:rPr lang="en-US" sz="4000" dirty="0" smtClean="0"/>
              <a:t>.incorrect:i am knowing the answer</a:t>
            </a:r>
          </a:p>
        </p:txBody>
      </p:sp>
    </p:spTree>
    <p:extLst>
      <p:ext uri="{BB962C8B-B14F-4D97-AF65-F5344CB8AC3E}">
        <p14:creationId xmlns:p14="http://schemas.microsoft.com/office/powerpoint/2010/main" val="411528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383" y="605641"/>
            <a:ext cx="1116280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diffrences between action and stative verbs </a:t>
            </a:r>
          </a:p>
          <a:p>
            <a:endParaRPr lang="en-US" sz="4000" dirty="0"/>
          </a:p>
          <a:p>
            <a:r>
              <a:rPr lang="en-US" sz="4000" dirty="0" smtClean="0"/>
              <a:t>.action verbs:can be used in both simple annd progressive forms (e.g.,”i run” vs. “i am running”).</a:t>
            </a:r>
          </a:p>
          <a:p>
            <a:endParaRPr lang="en-US" sz="4000" dirty="0" smtClean="0"/>
          </a:p>
          <a:p>
            <a:r>
              <a:rPr lang="en-US" sz="4000" dirty="0" smtClean="0"/>
              <a:t>.stative verbs: generally used only in the simple form (e.g.,”i have a car,”not”i am having a car”)</a:t>
            </a:r>
          </a:p>
        </p:txBody>
      </p:sp>
    </p:spTree>
    <p:extLst>
      <p:ext uri="{BB962C8B-B14F-4D97-AF65-F5344CB8AC3E}">
        <p14:creationId xmlns:p14="http://schemas.microsoft.com/office/powerpoint/2010/main" val="105856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579</TotalTime>
  <Words>307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present simple ,prensent progressive and stative verbs </vt:lpstr>
      <vt:lpstr>Introduction  .overview of verb tenses in english  .focus on presnt simple , present progressive , and stative verbs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</dc:creator>
  <cp:lastModifiedBy>Ahmed</cp:lastModifiedBy>
  <cp:revision>23</cp:revision>
  <dcterms:created xsi:type="dcterms:W3CDTF">2024-09-28T10:32:35Z</dcterms:created>
  <dcterms:modified xsi:type="dcterms:W3CDTF">2024-09-28T20:12:08Z</dcterms:modified>
</cp:coreProperties>
</file>