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3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BB630-D661-2F9B-8654-478D1C7BC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Bully Bill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CEB48-4427-0D0D-C946-DF8723797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Created </a:t>
            </a:r>
            <a:r>
              <a:rPr lang="en-US" dirty="0" err="1"/>
              <a:t>by:Miral</a:t>
            </a:r>
            <a:r>
              <a:rPr lang="en-US" dirty="0"/>
              <a:t> year4 Brighton </a:t>
            </a:r>
          </a:p>
        </p:txBody>
      </p:sp>
    </p:spTree>
    <p:extLst>
      <p:ext uri="{BB962C8B-B14F-4D97-AF65-F5344CB8AC3E}">
        <p14:creationId xmlns:p14="http://schemas.microsoft.com/office/powerpoint/2010/main" val="2206563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9DA33-9582-888E-96F5-3DDA05879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4F125-7E03-C367-2767-6ECD08B34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30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BF1B6-DA54-B504-D321-AE89AF61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845733"/>
          </a:xfrm>
        </p:spPr>
        <p:txBody>
          <a:bodyPr/>
          <a:lstStyle/>
          <a:p>
            <a:r>
              <a:rPr lang="en-US" dirty="0"/>
              <a:t>Favorite 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E2B58-BFC2-359D-91DB-1BF37C01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7599437" cy="3649133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Bill chuckled the chickens as he slowly walked up to them.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334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D7B28-67F3-3F49-705B-3BE88ACD8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532467"/>
          </a:xfrm>
        </p:spPr>
        <p:txBody>
          <a:bodyPr/>
          <a:lstStyle/>
          <a:p>
            <a:r>
              <a:rPr lang="en-US" dirty="0"/>
              <a:t>Star rates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6696374-2B52-38C7-C1B2-840732421B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31" y="2142067"/>
            <a:ext cx="4921340" cy="2166259"/>
          </a:xfrm>
        </p:spPr>
      </p:pic>
    </p:spTree>
    <p:extLst>
      <p:ext uri="{BB962C8B-B14F-4D97-AF65-F5344CB8AC3E}">
        <p14:creationId xmlns:p14="http://schemas.microsoft.com/office/powerpoint/2010/main" val="1820386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D93F6-1282-243C-CDA0-B2C7443F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was the book  about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2E024-9F32-5274-CCAF-4B5D3382C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That farmer Fred had bought a new bull he named him bill</a:t>
            </a:r>
          </a:p>
        </p:txBody>
      </p:sp>
    </p:spTree>
    <p:extLst>
      <p:ext uri="{BB962C8B-B14F-4D97-AF65-F5344CB8AC3E}">
        <p14:creationId xmlns:p14="http://schemas.microsoft.com/office/powerpoint/2010/main" val="2769125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B978B-FAD2-9315-4B4C-007260E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illustrated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115A8-09D6-F1D5-4D48-5E88F803B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Made by </a:t>
            </a:r>
            <a:r>
              <a:rPr lang="en-US" dirty="0" err="1"/>
              <a:t>maaillustrations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6133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7B4B3-84DB-FDA1-B741-9AC150ADF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99AB3EC-CD97-21CF-B27D-D557E7C8DF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1419" y="2123394"/>
            <a:ext cx="5624200" cy="4383844"/>
          </a:xfrm>
        </p:spPr>
      </p:pic>
    </p:spTree>
    <p:extLst>
      <p:ext uri="{BB962C8B-B14F-4D97-AF65-F5344CB8AC3E}">
        <p14:creationId xmlns:p14="http://schemas.microsoft.com/office/powerpoint/2010/main" val="5304112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Celestial</vt:lpstr>
      <vt:lpstr>Bully Bill</vt:lpstr>
      <vt:lpstr>PowerPoint Presentation</vt:lpstr>
      <vt:lpstr>Favorite part</vt:lpstr>
      <vt:lpstr>Star rates</vt:lpstr>
      <vt:lpstr>What was the book  about </vt:lpstr>
      <vt:lpstr>What’s the illustrated 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Guest User</dc:creator>
  <cp:lastModifiedBy>Guest User</cp:lastModifiedBy>
  <cp:revision>2</cp:revision>
  <dcterms:created xsi:type="dcterms:W3CDTF">2024-10-19T18:36:41Z</dcterms:created>
  <dcterms:modified xsi:type="dcterms:W3CDTF">2024-10-19T19:08:04Z</dcterms:modified>
</cp:coreProperties>
</file>