
<file path=[Content_Types].xml><?xml version="1.0" encoding="utf-8"?>
<Types xmlns="http://schemas.openxmlformats.org/package/2006/content-types">
  <Default Extension="wav" ContentType="audio/x-wav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4"/>
  </p:notesMasterIdLst>
  <p:sldIdLst>
    <p:sldId id="256" r:id="rId3"/>
    <p:sldId id="312" r:id="rId5"/>
    <p:sldId id="314" r:id="rId6"/>
    <p:sldId id="315" r:id="rId7"/>
  </p:sldIdLst>
  <p:sldSz cx="9144000" cy="51435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474" name="Shape 1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5" name="Google Shape;1475;g4dfce81f19_0_45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6" name="Google Shape;1476;g4dfce81f19_0_45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4" Type="http://schemas.openxmlformats.org/officeDocument/2006/relationships/hyperlink" Target="http://bit.ly/2TtBDfr" TargetMode="External"/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s://bit.ly/3A1uf1Q" TargetMode="External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flipH="1">
            <a:off x="-58725" y="-1550"/>
            <a:ext cx="4630724" cy="5146597"/>
          </a:xfrm>
          <a:custGeom>
            <a:avLst/>
            <a:gdLst/>
            <a:ahLst/>
            <a:cxnLst/>
            <a:rect l="l" t="t" r="r" b="b"/>
            <a:pathLst>
              <a:path w="3639076" h="3325749" extrusionOk="0">
                <a:moveTo>
                  <a:pt x="102227" y="3326642"/>
                </a:moveTo>
                <a:cubicBezTo>
                  <a:pt x="102227" y="3326642"/>
                  <a:pt x="-223048" y="2689310"/>
                  <a:pt x="286843" y="2364259"/>
                </a:cubicBezTo>
                <a:cubicBezTo>
                  <a:pt x="796735" y="2039208"/>
                  <a:pt x="858274" y="1305926"/>
                  <a:pt x="286843" y="920916"/>
                </a:cubicBezTo>
                <a:cubicBezTo>
                  <a:pt x="-284587" y="535906"/>
                  <a:pt x="175944" y="892"/>
                  <a:pt x="175944" y="892"/>
                </a:cubicBezTo>
                <a:lnTo>
                  <a:pt x="3639077" y="892"/>
                </a:lnTo>
                <a:lnTo>
                  <a:pt x="3639077" y="332664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0" name="Google Shape;10;p2"/>
          <p:cNvSpPr txBox="1"/>
          <p:nvPr>
            <p:ph type="ctrTitle"/>
          </p:nvPr>
        </p:nvSpPr>
        <p:spPr>
          <a:xfrm>
            <a:off x="4393175" y="1511175"/>
            <a:ext cx="4037400" cy="160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70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type="subTitle" idx="1"/>
          </p:nvPr>
        </p:nvSpPr>
        <p:spPr>
          <a:xfrm>
            <a:off x="4393320" y="3156525"/>
            <a:ext cx="40374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grpSp>
        <p:nvGrpSpPr>
          <p:cNvPr id="12" name="Google Shape;12;p2"/>
          <p:cNvGrpSpPr/>
          <p:nvPr/>
        </p:nvGrpSpPr>
        <p:grpSpPr>
          <a:xfrm>
            <a:off x="-184779" y="566239"/>
            <a:ext cx="5205998" cy="4150611"/>
            <a:chOff x="-184779" y="566239"/>
            <a:chExt cx="5205998" cy="4150611"/>
          </a:xfrm>
        </p:grpSpPr>
        <p:sp>
          <p:nvSpPr>
            <p:cNvPr id="13" name="Google Shape;13;p2"/>
            <p:cNvSpPr/>
            <p:nvPr/>
          </p:nvSpPr>
          <p:spPr>
            <a:xfrm>
              <a:off x="4908378" y="4604008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14" name="Google Shape;14;p2"/>
            <p:cNvGrpSpPr/>
            <p:nvPr/>
          </p:nvGrpSpPr>
          <p:grpSpPr>
            <a:xfrm>
              <a:off x="-184779" y="2113757"/>
              <a:ext cx="615066" cy="606749"/>
              <a:chOff x="4475733" y="4498537"/>
              <a:chExt cx="375292" cy="370217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4475733" y="4677832"/>
                <a:ext cx="206205" cy="190922"/>
              </a:xfrm>
              <a:custGeom>
                <a:avLst/>
                <a:gdLst/>
                <a:ahLst/>
                <a:cxnLst/>
                <a:rect l="l" t="t" r="r" b="b"/>
                <a:pathLst>
                  <a:path w="206205" h="190922" extrusionOk="0">
                    <a:moveTo>
                      <a:pt x="165342" y="12345"/>
                    </a:moveTo>
                    <a:lnTo>
                      <a:pt x="62241" y="0"/>
                    </a:lnTo>
                    <a:lnTo>
                      <a:pt x="0" y="83119"/>
                    </a:lnTo>
                    <a:lnTo>
                      <a:pt x="40860" y="178581"/>
                    </a:lnTo>
                    <a:lnTo>
                      <a:pt x="143962" y="190923"/>
                    </a:lnTo>
                    <a:lnTo>
                      <a:pt x="206206" y="107807"/>
                    </a:lnTo>
                    <a:lnTo>
                      <a:pt x="165342" y="12345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4644820" y="4611234"/>
                <a:ext cx="206205" cy="190922"/>
              </a:xfrm>
              <a:custGeom>
                <a:avLst/>
                <a:gdLst/>
                <a:ahLst/>
                <a:cxnLst/>
                <a:rect l="l" t="t" r="r" b="b"/>
                <a:pathLst>
                  <a:path w="206205" h="190922" extrusionOk="0">
                    <a:moveTo>
                      <a:pt x="165345" y="12345"/>
                    </a:moveTo>
                    <a:lnTo>
                      <a:pt x="62241" y="0"/>
                    </a:lnTo>
                    <a:lnTo>
                      <a:pt x="0" y="83119"/>
                    </a:lnTo>
                    <a:lnTo>
                      <a:pt x="40860" y="178580"/>
                    </a:lnTo>
                    <a:lnTo>
                      <a:pt x="143965" y="190923"/>
                    </a:lnTo>
                    <a:lnTo>
                      <a:pt x="206206" y="107807"/>
                    </a:lnTo>
                    <a:lnTo>
                      <a:pt x="165345" y="12345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4497197" y="4498537"/>
                <a:ext cx="206208" cy="190922"/>
              </a:xfrm>
              <a:custGeom>
                <a:avLst/>
                <a:gdLst/>
                <a:ahLst/>
                <a:cxnLst/>
                <a:rect l="l" t="t" r="r" b="b"/>
                <a:pathLst>
                  <a:path w="206208" h="190922" extrusionOk="0">
                    <a:moveTo>
                      <a:pt x="165345" y="12342"/>
                    </a:moveTo>
                    <a:lnTo>
                      <a:pt x="62241" y="0"/>
                    </a:lnTo>
                    <a:lnTo>
                      <a:pt x="0" y="83116"/>
                    </a:lnTo>
                    <a:lnTo>
                      <a:pt x="40864" y="178581"/>
                    </a:lnTo>
                    <a:lnTo>
                      <a:pt x="143965" y="190923"/>
                    </a:lnTo>
                    <a:lnTo>
                      <a:pt x="206209" y="107804"/>
                    </a:lnTo>
                    <a:lnTo>
                      <a:pt x="165345" y="12342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8" name="Google Shape;18;p2"/>
            <p:cNvSpPr/>
            <p:nvPr/>
          </p:nvSpPr>
          <p:spPr>
            <a:xfrm>
              <a:off x="359228" y="4363758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541515" y="566239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6433"/>
                  </a:moveTo>
                  <a:cubicBezTo>
                    <a:pt x="31082" y="25016"/>
                    <a:pt x="24125" y="31975"/>
                    <a:pt x="15541" y="31975"/>
                  </a:cubicBezTo>
                  <a:cubicBezTo>
                    <a:pt x="6958" y="31975"/>
                    <a:pt x="0" y="25017"/>
                    <a:pt x="0" y="16433"/>
                  </a:cubicBezTo>
                  <a:cubicBezTo>
                    <a:pt x="0" y="7850"/>
                    <a:pt x="6958" y="892"/>
                    <a:pt x="15541" y="892"/>
                  </a:cubicBezTo>
                  <a:cubicBezTo>
                    <a:pt x="15541" y="892"/>
                    <a:pt x="15541" y="892"/>
                    <a:pt x="15542" y="892"/>
                  </a:cubicBezTo>
                  <a:cubicBezTo>
                    <a:pt x="24125" y="892"/>
                    <a:pt x="31082" y="7850"/>
                    <a:pt x="31083" y="16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11"/>
          <p:cNvSpPr txBox="1"/>
          <p:nvPr>
            <p:ph type="title" hasCustomPrompt="1"/>
          </p:nvPr>
        </p:nvSpPr>
        <p:spPr>
          <a:xfrm>
            <a:off x="4331600" y="1719200"/>
            <a:ext cx="4023000" cy="1055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96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353" name="Google Shape;353;p11"/>
          <p:cNvSpPr txBox="1"/>
          <p:nvPr>
            <p:ph type="subTitle" idx="1"/>
          </p:nvPr>
        </p:nvSpPr>
        <p:spPr>
          <a:xfrm>
            <a:off x="5458200" y="2774800"/>
            <a:ext cx="2896500" cy="69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354" name="Google Shape;354;p11"/>
          <p:cNvSpPr/>
          <p:nvPr/>
        </p:nvSpPr>
        <p:spPr>
          <a:xfrm rot="10800000">
            <a:off x="-58725" y="-1550"/>
            <a:ext cx="4630724" cy="5146597"/>
          </a:xfrm>
          <a:custGeom>
            <a:avLst/>
            <a:gdLst/>
            <a:ahLst/>
            <a:cxnLst/>
            <a:rect l="l" t="t" r="r" b="b"/>
            <a:pathLst>
              <a:path w="3639076" h="3325749" extrusionOk="0">
                <a:moveTo>
                  <a:pt x="102227" y="3326642"/>
                </a:moveTo>
                <a:cubicBezTo>
                  <a:pt x="102227" y="3326642"/>
                  <a:pt x="-223048" y="2689310"/>
                  <a:pt x="286843" y="2364259"/>
                </a:cubicBezTo>
                <a:cubicBezTo>
                  <a:pt x="796735" y="2039208"/>
                  <a:pt x="858274" y="1305926"/>
                  <a:pt x="286843" y="920916"/>
                </a:cubicBezTo>
                <a:cubicBezTo>
                  <a:pt x="-284587" y="535906"/>
                  <a:pt x="175944" y="892"/>
                  <a:pt x="175944" y="892"/>
                </a:cubicBezTo>
                <a:lnTo>
                  <a:pt x="3639077" y="892"/>
                </a:lnTo>
                <a:lnTo>
                  <a:pt x="3639077" y="332664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grpSp>
        <p:nvGrpSpPr>
          <p:cNvPr id="355" name="Google Shape;355;p11"/>
          <p:cNvGrpSpPr/>
          <p:nvPr/>
        </p:nvGrpSpPr>
        <p:grpSpPr>
          <a:xfrm>
            <a:off x="-184779" y="2113757"/>
            <a:ext cx="8679440" cy="3159421"/>
            <a:chOff x="-184779" y="2113757"/>
            <a:chExt cx="8679440" cy="3159421"/>
          </a:xfrm>
        </p:grpSpPr>
        <p:grpSp>
          <p:nvGrpSpPr>
            <p:cNvPr id="356" name="Google Shape;356;p11"/>
            <p:cNvGrpSpPr/>
            <p:nvPr/>
          </p:nvGrpSpPr>
          <p:grpSpPr>
            <a:xfrm>
              <a:off x="-184779" y="2113757"/>
              <a:ext cx="615066" cy="606749"/>
              <a:chOff x="4475733" y="4498537"/>
              <a:chExt cx="375292" cy="370217"/>
            </a:xfrm>
          </p:grpSpPr>
          <p:sp>
            <p:nvSpPr>
              <p:cNvPr id="357" name="Google Shape;357;p11"/>
              <p:cNvSpPr/>
              <p:nvPr/>
            </p:nvSpPr>
            <p:spPr>
              <a:xfrm>
                <a:off x="4475733" y="4677832"/>
                <a:ext cx="206205" cy="190922"/>
              </a:xfrm>
              <a:custGeom>
                <a:avLst/>
                <a:gdLst/>
                <a:ahLst/>
                <a:cxnLst/>
                <a:rect l="l" t="t" r="r" b="b"/>
                <a:pathLst>
                  <a:path w="206205" h="190922" extrusionOk="0">
                    <a:moveTo>
                      <a:pt x="165342" y="12345"/>
                    </a:moveTo>
                    <a:lnTo>
                      <a:pt x="62241" y="0"/>
                    </a:lnTo>
                    <a:lnTo>
                      <a:pt x="0" y="83119"/>
                    </a:lnTo>
                    <a:lnTo>
                      <a:pt x="40860" y="178581"/>
                    </a:lnTo>
                    <a:lnTo>
                      <a:pt x="143962" y="190923"/>
                    </a:lnTo>
                    <a:lnTo>
                      <a:pt x="206206" y="107807"/>
                    </a:lnTo>
                    <a:lnTo>
                      <a:pt x="165342" y="12345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358" name="Google Shape;358;p11"/>
              <p:cNvSpPr/>
              <p:nvPr/>
            </p:nvSpPr>
            <p:spPr>
              <a:xfrm>
                <a:off x="4644820" y="4611234"/>
                <a:ext cx="206205" cy="190922"/>
              </a:xfrm>
              <a:custGeom>
                <a:avLst/>
                <a:gdLst/>
                <a:ahLst/>
                <a:cxnLst/>
                <a:rect l="l" t="t" r="r" b="b"/>
                <a:pathLst>
                  <a:path w="206205" h="190922" extrusionOk="0">
                    <a:moveTo>
                      <a:pt x="165345" y="12345"/>
                    </a:moveTo>
                    <a:lnTo>
                      <a:pt x="62241" y="0"/>
                    </a:lnTo>
                    <a:lnTo>
                      <a:pt x="0" y="83119"/>
                    </a:lnTo>
                    <a:lnTo>
                      <a:pt x="40860" y="178580"/>
                    </a:lnTo>
                    <a:lnTo>
                      <a:pt x="143965" y="190923"/>
                    </a:lnTo>
                    <a:lnTo>
                      <a:pt x="206206" y="107807"/>
                    </a:lnTo>
                    <a:lnTo>
                      <a:pt x="165345" y="12345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359" name="Google Shape;359;p11"/>
              <p:cNvSpPr/>
              <p:nvPr/>
            </p:nvSpPr>
            <p:spPr>
              <a:xfrm>
                <a:off x="4497197" y="4498537"/>
                <a:ext cx="206208" cy="190922"/>
              </a:xfrm>
              <a:custGeom>
                <a:avLst/>
                <a:gdLst/>
                <a:ahLst/>
                <a:cxnLst/>
                <a:rect l="l" t="t" r="r" b="b"/>
                <a:pathLst>
                  <a:path w="206208" h="190922" extrusionOk="0">
                    <a:moveTo>
                      <a:pt x="165345" y="12342"/>
                    </a:moveTo>
                    <a:lnTo>
                      <a:pt x="62241" y="0"/>
                    </a:lnTo>
                    <a:lnTo>
                      <a:pt x="0" y="83116"/>
                    </a:lnTo>
                    <a:lnTo>
                      <a:pt x="40864" y="178581"/>
                    </a:lnTo>
                    <a:lnTo>
                      <a:pt x="143965" y="190923"/>
                    </a:lnTo>
                    <a:lnTo>
                      <a:pt x="206209" y="107804"/>
                    </a:lnTo>
                    <a:lnTo>
                      <a:pt x="165345" y="12342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360" name="Google Shape;360;p11"/>
            <p:cNvGrpSpPr/>
            <p:nvPr/>
          </p:nvGrpSpPr>
          <p:grpSpPr>
            <a:xfrm rot="-2700000">
              <a:off x="7771008" y="4671564"/>
              <a:ext cx="670984" cy="426904"/>
              <a:chOff x="6780936" y="4251465"/>
              <a:chExt cx="409403" cy="260477"/>
            </a:xfrm>
          </p:grpSpPr>
          <p:sp>
            <p:nvSpPr>
              <p:cNvPr id="361" name="Google Shape;361;p11"/>
              <p:cNvSpPr/>
              <p:nvPr/>
            </p:nvSpPr>
            <p:spPr>
              <a:xfrm>
                <a:off x="6780936" y="4251465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9"/>
                    </a:moveTo>
                    <a:lnTo>
                      <a:pt x="126613" y="0"/>
                    </a:lnTo>
                    <a:lnTo>
                      <a:pt x="19317" y="39638"/>
                    </a:lnTo>
                    <a:lnTo>
                      <a:pt x="0" y="152375"/>
                    </a:lnTo>
                    <a:lnTo>
                      <a:pt x="87972" y="225474"/>
                    </a:lnTo>
                    <a:lnTo>
                      <a:pt x="195265" y="185836"/>
                    </a:lnTo>
                    <a:lnTo>
                      <a:pt x="214585" y="73099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362" name="Google Shape;362;p11"/>
              <p:cNvSpPr/>
              <p:nvPr/>
            </p:nvSpPr>
            <p:spPr>
              <a:xfrm>
                <a:off x="6975754" y="4286469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8"/>
                    </a:moveTo>
                    <a:lnTo>
                      <a:pt x="126613" y="0"/>
                    </a:lnTo>
                    <a:lnTo>
                      <a:pt x="19320" y="39638"/>
                    </a:lnTo>
                    <a:lnTo>
                      <a:pt x="0" y="152375"/>
                    </a:lnTo>
                    <a:lnTo>
                      <a:pt x="87972" y="225473"/>
                    </a:lnTo>
                    <a:lnTo>
                      <a:pt x="195268" y="185836"/>
                    </a:lnTo>
                    <a:lnTo>
                      <a:pt x="214585" y="73098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363" name="Google Shape;363;p11"/>
            <p:cNvSpPr/>
            <p:nvPr/>
          </p:nvSpPr>
          <p:spPr>
            <a:xfrm>
              <a:off x="1083128" y="4604008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bg>
      <p:bgPr>
        <a:noFill/>
        <a:effectLst/>
      </p:bgPr>
    </p:bg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13"/>
          <p:cNvSpPr txBox="1"/>
          <p:nvPr>
            <p:ph type="title"/>
          </p:nvPr>
        </p:nvSpPr>
        <p:spPr>
          <a:xfrm>
            <a:off x="720000" y="431316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67" name="Google Shape;367;p13"/>
          <p:cNvSpPr txBox="1"/>
          <p:nvPr>
            <p:ph type="subTitle" idx="1"/>
          </p:nvPr>
        </p:nvSpPr>
        <p:spPr>
          <a:xfrm>
            <a:off x="901175" y="2132383"/>
            <a:ext cx="2247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8" name="Google Shape;368;p13"/>
          <p:cNvSpPr txBox="1"/>
          <p:nvPr>
            <p:ph type="subTitle" idx="2"/>
          </p:nvPr>
        </p:nvSpPr>
        <p:spPr>
          <a:xfrm>
            <a:off x="3448050" y="2132383"/>
            <a:ext cx="2247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9" name="Google Shape;369;p13"/>
          <p:cNvSpPr txBox="1"/>
          <p:nvPr>
            <p:ph type="subTitle" idx="3"/>
          </p:nvPr>
        </p:nvSpPr>
        <p:spPr>
          <a:xfrm>
            <a:off x="901175" y="3846499"/>
            <a:ext cx="2247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0" name="Google Shape;370;p13"/>
          <p:cNvSpPr txBox="1"/>
          <p:nvPr>
            <p:ph type="subTitle" idx="4"/>
          </p:nvPr>
        </p:nvSpPr>
        <p:spPr>
          <a:xfrm>
            <a:off x="3448050" y="3846499"/>
            <a:ext cx="2247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1" name="Google Shape;371;p13"/>
          <p:cNvSpPr txBox="1"/>
          <p:nvPr>
            <p:ph type="subTitle" idx="5"/>
          </p:nvPr>
        </p:nvSpPr>
        <p:spPr>
          <a:xfrm>
            <a:off x="5994925" y="2132383"/>
            <a:ext cx="2247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2" name="Google Shape;372;p13"/>
          <p:cNvSpPr txBox="1"/>
          <p:nvPr>
            <p:ph type="subTitle" idx="6"/>
          </p:nvPr>
        </p:nvSpPr>
        <p:spPr>
          <a:xfrm>
            <a:off x="5994925" y="3846499"/>
            <a:ext cx="2247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3" name="Google Shape;373;p13"/>
          <p:cNvSpPr txBox="1"/>
          <p:nvPr>
            <p:ph type="title" idx="7" hasCustomPrompt="1"/>
          </p:nvPr>
        </p:nvSpPr>
        <p:spPr>
          <a:xfrm>
            <a:off x="901175" y="1284888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2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74" name="Google Shape;374;p13"/>
          <p:cNvSpPr txBox="1"/>
          <p:nvPr>
            <p:ph type="title" idx="8" hasCustomPrompt="1"/>
          </p:nvPr>
        </p:nvSpPr>
        <p:spPr>
          <a:xfrm>
            <a:off x="901175" y="2998420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2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75" name="Google Shape;375;p13"/>
          <p:cNvSpPr txBox="1"/>
          <p:nvPr>
            <p:ph type="title" idx="9" hasCustomPrompt="1"/>
          </p:nvPr>
        </p:nvSpPr>
        <p:spPr>
          <a:xfrm>
            <a:off x="3448046" y="1284888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2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76" name="Google Shape;376;p13"/>
          <p:cNvSpPr txBox="1"/>
          <p:nvPr>
            <p:ph type="title" idx="13" hasCustomPrompt="1"/>
          </p:nvPr>
        </p:nvSpPr>
        <p:spPr>
          <a:xfrm>
            <a:off x="3448046" y="2998420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2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77" name="Google Shape;377;p13"/>
          <p:cNvSpPr txBox="1"/>
          <p:nvPr>
            <p:ph type="title" idx="14" hasCustomPrompt="1"/>
          </p:nvPr>
        </p:nvSpPr>
        <p:spPr>
          <a:xfrm>
            <a:off x="5994924" y="1284888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2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78" name="Google Shape;378;p13"/>
          <p:cNvSpPr txBox="1"/>
          <p:nvPr>
            <p:ph type="title" idx="15" hasCustomPrompt="1"/>
          </p:nvPr>
        </p:nvSpPr>
        <p:spPr>
          <a:xfrm>
            <a:off x="5994924" y="2998420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2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79" name="Google Shape;379;p13"/>
          <p:cNvSpPr txBox="1"/>
          <p:nvPr>
            <p:ph type="subTitle" idx="16"/>
          </p:nvPr>
        </p:nvSpPr>
        <p:spPr>
          <a:xfrm>
            <a:off x="901175" y="1710604"/>
            <a:ext cx="22479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3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380" name="Google Shape;380;p13"/>
          <p:cNvSpPr txBox="1"/>
          <p:nvPr>
            <p:ph type="subTitle" idx="17"/>
          </p:nvPr>
        </p:nvSpPr>
        <p:spPr>
          <a:xfrm>
            <a:off x="3448050" y="1710604"/>
            <a:ext cx="22479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3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381" name="Google Shape;381;p13"/>
          <p:cNvSpPr txBox="1"/>
          <p:nvPr>
            <p:ph type="subTitle" idx="18"/>
          </p:nvPr>
        </p:nvSpPr>
        <p:spPr>
          <a:xfrm>
            <a:off x="5994925" y="1710604"/>
            <a:ext cx="22479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3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382" name="Google Shape;382;p13"/>
          <p:cNvSpPr txBox="1"/>
          <p:nvPr>
            <p:ph type="subTitle" idx="19"/>
          </p:nvPr>
        </p:nvSpPr>
        <p:spPr>
          <a:xfrm>
            <a:off x="901175" y="3424201"/>
            <a:ext cx="22479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3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383" name="Google Shape;383;p13"/>
          <p:cNvSpPr txBox="1"/>
          <p:nvPr>
            <p:ph type="subTitle" idx="20"/>
          </p:nvPr>
        </p:nvSpPr>
        <p:spPr>
          <a:xfrm>
            <a:off x="3448050" y="3424201"/>
            <a:ext cx="22479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3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384" name="Google Shape;384;p13"/>
          <p:cNvSpPr txBox="1"/>
          <p:nvPr>
            <p:ph type="subTitle" idx="21"/>
          </p:nvPr>
        </p:nvSpPr>
        <p:spPr>
          <a:xfrm>
            <a:off x="5994925" y="3424201"/>
            <a:ext cx="22479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3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grpSp>
        <p:nvGrpSpPr>
          <p:cNvPr id="385" name="Google Shape;385;p13"/>
          <p:cNvGrpSpPr/>
          <p:nvPr/>
        </p:nvGrpSpPr>
        <p:grpSpPr>
          <a:xfrm>
            <a:off x="-572966" y="319948"/>
            <a:ext cx="9984723" cy="4891266"/>
            <a:chOff x="-572966" y="319948"/>
            <a:chExt cx="9984723" cy="4891266"/>
          </a:xfrm>
        </p:grpSpPr>
        <p:grpSp>
          <p:nvGrpSpPr>
            <p:cNvPr id="386" name="Google Shape;386;p13"/>
            <p:cNvGrpSpPr/>
            <p:nvPr/>
          </p:nvGrpSpPr>
          <p:grpSpPr>
            <a:xfrm rot="-524852">
              <a:off x="8358789" y="2661486"/>
              <a:ext cx="973353" cy="1121469"/>
              <a:chOff x="8319033" y="2571756"/>
              <a:chExt cx="1023002" cy="1178673"/>
            </a:xfrm>
          </p:grpSpPr>
          <p:grpSp>
            <p:nvGrpSpPr>
              <p:cNvPr id="387" name="Google Shape;387;p13"/>
              <p:cNvGrpSpPr/>
              <p:nvPr/>
            </p:nvGrpSpPr>
            <p:grpSpPr>
              <a:xfrm rot="-5553865">
                <a:off x="8343161" y="2839162"/>
                <a:ext cx="924881" cy="650190"/>
                <a:chOff x="6648835" y="3574782"/>
                <a:chExt cx="496777" cy="349233"/>
              </a:xfrm>
            </p:grpSpPr>
            <p:sp>
              <p:nvSpPr>
                <p:cNvPr id="388" name="Google Shape;388;p13"/>
                <p:cNvSpPr/>
                <p:nvPr/>
              </p:nvSpPr>
              <p:spPr>
                <a:xfrm rot="4005830">
                  <a:off x="6583246" y="3684129"/>
                  <a:ext cx="254378" cy="24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070" h="24827" extrusionOk="0">
                      <a:moveTo>
                        <a:pt x="0" y="892"/>
                      </a:moveTo>
                      <a:lnTo>
                        <a:pt x="254070" y="892"/>
                      </a:lnTo>
                      <a:lnTo>
                        <a:pt x="254070" y="25720"/>
                      </a:lnTo>
                      <a:lnTo>
                        <a:pt x="0" y="2572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389" name="Google Shape;389;p13"/>
                <p:cNvSpPr/>
                <p:nvPr/>
              </p:nvSpPr>
              <p:spPr>
                <a:xfrm rot="10116346">
                  <a:off x="6891669" y="3874350"/>
                  <a:ext cx="253995" cy="248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070" h="24828" extrusionOk="0">
                      <a:moveTo>
                        <a:pt x="0" y="892"/>
                      </a:moveTo>
                      <a:lnTo>
                        <a:pt x="254071" y="892"/>
                      </a:lnTo>
                      <a:lnTo>
                        <a:pt x="254071" y="25720"/>
                      </a:lnTo>
                      <a:lnTo>
                        <a:pt x="0" y="2572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390" name="Google Shape;390;p13"/>
              <p:cNvGrpSpPr/>
              <p:nvPr/>
            </p:nvGrpSpPr>
            <p:grpSpPr>
              <a:xfrm rot="-5553865">
                <a:off x="8262399" y="2674524"/>
                <a:ext cx="1136270" cy="973137"/>
                <a:chOff x="6593163" y="3501505"/>
                <a:chExt cx="610319" cy="522696"/>
              </a:xfrm>
            </p:grpSpPr>
            <p:grpSp>
              <p:nvGrpSpPr>
                <p:cNvPr id="391" name="Google Shape;391;p13"/>
                <p:cNvGrpSpPr/>
                <p:nvPr/>
              </p:nvGrpSpPr>
              <p:grpSpPr>
                <a:xfrm>
                  <a:off x="6670478" y="3772597"/>
                  <a:ext cx="251595" cy="251604"/>
                  <a:chOff x="6670478" y="3772597"/>
                  <a:chExt cx="251595" cy="251604"/>
                </a:xfrm>
              </p:grpSpPr>
              <p:grpSp>
                <p:nvGrpSpPr>
                  <p:cNvPr id="392" name="Google Shape;392;p13"/>
                  <p:cNvGrpSpPr/>
                  <p:nvPr/>
                </p:nvGrpSpPr>
                <p:grpSpPr>
                  <a:xfrm>
                    <a:off x="6670478" y="3772597"/>
                    <a:ext cx="251595" cy="251604"/>
                    <a:chOff x="6670478" y="3772597"/>
                    <a:chExt cx="251595" cy="251604"/>
                  </a:xfrm>
                </p:grpSpPr>
                <p:sp>
                  <p:nvSpPr>
                    <p:cNvPr id="393" name="Google Shape;393;p13"/>
                    <p:cNvSpPr/>
                    <p:nvPr/>
                  </p:nvSpPr>
                  <p:spPr>
                    <a:xfrm>
                      <a:off x="6670478" y="3772597"/>
                      <a:ext cx="251595" cy="25159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1595" h="251594" extrusionOk="0">
                          <a:moveTo>
                            <a:pt x="223193" y="206302"/>
                          </a:moveTo>
                          <a:cubicBezTo>
                            <a:pt x="179225" y="260092"/>
                            <a:pt x="99976" y="268054"/>
                            <a:pt x="46185" y="224085"/>
                          </a:cubicBezTo>
                          <a:cubicBezTo>
                            <a:pt x="-7605" y="180117"/>
                            <a:pt x="-15567" y="100867"/>
                            <a:pt x="28402" y="47077"/>
                          </a:cubicBezTo>
                          <a:cubicBezTo>
                            <a:pt x="72370" y="-6713"/>
                            <a:pt x="151619" y="-14675"/>
                            <a:pt x="205410" y="29294"/>
                          </a:cubicBezTo>
                          <a:cubicBezTo>
                            <a:pt x="259199" y="73261"/>
                            <a:pt x="267162" y="152509"/>
                            <a:pt x="223195" y="206299"/>
                          </a:cubicBezTo>
                          <a:cubicBezTo>
                            <a:pt x="223194" y="206300"/>
                            <a:pt x="223194" y="206301"/>
                            <a:pt x="223193" y="206301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394" name="Google Shape;394;p13"/>
                    <p:cNvSpPr/>
                    <p:nvPr/>
                  </p:nvSpPr>
                  <p:spPr>
                    <a:xfrm>
                      <a:off x="6670489" y="3810962"/>
                      <a:ext cx="251572" cy="21323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1572" h="213239" extrusionOk="0">
                          <a:moveTo>
                            <a:pt x="216199" y="892"/>
                          </a:moveTo>
                          <a:cubicBezTo>
                            <a:pt x="236217" y="60386"/>
                            <a:pt x="204215" y="124843"/>
                            <a:pt x="144721" y="144861"/>
                          </a:cubicBezTo>
                          <a:cubicBezTo>
                            <a:pt x="85357" y="164835"/>
                            <a:pt x="21023" y="133018"/>
                            <a:pt x="865" y="73717"/>
                          </a:cubicBezTo>
                          <a:cubicBezTo>
                            <a:pt x="-7211" y="142712"/>
                            <a:pt x="42174" y="205191"/>
                            <a:pt x="111169" y="213267"/>
                          </a:cubicBezTo>
                          <a:cubicBezTo>
                            <a:pt x="180164" y="221343"/>
                            <a:pt x="242643" y="171958"/>
                            <a:pt x="250719" y="102963"/>
                          </a:cubicBezTo>
                          <a:cubicBezTo>
                            <a:pt x="255106" y="65484"/>
                            <a:pt x="242434" y="28015"/>
                            <a:pt x="216199" y="89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395" name="Google Shape;395;p13"/>
                    <p:cNvSpPr/>
                    <p:nvPr/>
                  </p:nvSpPr>
                  <p:spPr>
                    <a:xfrm>
                      <a:off x="6710195" y="3787853"/>
                      <a:ext cx="138153" cy="11789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153" h="117899" extrusionOk="0">
                          <a:moveTo>
                            <a:pt x="94136" y="108660"/>
                          </a:moveTo>
                          <a:cubicBezTo>
                            <a:pt x="58596" y="126904"/>
                            <a:pt x="18566" y="119835"/>
                            <a:pt x="4725" y="92874"/>
                          </a:cubicBezTo>
                          <a:cubicBezTo>
                            <a:pt x="-9114" y="65912"/>
                            <a:pt x="8478" y="29266"/>
                            <a:pt x="44018" y="11023"/>
                          </a:cubicBezTo>
                          <a:cubicBezTo>
                            <a:pt x="79558" y="-7220"/>
                            <a:pt x="119588" y="-152"/>
                            <a:pt x="133428" y="26810"/>
                          </a:cubicBezTo>
                          <a:cubicBezTo>
                            <a:pt x="147268" y="53772"/>
                            <a:pt x="129677" y="90417"/>
                            <a:pt x="94136" y="10866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396" name="Google Shape;396;p13"/>
                  <p:cNvSpPr/>
                  <p:nvPr/>
                </p:nvSpPr>
                <p:spPr>
                  <a:xfrm>
                    <a:off x="6703174" y="3787996"/>
                    <a:ext cx="127136" cy="600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7136" h="60079" extrusionOk="0">
                        <a:moveTo>
                          <a:pt x="0" y="60972"/>
                        </a:moveTo>
                        <a:cubicBezTo>
                          <a:pt x="5094" y="49300"/>
                          <a:pt x="12282" y="38660"/>
                          <a:pt x="21208" y="29577"/>
                        </a:cubicBezTo>
                        <a:cubicBezTo>
                          <a:pt x="30137" y="20232"/>
                          <a:pt x="40828" y="12751"/>
                          <a:pt x="52666" y="7564"/>
                        </a:cubicBezTo>
                        <a:cubicBezTo>
                          <a:pt x="58661" y="5087"/>
                          <a:pt x="64899" y="3243"/>
                          <a:pt x="71277" y="2061"/>
                        </a:cubicBezTo>
                        <a:cubicBezTo>
                          <a:pt x="77659" y="1024"/>
                          <a:pt x="84133" y="676"/>
                          <a:pt x="90589" y="1021"/>
                        </a:cubicBezTo>
                        <a:cubicBezTo>
                          <a:pt x="103329" y="1932"/>
                          <a:pt x="115756" y="5388"/>
                          <a:pt x="127136" y="11187"/>
                        </a:cubicBezTo>
                        <a:cubicBezTo>
                          <a:pt x="115207" y="7769"/>
                          <a:pt x="102873" y="5966"/>
                          <a:pt x="90465" y="5825"/>
                        </a:cubicBezTo>
                        <a:cubicBezTo>
                          <a:pt x="78299" y="5961"/>
                          <a:pt x="66276" y="8476"/>
                          <a:pt x="55075" y="13228"/>
                        </a:cubicBezTo>
                        <a:cubicBezTo>
                          <a:pt x="43880" y="18117"/>
                          <a:pt x="33561" y="24806"/>
                          <a:pt x="24527" y="33028"/>
                        </a:cubicBezTo>
                        <a:cubicBezTo>
                          <a:pt x="15283" y="41349"/>
                          <a:pt x="7051" y="50728"/>
                          <a:pt x="0" y="60972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397" name="Google Shape;397;p13"/>
                <p:cNvGrpSpPr/>
                <p:nvPr/>
              </p:nvGrpSpPr>
              <p:grpSpPr>
                <a:xfrm>
                  <a:off x="6593163" y="3501505"/>
                  <a:ext cx="138814" cy="138814"/>
                  <a:chOff x="6593163" y="3501505"/>
                  <a:chExt cx="138814" cy="138814"/>
                </a:xfrm>
              </p:grpSpPr>
              <p:grpSp>
                <p:nvGrpSpPr>
                  <p:cNvPr id="398" name="Google Shape;398;p13"/>
                  <p:cNvGrpSpPr/>
                  <p:nvPr/>
                </p:nvGrpSpPr>
                <p:grpSpPr>
                  <a:xfrm>
                    <a:off x="6593163" y="3501505"/>
                    <a:ext cx="138814" cy="138814"/>
                    <a:chOff x="6593163" y="3501505"/>
                    <a:chExt cx="138814" cy="138814"/>
                  </a:xfrm>
                </p:grpSpPr>
                <p:sp>
                  <p:nvSpPr>
                    <p:cNvPr id="399" name="Google Shape;399;p13"/>
                    <p:cNvSpPr/>
                    <p:nvPr/>
                  </p:nvSpPr>
                  <p:spPr>
                    <a:xfrm>
                      <a:off x="6593163" y="3501505"/>
                      <a:ext cx="138814" cy="13881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814" h="138814" extrusionOk="0">
                          <a:moveTo>
                            <a:pt x="137975" y="59601"/>
                          </a:moveTo>
                          <a:cubicBezTo>
                            <a:pt x="143883" y="97470"/>
                            <a:pt x="117974" y="132959"/>
                            <a:pt x="80105" y="138867"/>
                          </a:cubicBezTo>
                          <a:cubicBezTo>
                            <a:pt x="42237" y="144776"/>
                            <a:pt x="6748" y="118866"/>
                            <a:pt x="840" y="80997"/>
                          </a:cubicBezTo>
                          <a:cubicBezTo>
                            <a:pt x="-5069" y="43129"/>
                            <a:pt x="20840" y="7640"/>
                            <a:pt x="58709" y="1732"/>
                          </a:cubicBezTo>
                          <a:cubicBezTo>
                            <a:pt x="96578" y="-4177"/>
                            <a:pt x="132067" y="21732"/>
                            <a:pt x="137975" y="59601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400" name="Google Shape;400;p13"/>
                    <p:cNvSpPr/>
                    <p:nvPr/>
                  </p:nvSpPr>
                  <p:spPr>
                    <a:xfrm>
                      <a:off x="6610573" y="3501526"/>
                      <a:ext cx="121396" cy="13877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1396" h="138779" extrusionOk="0">
                          <a:moveTo>
                            <a:pt x="49368" y="942"/>
                          </a:moveTo>
                          <a:cubicBezTo>
                            <a:pt x="81178" y="14628"/>
                            <a:pt x="95870" y="51510"/>
                            <a:pt x="82184" y="83320"/>
                          </a:cubicBezTo>
                          <a:cubicBezTo>
                            <a:pt x="68531" y="115054"/>
                            <a:pt x="31780" y="129766"/>
                            <a:pt x="0" y="116218"/>
                          </a:cubicBezTo>
                          <a:cubicBezTo>
                            <a:pt x="25370" y="144941"/>
                            <a:pt x="69221" y="147658"/>
                            <a:pt x="97943" y="122288"/>
                          </a:cubicBezTo>
                          <a:cubicBezTo>
                            <a:pt x="126665" y="96917"/>
                            <a:pt x="129382" y="53067"/>
                            <a:pt x="104012" y="24344"/>
                          </a:cubicBezTo>
                          <a:cubicBezTo>
                            <a:pt x="90231" y="8742"/>
                            <a:pt x="70171" y="151"/>
                            <a:pt x="49368" y="94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401" name="Google Shape;401;p13"/>
                    <p:cNvSpPr/>
                    <p:nvPr/>
                  </p:nvSpPr>
                  <p:spPr>
                    <a:xfrm>
                      <a:off x="6604123" y="3519538"/>
                      <a:ext cx="61982" cy="7872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1982" h="78726" extrusionOk="0">
                          <a:moveTo>
                            <a:pt x="60273" y="47935"/>
                          </a:moveTo>
                          <a:cubicBezTo>
                            <a:pt x="54683" y="69254"/>
                            <a:pt x="37039" y="83097"/>
                            <a:pt x="20868" y="78854"/>
                          </a:cubicBezTo>
                          <a:cubicBezTo>
                            <a:pt x="4694" y="74612"/>
                            <a:pt x="-3882" y="53892"/>
                            <a:pt x="1709" y="32575"/>
                          </a:cubicBezTo>
                          <a:cubicBezTo>
                            <a:pt x="7301" y="11257"/>
                            <a:pt x="24943" y="-2586"/>
                            <a:pt x="41116" y="1656"/>
                          </a:cubicBezTo>
                          <a:cubicBezTo>
                            <a:pt x="57288" y="5898"/>
                            <a:pt x="65865" y="26619"/>
                            <a:pt x="60273" y="47935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402" name="Google Shape;402;p13"/>
                  <p:cNvSpPr/>
                  <p:nvPr/>
                </p:nvSpPr>
                <p:spPr>
                  <a:xfrm>
                    <a:off x="6606348" y="3522484"/>
                    <a:ext cx="25490" cy="732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490" h="73244" extrusionOk="0">
                        <a:moveTo>
                          <a:pt x="7566" y="74136"/>
                        </a:moveTo>
                        <a:cubicBezTo>
                          <a:pt x="3911" y="68242"/>
                          <a:pt x="1541" y="61642"/>
                          <a:pt x="610" y="54769"/>
                        </a:cubicBezTo>
                        <a:cubicBezTo>
                          <a:pt x="-438" y="47800"/>
                          <a:pt x="-134" y="40695"/>
                          <a:pt x="1507" y="33841"/>
                        </a:cubicBezTo>
                        <a:lnTo>
                          <a:pt x="2129" y="31267"/>
                        </a:lnTo>
                        <a:lnTo>
                          <a:pt x="3016" y="28769"/>
                        </a:lnTo>
                        <a:cubicBezTo>
                          <a:pt x="3556" y="27090"/>
                          <a:pt x="4195" y="25444"/>
                          <a:pt x="4928" y="23839"/>
                        </a:cubicBezTo>
                        <a:lnTo>
                          <a:pt x="7394" y="19168"/>
                        </a:lnTo>
                        <a:cubicBezTo>
                          <a:pt x="8265" y="17646"/>
                          <a:pt x="9249" y="16191"/>
                          <a:pt x="10338" y="14816"/>
                        </a:cubicBezTo>
                        <a:cubicBezTo>
                          <a:pt x="12373" y="11997"/>
                          <a:pt x="14689" y="9392"/>
                          <a:pt x="17251" y="7042"/>
                        </a:cubicBezTo>
                        <a:cubicBezTo>
                          <a:pt x="19837" y="4786"/>
                          <a:pt x="22591" y="2730"/>
                          <a:pt x="25490" y="892"/>
                        </a:cubicBezTo>
                        <a:cubicBezTo>
                          <a:pt x="23588" y="3799"/>
                          <a:pt x="21334" y="6249"/>
                          <a:pt x="19525" y="9035"/>
                        </a:cubicBezTo>
                        <a:cubicBezTo>
                          <a:pt x="17653" y="11720"/>
                          <a:pt x="15939" y="14512"/>
                          <a:pt x="14393" y="17397"/>
                        </a:cubicBezTo>
                        <a:cubicBezTo>
                          <a:pt x="11251" y="22991"/>
                          <a:pt x="8928" y="29008"/>
                          <a:pt x="7496" y="35262"/>
                        </a:cubicBezTo>
                        <a:cubicBezTo>
                          <a:pt x="5972" y="41516"/>
                          <a:pt x="5262" y="47940"/>
                          <a:pt x="5382" y="54376"/>
                        </a:cubicBezTo>
                        <a:cubicBezTo>
                          <a:pt x="5514" y="61015"/>
                          <a:pt x="6244" y="67629"/>
                          <a:pt x="7566" y="74136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403" name="Google Shape;403;p13"/>
                <p:cNvGrpSpPr/>
                <p:nvPr/>
              </p:nvGrpSpPr>
              <p:grpSpPr>
                <a:xfrm>
                  <a:off x="7042135" y="3776722"/>
                  <a:ext cx="161347" cy="161347"/>
                  <a:chOff x="7042135" y="3776722"/>
                  <a:chExt cx="161347" cy="161347"/>
                </a:xfrm>
              </p:grpSpPr>
              <p:grpSp>
                <p:nvGrpSpPr>
                  <p:cNvPr id="404" name="Google Shape;404;p13"/>
                  <p:cNvGrpSpPr/>
                  <p:nvPr/>
                </p:nvGrpSpPr>
                <p:grpSpPr>
                  <a:xfrm>
                    <a:off x="7042135" y="3776722"/>
                    <a:ext cx="161347" cy="161347"/>
                    <a:chOff x="7042135" y="3776722"/>
                    <a:chExt cx="161347" cy="161347"/>
                  </a:xfrm>
                </p:grpSpPr>
                <p:sp>
                  <p:nvSpPr>
                    <p:cNvPr id="405" name="Google Shape;405;p13"/>
                    <p:cNvSpPr/>
                    <p:nvPr/>
                  </p:nvSpPr>
                  <p:spPr>
                    <a:xfrm rot="-4787085">
                      <a:off x="7053352" y="3787939"/>
                      <a:ext cx="138913" cy="1389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793" h="138793" extrusionOk="0">
                          <a:moveTo>
                            <a:pt x="138793" y="70289"/>
                          </a:moveTo>
                          <a:cubicBezTo>
                            <a:pt x="138793" y="108615"/>
                            <a:pt x="107723" y="139685"/>
                            <a:pt x="69396" y="139685"/>
                          </a:cubicBezTo>
                          <a:cubicBezTo>
                            <a:pt x="31070" y="139685"/>
                            <a:pt x="0" y="108615"/>
                            <a:pt x="0" y="70289"/>
                          </a:cubicBezTo>
                          <a:cubicBezTo>
                            <a:pt x="0" y="31962"/>
                            <a:pt x="31070" y="892"/>
                            <a:pt x="69396" y="892"/>
                          </a:cubicBezTo>
                          <a:cubicBezTo>
                            <a:pt x="107723" y="892"/>
                            <a:pt x="138793" y="31962"/>
                            <a:pt x="138793" y="7028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406" name="Google Shape;406;p13"/>
                    <p:cNvSpPr/>
                    <p:nvPr/>
                  </p:nvSpPr>
                  <p:spPr>
                    <a:xfrm>
                      <a:off x="7053274" y="3793868"/>
                      <a:ext cx="136267" cy="1329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6267" h="132913" extrusionOk="0">
                          <a:moveTo>
                            <a:pt x="136267" y="82962"/>
                          </a:moveTo>
                          <a:cubicBezTo>
                            <a:pt x="113560" y="109108"/>
                            <a:pt x="73958" y="111896"/>
                            <a:pt x="47812" y="89189"/>
                          </a:cubicBezTo>
                          <a:cubicBezTo>
                            <a:pt x="21728" y="66536"/>
                            <a:pt x="18882" y="27052"/>
                            <a:pt x="41448" y="892"/>
                          </a:cubicBezTo>
                          <a:cubicBezTo>
                            <a:pt x="6374" y="16333"/>
                            <a:pt x="-9542" y="57284"/>
                            <a:pt x="5899" y="92358"/>
                          </a:cubicBezTo>
                          <a:cubicBezTo>
                            <a:pt x="21341" y="127432"/>
                            <a:pt x="62291" y="143348"/>
                            <a:pt x="97365" y="127906"/>
                          </a:cubicBezTo>
                          <a:cubicBezTo>
                            <a:pt x="116418" y="119519"/>
                            <a:pt x="130698" y="103020"/>
                            <a:pt x="136267" y="8296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407" name="Google Shape;407;p13"/>
                    <p:cNvSpPr/>
                    <p:nvPr/>
                  </p:nvSpPr>
                  <p:spPr>
                    <a:xfrm>
                      <a:off x="7105070" y="3801538"/>
                      <a:ext cx="74807" cy="6664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4807" h="66646" extrusionOk="0">
                          <a:moveTo>
                            <a:pt x="21188" y="59778"/>
                          </a:moveTo>
                          <a:cubicBezTo>
                            <a:pt x="2578" y="47972"/>
                            <a:pt x="-5249" y="26957"/>
                            <a:pt x="3708" y="12839"/>
                          </a:cubicBezTo>
                          <a:cubicBezTo>
                            <a:pt x="12664" y="-1279"/>
                            <a:pt x="35011" y="-3153"/>
                            <a:pt x="53621" y="8653"/>
                          </a:cubicBezTo>
                          <a:cubicBezTo>
                            <a:pt x="72230" y="20459"/>
                            <a:pt x="80057" y="41474"/>
                            <a:pt x="71100" y="55592"/>
                          </a:cubicBezTo>
                          <a:cubicBezTo>
                            <a:pt x="62144" y="69709"/>
                            <a:pt x="39797" y="71585"/>
                            <a:pt x="21188" y="59778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408" name="Google Shape;408;p13"/>
                  <p:cNvSpPr/>
                  <p:nvPr/>
                </p:nvSpPr>
                <p:spPr>
                  <a:xfrm>
                    <a:off x="7115201" y="3798435"/>
                    <a:ext cx="64510" cy="47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4510" h="47225" extrusionOk="0">
                        <a:moveTo>
                          <a:pt x="0" y="2589"/>
                        </a:moveTo>
                        <a:cubicBezTo>
                          <a:pt x="7112" y="570"/>
                          <a:pt x="14614" y="349"/>
                          <a:pt x="21832" y="1946"/>
                        </a:cubicBezTo>
                        <a:cubicBezTo>
                          <a:pt x="29211" y="3437"/>
                          <a:pt x="36172" y="6531"/>
                          <a:pt x="42223" y="11011"/>
                        </a:cubicBezTo>
                        <a:cubicBezTo>
                          <a:pt x="48192" y="15531"/>
                          <a:pt x="53200" y="21196"/>
                          <a:pt x="56956" y="27673"/>
                        </a:cubicBezTo>
                        <a:cubicBezTo>
                          <a:pt x="57967" y="29215"/>
                          <a:pt x="58824" y="30852"/>
                          <a:pt x="59516" y="32560"/>
                        </a:cubicBezTo>
                        <a:lnTo>
                          <a:pt x="61701" y="37594"/>
                        </a:lnTo>
                        <a:cubicBezTo>
                          <a:pt x="62825" y="41049"/>
                          <a:pt x="63763" y="44562"/>
                          <a:pt x="64511" y="48117"/>
                        </a:cubicBezTo>
                        <a:cubicBezTo>
                          <a:pt x="62471" y="45067"/>
                          <a:pt x="60839" y="41920"/>
                          <a:pt x="58986" y="38924"/>
                        </a:cubicBezTo>
                        <a:lnTo>
                          <a:pt x="56017" y="34573"/>
                        </a:lnTo>
                        <a:lnTo>
                          <a:pt x="54589" y="32393"/>
                        </a:lnTo>
                        <a:cubicBezTo>
                          <a:pt x="54107" y="31674"/>
                          <a:pt x="53505" y="31038"/>
                          <a:pt x="52971" y="30359"/>
                        </a:cubicBezTo>
                        <a:cubicBezTo>
                          <a:pt x="51863" y="29028"/>
                          <a:pt x="50781" y="27693"/>
                          <a:pt x="49748" y="26327"/>
                        </a:cubicBezTo>
                        <a:cubicBezTo>
                          <a:pt x="48644" y="25020"/>
                          <a:pt x="47365" y="23872"/>
                          <a:pt x="46193" y="22641"/>
                        </a:cubicBezTo>
                        <a:cubicBezTo>
                          <a:pt x="45587" y="22043"/>
                          <a:pt x="45023" y="21407"/>
                          <a:pt x="44441" y="20789"/>
                        </a:cubicBezTo>
                        <a:lnTo>
                          <a:pt x="42501" y="19146"/>
                        </a:lnTo>
                        <a:cubicBezTo>
                          <a:pt x="41176" y="18095"/>
                          <a:pt x="39974" y="16883"/>
                          <a:pt x="38561" y="15958"/>
                        </a:cubicBezTo>
                        <a:lnTo>
                          <a:pt x="34411" y="13052"/>
                        </a:lnTo>
                        <a:lnTo>
                          <a:pt x="29981" y="10583"/>
                        </a:lnTo>
                        <a:cubicBezTo>
                          <a:pt x="26953" y="9022"/>
                          <a:pt x="23817" y="7682"/>
                          <a:pt x="20596" y="6572"/>
                        </a:cubicBezTo>
                        <a:cubicBezTo>
                          <a:pt x="13941" y="4326"/>
                          <a:pt x="7013" y="2986"/>
                          <a:pt x="0" y="2589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</p:grpSp>
        <p:grpSp>
          <p:nvGrpSpPr>
            <p:cNvPr id="409" name="Google Shape;409;p13"/>
            <p:cNvGrpSpPr/>
            <p:nvPr/>
          </p:nvGrpSpPr>
          <p:grpSpPr>
            <a:xfrm>
              <a:off x="-572966" y="1994741"/>
              <a:ext cx="1348325" cy="1344368"/>
              <a:chOff x="-572966" y="1994741"/>
              <a:chExt cx="1348325" cy="1344368"/>
            </a:xfrm>
          </p:grpSpPr>
          <p:grpSp>
            <p:nvGrpSpPr>
              <p:cNvPr id="410" name="Google Shape;410;p13"/>
              <p:cNvGrpSpPr/>
              <p:nvPr/>
            </p:nvGrpSpPr>
            <p:grpSpPr>
              <a:xfrm rot="-890427">
                <a:off x="-450726" y="2117786"/>
                <a:ext cx="1103847" cy="1098277"/>
                <a:chOff x="4420501" y="3465415"/>
                <a:chExt cx="690587" cy="687102"/>
              </a:xfrm>
            </p:grpSpPr>
            <p:sp>
              <p:nvSpPr>
                <p:cNvPr id="411" name="Google Shape;411;p13"/>
                <p:cNvSpPr/>
                <p:nvPr/>
              </p:nvSpPr>
              <p:spPr>
                <a:xfrm rot="-5374217">
                  <a:off x="4435175" y="3652825"/>
                  <a:ext cx="661050" cy="312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1031" h="312604" extrusionOk="0">
                      <a:moveTo>
                        <a:pt x="661032" y="157194"/>
                      </a:moveTo>
                      <a:cubicBezTo>
                        <a:pt x="661032" y="243518"/>
                        <a:pt x="513055" y="313496"/>
                        <a:pt x="330516" y="313496"/>
                      </a:cubicBezTo>
                      <a:cubicBezTo>
                        <a:pt x="147977" y="313496"/>
                        <a:pt x="0" y="243518"/>
                        <a:pt x="0" y="157194"/>
                      </a:cubicBezTo>
                      <a:cubicBezTo>
                        <a:pt x="0" y="70871"/>
                        <a:pt x="147977" y="892"/>
                        <a:pt x="330516" y="892"/>
                      </a:cubicBezTo>
                      <a:cubicBezTo>
                        <a:pt x="513055" y="892"/>
                        <a:pt x="661032" y="70871"/>
                        <a:pt x="661032" y="157194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8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12" name="Google Shape;412;p13"/>
                <p:cNvSpPr/>
                <p:nvPr/>
              </p:nvSpPr>
              <p:spPr>
                <a:xfrm rot="-5374217">
                  <a:off x="4609359" y="3478652"/>
                  <a:ext cx="312610" cy="6610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2601" h="661034" extrusionOk="0">
                      <a:moveTo>
                        <a:pt x="312602" y="331410"/>
                      </a:moveTo>
                      <a:cubicBezTo>
                        <a:pt x="312602" y="513949"/>
                        <a:pt x="242624" y="661927"/>
                        <a:pt x="156301" y="661927"/>
                      </a:cubicBezTo>
                      <a:cubicBezTo>
                        <a:pt x="69978" y="661927"/>
                        <a:pt x="0" y="513949"/>
                        <a:pt x="0" y="331410"/>
                      </a:cubicBezTo>
                      <a:cubicBezTo>
                        <a:pt x="0" y="148870"/>
                        <a:pt x="69978" y="892"/>
                        <a:pt x="156301" y="892"/>
                      </a:cubicBezTo>
                      <a:cubicBezTo>
                        <a:pt x="242624" y="892"/>
                        <a:pt x="312602" y="148870"/>
                        <a:pt x="312602" y="331410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8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13" name="Google Shape;413;p13"/>
                <p:cNvSpPr/>
                <p:nvPr/>
              </p:nvSpPr>
              <p:spPr>
                <a:xfrm rot="-2675705">
                  <a:off x="4435086" y="3652576"/>
                  <a:ext cx="661416" cy="3127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1032" h="312600" extrusionOk="0">
                      <a:moveTo>
                        <a:pt x="661033" y="157193"/>
                      </a:moveTo>
                      <a:cubicBezTo>
                        <a:pt x="661033" y="243515"/>
                        <a:pt x="513056" y="313493"/>
                        <a:pt x="330516" y="313493"/>
                      </a:cubicBezTo>
                      <a:cubicBezTo>
                        <a:pt x="147977" y="313493"/>
                        <a:pt x="0" y="243515"/>
                        <a:pt x="0" y="157193"/>
                      </a:cubicBezTo>
                      <a:cubicBezTo>
                        <a:pt x="0" y="70870"/>
                        <a:pt x="147977" y="892"/>
                        <a:pt x="330516" y="892"/>
                      </a:cubicBezTo>
                      <a:cubicBezTo>
                        <a:pt x="513056" y="892"/>
                        <a:pt x="661033" y="70870"/>
                        <a:pt x="661033" y="157193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8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14" name="Google Shape;414;p13"/>
                <p:cNvSpPr/>
                <p:nvPr/>
              </p:nvSpPr>
              <p:spPr>
                <a:xfrm>
                  <a:off x="4508226" y="3549326"/>
                  <a:ext cx="514782" cy="5195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4782" h="519553" extrusionOk="0">
                      <a:moveTo>
                        <a:pt x="146069" y="370385"/>
                      </a:moveTo>
                      <a:cubicBezTo>
                        <a:pt x="17936" y="240376"/>
                        <a:pt x="-36097" y="85863"/>
                        <a:pt x="25384" y="25267"/>
                      </a:cubicBezTo>
                      <a:cubicBezTo>
                        <a:pt x="86866" y="-35328"/>
                        <a:pt x="240578" y="20944"/>
                        <a:pt x="368713" y="150953"/>
                      </a:cubicBezTo>
                      <a:cubicBezTo>
                        <a:pt x="496847" y="280962"/>
                        <a:pt x="550879" y="435476"/>
                        <a:pt x="489397" y="496071"/>
                      </a:cubicBezTo>
                      <a:cubicBezTo>
                        <a:pt x="427918" y="556666"/>
                        <a:pt x="274204" y="500394"/>
                        <a:pt x="146069" y="370385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8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415" name="Google Shape;415;p13"/>
              <p:cNvGrpSpPr/>
              <p:nvPr/>
            </p:nvGrpSpPr>
            <p:grpSpPr>
              <a:xfrm rot="-890427">
                <a:off x="-353111" y="2318320"/>
                <a:ext cx="940559" cy="817764"/>
                <a:chOff x="4471579" y="3592174"/>
                <a:chExt cx="588431" cy="511608"/>
              </a:xfrm>
            </p:grpSpPr>
            <p:grpSp>
              <p:nvGrpSpPr>
                <p:cNvPr id="416" name="Google Shape;416;p13"/>
                <p:cNvGrpSpPr/>
                <p:nvPr/>
              </p:nvGrpSpPr>
              <p:grpSpPr>
                <a:xfrm>
                  <a:off x="4684176" y="3727662"/>
                  <a:ext cx="162883" cy="162883"/>
                  <a:chOff x="4684176" y="3727662"/>
                  <a:chExt cx="162883" cy="162883"/>
                </a:xfrm>
              </p:grpSpPr>
              <p:sp>
                <p:nvSpPr>
                  <p:cNvPr id="417" name="Google Shape;417;p13"/>
                  <p:cNvSpPr/>
                  <p:nvPr/>
                </p:nvSpPr>
                <p:spPr>
                  <a:xfrm>
                    <a:off x="4684176" y="3727662"/>
                    <a:ext cx="162883" cy="16288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2883" h="162883" extrusionOk="0">
                        <a:moveTo>
                          <a:pt x="160086" y="61250"/>
                        </a:moveTo>
                        <a:cubicBezTo>
                          <a:pt x="171730" y="104684"/>
                          <a:pt x="145960" y="149334"/>
                          <a:pt x="102526" y="160978"/>
                        </a:cubicBezTo>
                        <a:cubicBezTo>
                          <a:pt x="59092" y="172623"/>
                          <a:pt x="14442" y="146852"/>
                          <a:pt x="2798" y="103418"/>
                        </a:cubicBezTo>
                        <a:cubicBezTo>
                          <a:pt x="-8847" y="59984"/>
                          <a:pt x="16923" y="15334"/>
                          <a:pt x="60357" y="3690"/>
                        </a:cubicBezTo>
                        <a:cubicBezTo>
                          <a:pt x="103790" y="-7955"/>
                          <a:pt x="148440" y="17814"/>
                          <a:pt x="160085" y="61246"/>
                        </a:cubicBezTo>
                        <a:cubicBezTo>
                          <a:pt x="160085" y="61248"/>
                          <a:pt x="160085" y="61249"/>
                          <a:pt x="160086" y="6125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418" name="Google Shape;418;p13"/>
                  <p:cNvSpPr/>
                  <p:nvPr/>
                </p:nvSpPr>
                <p:spPr>
                  <a:xfrm>
                    <a:off x="4710724" y="3727694"/>
                    <a:ext cx="136317" cy="1628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6317" h="162825" extrusionOk="0">
                        <a:moveTo>
                          <a:pt x="43128" y="1749"/>
                        </a:moveTo>
                        <a:cubicBezTo>
                          <a:pt x="81953" y="13723"/>
                          <a:pt x="103719" y="54904"/>
                          <a:pt x="91745" y="93728"/>
                        </a:cubicBezTo>
                        <a:cubicBezTo>
                          <a:pt x="79799" y="132462"/>
                          <a:pt x="38773" y="154234"/>
                          <a:pt x="0" y="142417"/>
                        </a:cubicBezTo>
                        <a:cubicBezTo>
                          <a:pt x="33199" y="172740"/>
                          <a:pt x="84694" y="170408"/>
                          <a:pt x="115017" y="137209"/>
                        </a:cubicBezTo>
                        <a:cubicBezTo>
                          <a:pt x="145339" y="104010"/>
                          <a:pt x="143008" y="52515"/>
                          <a:pt x="109808" y="22193"/>
                        </a:cubicBezTo>
                        <a:cubicBezTo>
                          <a:pt x="91774" y="5721"/>
                          <a:pt x="67296" y="-1784"/>
                          <a:pt x="43128" y="1749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419" name="Google Shape;419;p13"/>
                  <p:cNvSpPr/>
                  <p:nvPr/>
                </p:nvSpPr>
                <p:spPr>
                  <a:xfrm>
                    <a:off x="4696268" y="3751934"/>
                    <a:ext cx="71627" cy="9320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627" h="93205" extrusionOk="0">
                        <a:moveTo>
                          <a:pt x="70936" y="52781"/>
                        </a:moveTo>
                        <a:cubicBezTo>
                          <a:pt x="67090" y="78350"/>
                          <a:pt x="48244" y="96711"/>
                          <a:pt x="28847" y="93792"/>
                        </a:cubicBezTo>
                        <a:cubicBezTo>
                          <a:pt x="9450" y="90873"/>
                          <a:pt x="-3156" y="67778"/>
                          <a:pt x="691" y="42209"/>
                        </a:cubicBezTo>
                        <a:cubicBezTo>
                          <a:pt x="4539" y="16639"/>
                          <a:pt x="23383" y="-1721"/>
                          <a:pt x="42782" y="1197"/>
                        </a:cubicBezTo>
                        <a:cubicBezTo>
                          <a:pt x="62179" y="4116"/>
                          <a:pt x="74784" y="27211"/>
                          <a:pt x="70936" y="5278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962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420" name="Google Shape;420;p13"/>
                <p:cNvGrpSpPr/>
                <p:nvPr/>
              </p:nvGrpSpPr>
              <p:grpSpPr>
                <a:xfrm>
                  <a:off x="4474041" y="3592174"/>
                  <a:ext cx="69863" cy="69863"/>
                  <a:chOff x="4474041" y="3592174"/>
                  <a:chExt cx="69863" cy="69863"/>
                </a:xfrm>
              </p:grpSpPr>
              <p:sp>
                <p:nvSpPr>
                  <p:cNvPr id="421" name="Google Shape;421;p13"/>
                  <p:cNvSpPr/>
                  <p:nvPr/>
                </p:nvSpPr>
                <p:spPr>
                  <a:xfrm>
                    <a:off x="4474041" y="3592174"/>
                    <a:ext cx="69863" cy="698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863" h="69863" extrusionOk="0">
                        <a:moveTo>
                          <a:pt x="68664" y="26782"/>
                        </a:moveTo>
                        <a:cubicBezTo>
                          <a:pt x="73658" y="45412"/>
                          <a:pt x="62604" y="64562"/>
                          <a:pt x="43974" y="69556"/>
                        </a:cubicBezTo>
                        <a:cubicBezTo>
                          <a:pt x="25344" y="74550"/>
                          <a:pt x="6193" y="63496"/>
                          <a:pt x="1200" y="44866"/>
                        </a:cubicBezTo>
                        <a:cubicBezTo>
                          <a:pt x="-3794" y="26237"/>
                          <a:pt x="7259" y="7087"/>
                          <a:pt x="25888" y="2092"/>
                        </a:cubicBezTo>
                        <a:cubicBezTo>
                          <a:pt x="44517" y="-2903"/>
                          <a:pt x="63669" y="8150"/>
                          <a:pt x="68664" y="26780"/>
                        </a:cubicBezTo>
                        <a:cubicBezTo>
                          <a:pt x="68664" y="26781"/>
                          <a:pt x="68664" y="26781"/>
                          <a:pt x="68664" y="26782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422" name="Google Shape;422;p13"/>
                  <p:cNvSpPr/>
                  <p:nvPr/>
                </p:nvSpPr>
                <p:spPr>
                  <a:xfrm>
                    <a:off x="4485428" y="3592189"/>
                    <a:ext cx="58469" cy="6983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469" h="69839" extrusionOk="0">
                        <a:moveTo>
                          <a:pt x="18498" y="1260"/>
                        </a:moveTo>
                        <a:cubicBezTo>
                          <a:pt x="35152" y="6392"/>
                          <a:pt x="44492" y="24053"/>
                          <a:pt x="39360" y="40707"/>
                        </a:cubicBezTo>
                        <a:cubicBezTo>
                          <a:pt x="34238" y="57327"/>
                          <a:pt x="16634" y="66669"/>
                          <a:pt x="0" y="61595"/>
                        </a:cubicBezTo>
                        <a:cubicBezTo>
                          <a:pt x="14240" y="74601"/>
                          <a:pt x="36327" y="73601"/>
                          <a:pt x="49333" y="59361"/>
                        </a:cubicBezTo>
                        <a:cubicBezTo>
                          <a:pt x="62339" y="45122"/>
                          <a:pt x="61339" y="23035"/>
                          <a:pt x="47099" y="10028"/>
                        </a:cubicBezTo>
                        <a:cubicBezTo>
                          <a:pt x="39364" y="2963"/>
                          <a:pt x="28864" y="-256"/>
                          <a:pt x="18498" y="1260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423" name="Google Shape;423;p13"/>
                  <p:cNvSpPr/>
                  <p:nvPr/>
                </p:nvSpPr>
                <p:spPr>
                  <a:xfrm>
                    <a:off x="4479228" y="3602587"/>
                    <a:ext cx="30723" cy="399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723" h="39976" extrusionOk="0">
                        <a:moveTo>
                          <a:pt x="30427" y="23147"/>
                        </a:moveTo>
                        <a:cubicBezTo>
                          <a:pt x="28775" y="34114"/>
                          <a:pt x="20692" y="41991"/>
                          <a:pt x="12372" y="40737"/>
                        </a:cubicBezTo>
                        <a:cubicBezTo>
                          <a:pt x="4052" y="39486"/>
                          <a:pt x="-1353" y="29580"/>
                          <a:pt x="296" y="18612"/>
                        </a:cubicBezTo>
                        <a:cubicBezTo>
                          <a:pt x="1946" y="7647"/>
                          <a:pt x="10029" y="-230"/>
                          <a:pt x="18349" y="1023"/>
                        </a:cubicBezTo>
                        <a:cubicBezTo>
                          <a:pt x="26669" y="2275"/>
                          <a:pt x="32077" y="12180"/>
                          <a:pt x="30427" y="23147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424" name="Google Shape;424;p13"/>
                <p:cNvGrpSpPr/>
                <p:nvPr/>
              </p:nvGrpSpPr>
              <p:grpSpPr>
                <a:xfrm>
                  <a:off x="4990147" y="3608361"/>
                  <a:ext cx="69863" cy="69863"/>
                  <a:chOff x="4990147" y="3608361"/>
                  <a:chExt cx="69863" cy="69863"/>
                </a:xfrm>
              </p:grpSpPr>
              <p:sp>
                <p:nvSpPr>
                  <p:cNvPr id="425" name="Google Shape;425;p13"/>
                  <p:cNvSpPr/>
                  <p:nvPr/>
                </p:nvSpPr>
                <p:spPr>
                  <a:xfrm>
                    <a:off x="4990147" y="3608361"/>
                    <a:ext cx="69863" cy="698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863" h="69863" extrusionOk="0">
                        <a:moveTo>
                          <a:pt x="68664" y="26782"/>
                        </a:moveTo>
                        <a:cubicBezTo>
                          <a:pt x="73658" y="45412"/>
                          <a:pt x="62604" y="64562"/>
                          <a:pt x="43974" y="69556"/>
                        </a:cubicBezTo>
                        <a:cubicBezTo>
                          <a:pt x="25344" y="74550"/>
                          <a:pt x="6193" y="63496"/>
                          <a:pt x="1199" y="44866"/>
                        </a:cubicBezTo>
                        <a:cubicBezTo>
                          <a:pt x="-3794" y="26237"/>
                          <a:pt x="7259" y="7087"/>
                          <a:pt x="25888" y="2092"/>
                        </a:cubicBezTo>
                        <a:cubicBezTo>
                          <a:pt x="44518" y="-2903"/>
                          <a:pt x="63669" y="8151"/>
                          <a:pt x="68664" y="26781"/>
                        </a:cubicBezTo>
                        <a:cubicBezTo>
                          <a:pt x="68664" y="26781"/>
                          <a:pt x="68664" y="26781"/>
                          <a:pt x="68664" y="26782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426" name="Google Shape;426;p13"/>
                  <p:cNvSpPr/>
                  <p:nvPr/>
                </p:nvSpPr>
                <p:spPr>
                  <a:xfrm>
                    <a:off x="5001534" y="3608376"/>
                    <a:ext cx="58469" cy="6983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469" h="69839" extrusionOk="0">
                        <a:moveTo>
                          <a:pt x="18498" y="1260"/>
                        </a:moveTo>
                        <a:cubicBezTo>
                          <a:pt x="35151" y="6395"/>
                          <a:pt x="44488" y="24058"/>
                          <a:pt x="39352" y="40711"/>
                        </a:cubicBezTo>
                        <a:cubicBezTo>
                          <a:pt x="34229" y="57325"/>
                          <a:pt x="16631" y="66664"/>
                          <a:pt x="0" y="61595"/>
                        </a:cubicBezTo>
                        <a:cubicBezTo>
                          <a:pt x="14240" y="74601"/>
                          <a:pt x="36327" y="73601"/>
                          <a:pt x="49333" y="59362"/>
                        </a:cubicBezTo>
                        <a:cubicBezTo>
                          <a:pt x="62339" y="45122"/>
                          <a:pt x="61339" y="23035"/>
                          <a:pt x="47100" y="10029"/>
                        </a:cubicBezTo>
                        <a:cubicBezTo>
                          <a:pt x="39364" y="2963"/>
                          <a:pt x="28864" y="-256"/>
                          <a:pt x="18498" y="1260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427" name="Google Shape;427;p13"/>
                  <p:cNvSpPr/>
                  <p:nvPr/>
                </p:nvSpPr>
                <p:spPr>
                  <a:xfrm>
                    <a:off x="4995334" y="3618774"/>
                    <a:ext cx="30722" cy="399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722" h="39976" extrusionOk="0">
                        <a:moveTo>
                          <a:pt x="30427" y="23147"/>
                        </a:moveTo>
                        <a:cubicBezTo>
                          <a:pt x="28775" y="34114"/>
                          <a:pt x="20692" y="41990"/>
                          <a:pt x="12372" y="40737"/>
                        </a:cubicBezTo>
                        <a:cubicBezTo>
                          <a:pt x="4052" y="39486"/>
                          <a:pt x="-1353" y="29580"/>
                          <a:pt x="296" y="18613"/>
                        </a:cubicBezTo>
                        <a:cubicBezTo>
                          <a:pt x="1946" y="7647"/>
                          <a:pt x="10029" y="-230"/>
                          <a:pt x="18349" y="1023"/>
                        </a:cubicBezTo>
                        <a:cubicBezTo>
                          <a:pt x="26670" y="2274"/>
                          <a:pt x="32076" y="12180"/>
                          <a:pt x="30427" y="23147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962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428" name="Google Shape;428;p13"/>
                <p:cNvGrpSpPr/>
                <p:nvPr/>
              </p:nvGrpSpPr>
              <p:grpSpPr>
                <a:xfrm>
                  <a:off x="4902502" y="4033919"/>
                  <a:ext cx="69863" cy="69863"/>
                  <a:chOff x="4902502" y="4033919"/>
                  <a:chExt cx="69863" cy="69863"/>
                </a:xfrm>
              </p:grpSpPr>
              <p:sp>
                <p:nvSpPr>
                  <p:cNvPr id="429" name="Google Shape;429;p13"/>
                  <p:cNvSpPr/>
                  <p:nvPr/>
                </p:nvSpPr>
                <p:spPr>
                  <a:xfrm>
                    <a:off x="4902502" y="4033919"/>
                    <a:ext cx="69863" cy="698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863" h="69863" extrusionOk="0">
                        <a:moveTo>
                          <a:pt x="68663" y="26780"/>
                        </a:moveTo>
                        <a:cubicBezTo>
                          <a:pt x="73658" y="45409"/>
                          <a:pt x="62605" y="64561"/>
                          <a:pt x="43976" y="69556"/>
                        </a:cubicBezTo>
                        <a:cubicBezTo>
                          <a:pt x="25347" y="74550"/>
                          <a:pt x="6195" y="63498"/>
                          <a:pt x="1200" y="44868"/>
                        </a:cubicBezTo>
                        <a:cubicBezTo>
                          <a:pt x="-3795" y="26238"/>
                          <a:pt x="7258" y="7087"/>
                          <a:pt x="25888" y="2092"/>
                        </a:cubicBezTo>
                        <a:cubicBezTo>
                          <a:pt x="25888" y="2092"/>
                          <a:pt x="25889" y="2092"/>
                          <a:pt x="25890" y="2092"/>
                        </a:cubicBezTo>
                        <a:cubicBezTo>
                          <a:pt x="44519" y="-2902"/>
                          <a:pt x="63669" y="8151"/>
                          <a:pt x="68663" y="2678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430" name="Google Shape;430;p13"/>
                  <p:cNvSpPr/>
                  <p:nvPr/>
                </p:nvSpPr>
                <p:spPr>
                  <a:xfrm>
                    <a:off x="4913891" y="4033933"/>
                    <a:ext cx="58467" cy="698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467" h="69838" extrusionOk="0">
                        <a:moveTo>
                          <a:pt x="18499" y="1259"/>
                        </a:moveTo>
                        <a:cubicBezTo>
                          <a:pt x="35151" y="6394"/>
                          <a:pt x="44489" y="24057"/>
                          <a:pt x="39354" y="40710"/>
                        </a:cubicBezTo>
                        <a:cubicBezTo>
                          <a:pt x="34230" y="57325"/>
                          <a:pt x="16631" y="66665"/>
                          <a:pt x="0" y="61595"/>
                        </a:cubicBezTo>
                        <a:cubicBezTo>
                          <a:pt x="14240" y="74600"/>
                          <a:pt x="36327" y="73599"/>
                          <a:pt x="49332" y="59359"/>
                        </a:cubicBezTo>
                        <a:cubicBezTo>
                          <a:pt x="62337" y="45119"/>
                          <a:pt x="61336" y="23033"/>
                          <a:pt x="47097" y="10027"/>
                        </a:cubicBezTo>
                        <a:cubicBezTo>
                          <a:pt x="39362" y="2963"/>
                          <a:pt x="28864" y="-255"/>
                          <a:pt x="18499" y="1259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431" name="Google Shape;431;p13"/>
                  <p:cNvSpPr/>
                  <p:nvPr/>
                </p:nvSpPr>
                <p:spPr>
                  <a:xfrm>
                    <a:off x="4907690" y="4044329"/>
                    <a:ext cx="30721" cy="399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721" h="39977" extrusionOk="0">
                        <a:moveTo>
                          <a:pt x="30425" y="23148"/>
                        </a:moveTo>
                        <a:cubicBezTo>
                          <a:pt x="28775" y="34115"/>
                          <a:pt x="20692" y="41990"/>
                          <a:pt x="12373" y="40739"/>
                        </a:cubicBezTo>
                        <a:cubicBezTo>
                          <a:pt x="4053" y="39487"/>
                          <a:pt x="-1355" y="29582"/>
                          <a:pt x="297" y="18614"/>
                        </a:cubicBezTo>
                        <a:cubicBezTo>
                          <a:pt x="1946" y="7647"/>
                          <a:pt x="10029" y="-228"/>
                          <a:pt x="18349" y="1023"/>
                        </a:cubicBezTo>
                        <a:cubicBezTo>
                          <a:pt x="26669" y="2276"/>
                          <a:pt x="32077" y="12181"/>
                          <a:pt x="30425" y="23148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962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432" name="Google Shape;432;p13"/>
                <p:cNvGrpSpPr/>
                <p:nvPr/>
              </p:nvGrpSpPr>
              <p:grpSpPr>
                <a:xfrm>
                  <a:off x="4471579" y="3931277"/>
                  <a:ext cx="69863" cy="69863"/>
                  <a:chOff x="4471579" y="3931277"/>
                  <a:chExt cx="69863" cy="69863"/>
                </a:xfrm>
              </p:grpSpPr>
              <p:sp>
                <p:nvSpPr>
                  <p:cNvPr id="433" name="Google Shape;433;p13"/>
                  <p:cNvSpPr/>
                  <p:nvPr/>
                </p:nvSpPr>
                <p:spPr>
                  <a:xfrm>
                    <a:off x="4471579" y="3931277"/>
                    <a:ext cx="69863" cy="698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863" h="69863" extrusionOk="0">
                        <a:moveTo>
                          <a:pt x="68664" y="26779"/>
                        </a:moveTo>
                        <a:cubicBezTo>
                          <a:pt x="73659" y="45409"/>
                          <a:pt x="62606" y="64560"/>
                          <a:pt x="43976" y="69555"/>
                        </a:cubicBezTo>
                        <a:cubicBezTo>
                          <a:pt x="25346" y="74550"/>
                          <a:pt x="6195" y="63497"/>
                          <a:pt x="1200" y="44868"/>
                        </a:cubicBezTo>
                        <a:cubicBezTo>
                          <a:pt x="-3795" y="26238"/>
                          <a:pt x="7258" y="7087"/>
                          <a:pt x="25888" y="2092"/>
                        </a:cubicBezTo>
                        <a:cubicBezTo>
                          <a:pt x="44517" y="-2902"/>
                          <a:pt x="63667" y="8151"/>
                          <a:pt x="68663" y="26779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434" name="Google Shape;434;p13"/>
                  <p:cNvSpPr/>
                  <p:nvPr/>
                </p:nvSpPr>
                <p:spPr>
                  <a:xfrm>
                    <a:off x="4482965" y="3931289"/>
                    <a:ext cx="58469" cy="6983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469" h="69839" extrusionOk="0">
                        <a:moveTo>
                          <a:pt x="18499" y="1260"/>
                        </a:moveTo>
                        <a:cubicBezTo>
                          <a:pt x="35151" y="6397"/>
                          <a:pt x="44485" y="24062"/>
                          <a:pt x="39347" y="40714"/>
                        </a:cubicBezTo>
                        <a:cubicBezTo>
                          <a:pt x="34222" y="57324"/>
                          <a:pt x="16628" y="66661"/>
                          <a:pt x="0" y="61595"/>
                        </a:cubicBezTo>
                        <a:cubicBezTo>
                          <a:pt x="14240" y="74601"/>
                          <a:pt x="36327" y="73601"/>
                          <a:pt x="49333" y="59361"/>
                        </a:cubicBezTo>
                        <a:cubicBezTo>
                          <a:pt x="62339" y="45122"/>
                          <a:pt x="61339" y="23035"/>
                          <a:pt x="47099" y="10028"/>
                        </a:cubicBezTo>
                        <a:cubicBezTo>
                          <a:pt x="39364" y="2963"/>
                          <a:pt x="28865" y="-256"/>
                          <a:pt x="18498" y="1260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435" name="Google Shape;435;p13"/>
                  <p:cNvSpPr/>
                  <p:nvPr/>
                </p:nvSpPr>
                <p:spPr>
                  <a:xfrm>
                    <a:off x="4476765" y="3941687"/>
                    <a:ext cx="30722" cy="39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722" h="39978" extrusionOk="0">
                        <a:moveTo>
                          <a:pt x="30426" y="23148"/>
                        </a:moveTo>
                        <a:cubicBezTo>
                          <a:pt x="28775" y="34116"/>
                          <a:pt x="20692" y="41991"/>
                          <a:pt x="12372" y="40740"/>
                        </a:cubicBezTo>
                        <a:cubicBezTo>
                          <a:pt x="4052" y="39487"/>
                          <a:pt x="-1354" y="29581"/>
                          <a:pt x="296" y="18615"/>
                        </a:cubicBezTo>
                        <a:cubicBezTo>
                          <a:pt x="1946" y="7647"/>
                          <a:pt x="10028" y="-230"/>
                          <a:pt x="18351" y="1023"/>
                        </a:cubicBezTo>
                        <a:cubicBezTo>
                          <a:pt x="26670" y="2274"/>
                          <a:pt x="32076" y="12180"/>
                          <a:pt x="30426" y="23148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</p:grpSp>
        <p:sp>
          <p:nvSpPr>
            <p:cNvPr id="436" name="Google Shape;436;p13"/>
            <p:cNvSpPr/>
            <p:nvPr/>
          </p:nvSpPr>
          <p:spPr>
            <a:xfrm>
              <a:off x="8430771" y="950985"/>
              <a:ext cx="319001" cy="335929"/>
            </a:xfrm>
            <a:custGeom>
              <a:avLst/>
              <a:gdLst/>
              <a:ahLst/>
              <a:cxnLst/>
              <a:rect l="l" t="t" r="r" b="b"/>
              <a:pathLst>
                <a:path w="194513" h="204835" extrusionOk="0">
                  <a:moveTo>
                    <a:pt x="177392" y="36383"/>
                  </a:moveTo>
                  <a:lnTo>
                    <a:pt x="80138" y="0"/>
                  </a:lnTo>
                  <a:lnTo>
                    <a:pt x="0" y="66035"/>
                  </a:lnTo>
                  <a:lnTo>
                    <a:pt x="17119" y="168452"/>
                  </a:lnTo>
                  <a:lnTo>
                    <a:pt x="114375" y="204835"/>
                  </a:lnTo>
                  <a:lnTo>
                    <a:pt x="194513" y="138801"/>
                  </a:lnTo>
                  <a:lnTo>
                    <a:pt x="177392" y="36383"/>
                  </a:ln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437" name="Google Shape;437;p13"/>
            <p:cNvGrpSpPr/>
            <p:nvPr/>
          </p:nvGrpSpPr>
          <p:grpSpPr>
            <a:xfrm>
              <a:off x="1420044" y="4784318"/>
              <a:ext cx="670971" cy="426896"/>
              <a:chOff x="6780936" y="4251465"/>
              <a:chExt cx="409403" cy="260477"/>
            </a:xfrm>
          </p:grpSpPr>
          <p:sp>
            <p:nvSpPr>
              <p:cNvPr id="438" name="Google Shape;438;p13"/>
              <p:cNvSpPr/>
              <p:nvPr/>
            </p:nvSpPr>
            <p:spPr>
              <a:xfrm>
                <a:off x="6780936" y="4251465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9"/>
                    </a:moveTo>
                    <a:lnTo>
                      <a:pt x="126613" y="0"/>
                    </a:lnTo>
                    <a:lnTo>
                      <a:pt x="19317" y="39638"/>
                    </a:lnTo>
                    <a:lnTo>
                      <a:pt x="0" y="152375"/>
                    </a:lnTo>
                    <a:lnTo>
                      <a:pt x="87972" y="225474"/>
                    </a:lnTo>
                    <a:lnTo>
                      <a:pt x="195265" y="185836"/>
                    </a:lnTo>
                    <a:lnTo>
                      <a:pt x="214585" y="73099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439" name="Google Shape;439;p13"/>
              <p:cNvSpPr/>
              <p:nvPr/>
            </p:nvSpPr>
            <p:spPr>
              <a:xfrm>
                <a:off x="6975754" y="4286469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8"/>
                    </a:moveTo>
                    <a:lnTo>
                      <a:pt x="126613" y="0"/>
                    </a:lnTo>
                    <a:lnTo>
                      <a:pt x="19320" y="39638"/>
                    </a:lnTo>
                    <a:lnTo>
                      <a:pt x="0" y="152375"/>
                    </a:lnTo>
                    <a:lnTo>
                      <a:pt x="87972" y="225473"/>
                    </a:lnTo>
                    <a:lnTo>
                      <a:pt x="195268" y="185836"/>
                    </a:lnTo>
                    <a:lnTo>
                      <a:pt x="214585" y="73098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440" name="Google Shape;440;p13"/>
            <p:cNvSpPr/>
            <p:nvPr/>
          </p:nvSpPr>
          <p:spPr>
            <a:xfrm>
              <a:off x="5636582" y="319948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5541"/>
                  </a:moveTo>
                  <a:cubicBezTo>
                    <a:pt x="31082" y="24124"/>
                    <a:pt x="24124" y="31082"/>
                    <a:pt x="15541" y="31082"/>
                  </a:cubicBezTo>
                  <a:cubicBezTo>
                    <a:pt x="6958" y="31082"/>
                    <a:pt x="0" y="24124"/>
                    <a:pt x="0" y="15541"/>
                  </a:cubicBezTo>
                  <a:cubicBezTo>
                    <a:pt x="0" y="6958"/>
                    <a:pt x="6958" y="0"/>
                    <a:pt x="15541" y="0"/>
                  </a:cubicBezTo>
                  <a:cubicBezTo>
                    <a:pt x="24124" y="0"/>
                    <a:pt x="31082" y="6958"/>
                    <a:pt x="31082" y="155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41" name="Google Shape;441;p13"/>
            <p:cNvSpPr/>
            <p:nvPr/>
          </p:nvSpPr>
          <p:spPr>
            <a:xfrm>
              <a:off x="6879500" y="4784329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2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6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42" name="Google Shape;442;p13"/>
            <p:cNvSpPr/>
            <p:nvPr/>
          </p:nvSpPr>
          <p:spPr>
            <a:xfrm>
              <a:off x="204628" y="1286933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43" name="Google Shape;443;p13"/>
            <p:cNvSpPr/>
            <p:nvPr/>
          </p:nvSpPr>
          <p:spPr>
            <a:xfrm>
              <a:off x="418740" y="4316439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6433"/>
                  </a:moveTo>
                  <a:cubicBezTo>
                    <a:pt x="31082" y="25016"/>
                    <a:pt x="24125" y="31975"/>
                    <a:pt x="15541" y="31975"/>
                  </a:cubicBezTo>
                  <a:cubicBezTo>
                    <a:pt x="6958" y="31975"/>
                    <a:pt x="0" y="25017"/>
                    <a:pt x="0" y="16433"/>
                  </a:cubicBezTo>
                  <a:cubicBezTo>
                    <a:pt x="0" y="7850"/>
                    <a:pt x="6958" y="892"/>
                    <a:pt x="15541" y="892"/>
                  </a:cubicBezTo>
                  <a:cubicBezTo>
                    <a:pt x="15541" y="892"/>
                    <a:pt x="15541" y="892"/>
                    <a:pt x="15542" y="892"/>
                  </a:cubicBezTo>
                  <a:cubicBezTo>
                    <a:pt x="24125" y="892"/>
                    <a:pt x="31082" y="7850"/>
                    <a:pt x="31083" y="16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1_1">
    <p:spTree>
      <p:nvGrpSpPr>
        <p:cNvPr id="444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14"/>
          <p:cNvSpPr txBox="1"/>
          <p:nvPr>
            <p:ph type="title"/>
          </p:nvPr>
        </p:nvSpPr>
        <p:spPr>
          <a:xfrm>
            <a:off x="713241" y="3285024"/>
            <a:ext cx="4419600" cy="48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3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446" name="Google Shape;446;p14"/>
          <p:cNvSpPr txBox="1"/>
          <p:nvPr>
            <p:ph type="subTitle" idx="1"/>
          </p:nvPr>
        </p:nvSpPr>
        <p:spPr>
          <a:xfrm>
            <a:off x="713225" y="1375775"/>
            <a:ext cx="4419600" cy="195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grpSp>
        <p:nvGrpSpPr>
          <p:cNvPr id="447" name="Google Shape;447;p14"/>
          <p:cNvGrpSpPr/>
          <p:nvPr/>
        </p:nvGrpSpPr>
        <p:grpSpPr>
          <a:xfrm>
            <a:off x="286578" y="-195654"/>
            <a:ext cx="4800942" cy="5043604"/>
            <a:chOff x="286578" y="-195654"/>
            <a:chExt cx="4800942" cy="5043604"/>
          </a:xfrm>
        </p:grpSpPr>
        <p:sp>
          <p:nvSpPr>
            <p:cNvPr id="448" name="Google Shape;448;p14"/>
            <p:cNvSpPr/>
            <p:nvPr/>
          </p:nvSpPr>
          <p:spPr>
            <a:xfrm>
              <a:off x="4974678" y="4735108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449" name="Google Shape;449;p14"/>
            <p:cNvGrpSpPr/>
            <p:nvPr/>
          </p:nvGrpSpPr>
          <p:grpSpPr>
            <a:xfrm rot="2700000">
              <a:off x="2368490" y="-67049"/>
              <a:ext cx="615078" cy="606761"/>
              <a:chOff x="4475733" y="4498537"/>
              <a:chExt cx="375292" cy="370217"/>
            </a:xfrm>
          </p:grpSpPr>
          <p:sp>
            <p:nvSpPr>
              <p:cNvPr id="450" name="Google Shape;450;p14"/>
              <p:cNvSpPr/>
              <p:nvPr/>
            </p:nvSpPr>
            <p:spPr>
              <a:xfrm>
                <a:off x="4475733" y="4677832"/>
                <a:ext cx="206205" cy="190922"/>
              </a:xfrm>
              <a:custGeom>
                <a:avLst/>
                <a:gdLst/>
                <a:ahLst/>
                <a:cxnLst/>
                <a:rect l="l" t="t" r="r" b="b"/>
                <a:pathLst>
                  <a:path w="206205" h="190922" extrusionOk="0">
                    <a:moveTo>
                      <a:pt x="165342" y="12345"/>
                    </a:moveTo>
                    <a:lnTo>
                      <a:pt x="62241" y="0"/>
                    </a:lnTo>
                    <a:lnTo>
                      <a:pt x="0" y="83119"/>
                    </a:lnTo>
                    <a:lnTo>
                      <a:pt x="40860" y="178581"/>
                    </a:lnTo>
                    <a:lnTo>
                      <a:pt x="143962" y="190923"/>
                    </a:lnTo>
                    <a:lnTo>
                      <a:pt x="206206" y="107807"/>
                    </a:lnTo>
                    <a:lnTo>
                      <a:pt x="165342" y="12345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451" name="Google Shape;451;p14"/>
              <p:cNvSpPr/>
              <p:nvPr/>
            </p:nvSpPr>
            <p:spPr>
              <a:xfrm>
                <a:off x="4644820" y="4611234"/>
                <a:ext cx="206205" cy="190922"/>
              </a:xfrm>
              <a:custGeom>
                <a:avLst/>
                <a:gdLst/>
                <a:ahLst/>
                <a:cxnLst/>
                <a:rect l="l" t="t" r="r" b="b"/>
                <a:pathLst>
                  <a:path w="206205" h="190922" extrusionOk="0">
                    <a:moveTo>
                      <a:pt x="165345" y="12345"/>
                    </a:moveTo>
                    <a:lnTo>
                      <a:pt x="62241" y="0"/>
                    </a:lnTo>
                    <a:lnTo>
                      <a:pt x="0" y="83119"/>
                    </a:lnTo>
                    <a:lnTo>
                      <a:pt x="40860" y="178580"/>
                    </a:lnTo>
                    <a:lnTo>
                      <a:pt x="143965" y="190923"/>
                    </a:lnTo>
                    <a:lnTo>
                      <a:pt x="206206" y="107807"/>
                    </a:lnTo>
                    <a:lnTo>
                      <a:pt x="165345" y="12345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452" name="Google Shape;452;p14"/>
              <p:cNvSpPr/>
              <p:nvPr/>
            </p:nvSpPr>
            <p:spPr>
              <a:xfrm>
                <a:off x="4497197" y="4498537"/>
                <a:ext cx="206208" cy="190922"/>
              </a:xfrm>
              <a:custGeom>
                <a:avLst/>
                <a:gdLst/>
                <a:ahLst/>
                <a:cxnLst/>
                <a:rect l="l" t="t" r="r" b="b"/>
                <a:pathLst>
                  <a:path w="206208" h="190922" extrusionOk="0">
                    <a:moveTo>
                      <a:pt x="165345" y="12342"/>
                    </a:moveTo>
                    <a:lnTo>
                      <a:pt x="62241" y="0"/>
                    </a:lnTo>
                    <a:lnTo>
                      <a:pt x="0" y="83116"/>
                    </a:lnTo>
                    <a:lnTo>
                      <a:pt x="40864" y="178581"/>
                    </a:lnTo>
                    <a:lnTo>
                      <a:pt x="143965" y="190923"/>
                    </a:lnTo>
                    <a:lnTo>
                      <a:pt x="206209" y="107804"/>
                    </a:lnTo>
                    <a:lnTo>
                      <a:pt x="165345" y="12342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453" name="Google Shape;453;p14"/>
            <p:cNvSpPr/>
            <p:nvPr/>
          </p:nvSpPr>
          <p:spPr>
            <a:xfrm>
              <a:off x="286578" y="4090083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54" name="Google Shape;454;p14"/>
            <p:cNvSpPr/>
            <p:nvPr/>
          </p:nvSpPr>
          <p:spPr>
            <a:xfrm>
              <a:off x="472065" y="950964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6433"/>
                  </a:moveTo>
                  <a:cubicBezTo>
                    <a:pt x="31082" y="25016"/>
                    <a:pt x="24125" y="31975"/>
                    <a:pt x="15541" y="31975"/>
                  </a:cubicBezTo>
                  <a:cubicBezTo>
                    <a:pt x="6958" y="31975"/>
                    <a:pt x="0" y="25017"/>
                    <a:pt x="0" y="16433"/>
                  </a:cubicBezTo>
                  <a:cubicBezTo>
                    <a:pt x="0" y="7850"/>
                    <a:pt x="6958" y="892"/>
                    <a:pt x="15541" y="892"/>
                  </a:cubicBezTo>
                  <a:cubicBezTo>
                    <a:pt x="15541" y="892"/>
                    <a:pt x="15541" y="892"/>
                    <a:pt x="15542" y="892"/>
                  </a:cubicBezTo>
                  <a:cubicBezTo>
                    <a:pt x="24125" y="892"/>
                    <a:pt x="31082" y="7850"/>
                    <a:pt x="31083" y="16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"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15"/>
          <p:cNvSpPr txBox="1"/>
          <p:nvPr>
            <p:ph type="title"/>
          </p:nvPr>
        </p:nvSpPr>
        <p:spPr>
          <a:xfrm>
            <a:off x="1247525" y="1168750"/>
            <a:ext cx="3519600" cy="18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457" name="Google Shape;457;p15"/>
          <p:cNvSpPr txBox="1"/>
          <p:nvPr>
            <p:ph type="subTitle" idx="1"/>
          </p:nvPr>
        </p:nvSpPr>
        <p:spPr>
          <a:xfrm>
            <a:off x="1247525" y="3047438"/>
            <a:ext cx="3519600" cy="92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8" name="Google Shape;458;p15"/>
          <p:cNvSpPr/>
          <p:nvPr>
            <p:ph type="pic" idx="2"/>
          </p:nvPr>
        </p:nvSpPr>
        <p:spPr>
          <a:xfrm>
            <a:off x="5022605" y="778800"/>
            <a:ext cx="3261000" cy="3585900"/>
          </a:xfrm>
          <a:prstGeom prst="teardrop">
            <a:avLst>
              <a:gd name="adj" fmla="val 56011"/>
            </a:avLst>
          </a:prstGeom>
          <a:noFill/>
          <a:ln>
            <a:noFill/>
          </a:ln>
        </p:spPr>
      </p:sp>
      <p:grpSp>
        <p:nvGrpSpPr>
          <p:cNvPr id="459" name="Google Shape;459;p15"/>
          <p:cNvGrpSpPr/>
          <p:nvPr/>
        </p:nvGrpSpPr>
        <p:grpSpPr>
          <a:xfrm>
            <a:off x="-256102" y="225766"/>
            <a:ext cx="9665956" cy="5294978"/>
            <a:chOff x="-256102" y="225766"/>
            <a:chExt cx="9665956" cy="5294978"/>
          </a:xfrm>
        </p:grpSpPr>
        <p:grpSp>
          <p:nvGrpSpPr>
            <p:cNvPr id="460" name="Google Shape;460;p15"/>
            <p:cNvGrpSpPr/>
            <p:nvPr/>
          </p:nvGrpSpPr>
          <p:grpSpPr>
            <a:xfrm rot="4031548">
              <a:off x="7506559" y="4685497"/>
              <a:ext cx="750093" cy="705550"/>
              <a:chOff x="5651104" y="1373586"/>
              <a:chExt cx="424720" cy="399499"/>
            </a:xfrm>
          </p:grpSpPr>
          <p:grpSp>
            <p:nvGrpSpPr>
              <p:cNvPr id="461" name="Google Shape;461;p15"/>
              <p:cNvGrpSpPr/>
              <p:nvPr/>
            </p:nvGrpSpPr>
            <p:grpSpPr>
              <a:xfrm rot="452058">
                <a:off x="5672564" y="1397095"/>
                <a:ext cx="381799" cy="352481"/>
                <a:chOff x="7322781" y="2566310"/>
                <a:chExt cx="113518" cy="104801"/>
              </a:xfrm>
            </p:grpSpPr>
            <p:sp>
              <p:nvSpPr>
                <p:cNvPr id="462" name="Google Shape;462;p15"/>
                <p:cNvSpPr/>
                <p:nvPr/>
              </p:nvSpPr>
              <p:spPr>
                <a:xfrm>
                  <a:off x="7322781" y="2566310"/>
                  <a:ext cx="113517" cy="104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3517" h="104800" extrusionOk="0">
                      <a:moveTo>
                        <a:pt x="5035" y="98106"/>
                      </a:moveTo>
                      <a:lnTo>
                        <a:pt x="5035" y="98106"/>
                      </a:lnTo>
                      <a:cubicBezTo>
                        <a:pt x="-2297" y="89832"/>
                        <a:pt x="-1520" y="77193"/>
                        <a:pt x="6771" y="69874"/>
                      </a:cubicBezTo>
                      <a:lnTo>
                        <a:pt x="80200" y="5076"/>
                      </a:lnTo>
                      <a:cubicBezTo>
                        <a:pt x="88491" y="-2242"/>
                        <a:pt x="101158" y="-1468"/>
                        <a:pt x="108491" y="6805"/>
                      </a:cubicBezTo>
                      <a:cubicBezTo>
                        <a:pt x="108492" y="6805"/>
                        <a:pt x="108492" y="6806"/>
                        <a:pt x="108493" y="6806"/>
                      </a:cubicBezTo>
                      <a:lnTo>
                        <a:pt x="108493" y="6806"/>
                      </a:lnTo>
                      <a:cubicBezTo>
                        <a:pt x="115827" y="15080"/>
                        <a:pt x="115051" y="27719"/>
                        <a:pt x="106759" y="35038"/>
                      </a:cubicBezTo>
                      <a:cubicBezTo>
                        <a:pt x="106759" y="35038"/>
                        <a:pt x="106759" y="35038"/>
                        <a:pt x="106758" y="35039"/>
                      </a:cubicBezTo>
                      <a:lnTo>
                        <a:pt x="33329" y="99837"/>
                      </a:lnTo>
                      <a:cubicBezTo>
                        <a:pt x="25037" y="107155"/>
                        <a:pt x="12370" y="106381"/>
                        <a:pt x="5036" y="98108"/>
                      </a:cubicBezTo>
                      <a:cubicBezTo>
                        <a:pt x="5035" y="98107"/>
                        <a:pt x="5035" y="98107"/>
                        <a:pt x="5035" y="98106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63" name="Google Shape;463;p15"/>
                <p:cNvSpPr/>
                <p:nvPr/>
              </p:nvSpPr>
              <p:spPr>
                <a:xfrm>
                  <a:off x="7325615" y="2570424"/>
                  <a:ext cx="110684" cy="1006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684" h="100687" extrusionOk="0">
                      <a:moveTo>
                        <a:pt x="105661" y="2693"/>
                      </a:moveTo>
                      <a:cubicBezTo>
                        <a:pt x="104601" y="1683"/>
                        <a:pt x="103428" y="798"/>
                        <a:pt x="102166" y="56"/>
                      </a:cubicBezTo>
                      <a:cubicBezTo>
                        <a:pt x="106786" y="8113"/>
                        <a:pt x="105148" y="18295"/>
                        <a:pt x="98233" y="24505"/>
                      </a:cubicBezTo>
                      <a:lnTo>
                        <a:pt x="24805" y="89303"/>
                      </a:lnTo>
                      <a:cubicBezTo>
                        <a:pt x="17783" y="95393"/>
                        <a:pt x="7456" y="95770"/>
                        <a:pt x="6" y="90210"/>
                      </a:cubicBezTo>
                      <a:cubicBezTo>
                        <a:pt x="591" y="91550"/>
                        <a:pt x="1327" y="92820"/>
                        <a:pt x="2201" y="93993"/>
                      </a:cubicBezTo>
                      <a:cubicBezTo>
                        <a:pt x="9535" y="102267"/>
                        <a:pt x="22202" y="103042"/>
                        <a:pt x="30494" y="95724"/>
                      </a:cubicBezTo>
                      <a:cubicBezTo>
                        <a:pt x="30494" y="95724"/>
                        <a:pt x="30494" y="95724"/>
                        <a:pt x="30495" y="95723"/>
                      </a:cubicBezTo>
                      <a:lnTo>
                        <a:pt x="103925" y="30925"/>
                      </a:lnTo>
                      <a:cubicBezTo>
                        <a:pt x="112217" y="23607"/>
                        <a:pt x="112994" y="10967"/>
                        <a:pt x="105661" y="2693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464" name="Google Shape;464;p15"/>
              <p:cNvSpPr/>
              <p:nvPr/>
            </p:nvSpPr>
            <p:spPr>
              <a:xfrm rot="450951">
                <a:off x="5947405" y="1432961"/>
                <a:ext cx="76761" cy="52346"/>
              </a:xfrm>
              <a:custGeom>
                <a:avLst/>
                <a:gdLst/>
                <a:ahLst/>
                <a:cxnLst/>
                <a:rect l="l" t="t" r="r" b="b"/>
                <a:pathLst>
                  <a:path w="22819" h="15561" extrusionOk="0">
                    <a:moveTo>
                      <a:pt x="14009" y="14153"/>
                    </a:moveTo>
                    <a:cubicBezTo>
                      <a:pt x="7876" y="16662"/>
                      <a:pt x="1741" y="15869"/>
                      <a:pt x="308" y="12380"/>
                    </a:cubicBezTo>
                    <a:cubicBezTo>
                      <a:pt x="-1125" y="8895"/>
                      <a:pt x="2687" y="4031"/>
                      <a:pt x="8821" y="1522"/>
                    </a:cubicBezTo>
                    <a:cubicBezTo>
                      <a:pt x="14957" y="-988"/>
                      <a:pt x="21092" y="-195"/>
                      <a:pt x="22525" y="3293"/>
                    </a:cubicBezTo>
                    <a:cubicBezTo>
                      <a:pt x="23957" y="6780"/>
                      <a:pt x="20146" y="11643"/>
                      <a:pt x="14009" y="14153"/>
                    </a:cubicBezTo>
                    <a:close/>
                  </a:path>
                </a:pathLst>
              </a:custGeom>
              <a:solidFill>
                <a:srgbClr val="FFFFFF">
                  <a:alpha val="1962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grpSp>
            <p:nvGrpSpPr>
              <p:cNvPr id="465" name="Google Shape;465;p15"/>
              <p:cNvGrpSpPr/>
              <p:nvPr/>
            </p:nvGrpSpPr>
            <p:grpSpPr>
              <a:xfrm rot="452058">
                <a:off x="5664945" y="1512813"/>
                <a:ext cx="235558" cy="226628"/>
                <a:chOff x="7322781" y="2603728"/>
                <a:chExt cx="70037" cy="67382"/>
              </a:xfrm>
            </p:grpSpPr>
            <p:grpSp>
              <p:nvGrpSpPr>
                <p:cNvPr id="466" name="Google Shape;466;p15"/>
                <p:cNvGrpSpPr/>
                <p:nvPr/>
              </p:nvGrpSpPr>
              <p:grpSpPr>
                <a:xfrm>
                  <a:off x="7322781" y="2603728"/>
                  <a:ext cx="70037" cy="67382"/>
                  <a:chOff x="7322781" y="2603728"/>
                  <a:chExt cx="70037" cy="67382"/>
                </a:xfrm>
              </p:grpSpPr>
              <p:sp>
                <p:nvSpPr>
                  <p:cNvPr id="467" name="Google Shape;467;p15"/>
                  <p:cNvSpPr/>
                  <p:nvPr/>
                </p:nvSpPr>
                <p:spPr>
                  <a:xfrm>
                    <a:off x="7322781" y="2603728"/>
                    <a:ext cx="70037" cy="6738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037" h="67382" extrusionOk="0">
                        <a:moveTo>
                          <a:pt x="5035" y="60688"/>
                        </a:moveTo>
                        <a:lnTo>
                          <a:pt x="5035" y="60688"/>
                        </a:lnTo>
                        <a:cubicBezTo>
                          <a:pt x="-2297" y="52413"/>
                          <a:pt x="-1520" y="39774"/>
                          <a:pt x="6771" y="32456"/>
                        </a:cubicBezTo>
                        <a:lnTo>
                          <a:pt x="43486" y="56"/>
                        </a:lnTo>
                        <a:lnTo>
                          <a:pt x="70044" y="30020"/>
                        </a:lnTo>
                        <a:lnTo>
                          <a:pt x="33329" y="62419"/>
                        </a:lnTo>
                        <a:cubicBezTo>
                          <a:pt x="25037" y="69737"/>
                          <a:pt x="12370" y="68963"/>
                          <a:pt x="5036" y="60689"/>
                        </a:cubicBezTo>
                        <a:cubicBezTo>
                          <a:pt x="5035" y="60689"/>
                          <a:pt x="5035" y="60689"/>
                          <a:pt x="5035" y="60688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grpSp>
                <p:nvGrpSpPr>
                  <p:cNvPr id="468" name="Google Shape;468;p15"/>
                  <p:cNvGrpSpPr/>
                  <p:nvPr/>
                </p:nvGrpSpPr>
                <p:grpSpPr>
                  <a:xfrm>
                    <a:off x="7325615" y="2627270"/>
                    <a:ext cx="67203" cy="43840"/>
                    <a:chOff x="7325615" y="2627270"/>
                    <a:chExt cx="67203" cy="43840"/>
                  </a:xfrm>
                </p:grpSpPr>
                <p:sp>
                  <p:nvSpPr>
                    <p:cNvPr id="469" name="Google Shape;469;p15"/>
                    <p:cNvSpPr/>
                    <p:nvPr/>
                  </p:nvSpPr>
                  <p:spPr>
                    <a:xfrm>
                      <a:off x="7325615" y="2660577"/>
                      <a:ext cx="2194" cy="378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94" h="3782" extrusionOk="0">
                          <a:moveTo>
                            <a:pt x="6" y="56"/>
                          </a:moveTo>
                          <a:cubicBezTo>
                            <a:pt x="591" y="1397"/>
                            <a:pt x="1327" y="2666"/>
                            <a:pt x="2201" y="3839"/>
                          </a:cubicBezTo>
                          <a:cubicBezTo>
                            <a:pt x="1328" y="2665"/>
                            <a:pt x="592" y="1396"/>
                            <a:pt x="6" y="56"/>
                          </a:cubicBezTo>
                          <a:close/>
                        </a:path>
                      </a:pathLst>
                    </a:custGeom>
                    <a:solidFill>
                      <a:srgbClr val="4AD9C4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470" name="Google Shape;470;p15"/>
                    <p:cNvSpPr/>
                    <p:nvPr/>
                  </p:nvSpPr>
                  <p:spPr>
                    <a:xfrm>
                      <a:off x="7325615" y="2627270"/>
                      <a:ext cx="67203" cy="43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7203" h="43840" extrusionOk="0">
                          <a:moveTo>
                            <a:pt x="24805" y="32457"/>
                          </a:moveTo>
                          <a:cubicBezTo>
                            <a:pt x="17784" y="38547"/>
                            <a:pt x="7456" y="38925"/>
                            <a:pt x="6" y="33364"/>
                          </a:cubicBezTo>
                          <a:cubicBezTo>
                            <a:pt x="592" y="34704"/>
                            <a:pt x="1328" y="35973"/>
                            <a:pt x="2201" y="37147"/>
                          </a:cubicBezTo>
                          <a:cubicBezTo>
                            <a:pt x="9535" y="45420"/>
                            <a:pt x="22202" y="46196"/>
                            <a:pt x="30494" y="38878"/>
                          </a:cubicBezTo>
                          <a:cubicBezTo>
                            <a:pt x="30494" y="38878"/>
                            <a:pt x="30494" y="38878"/>
                            <a:pt x="30495" y="38877"/>
                          </a:cubicBezTo>
                          <a:lnTo>
                            <a:pt x="67210" y="6478"/>
                          </a:lnTo>
                          <a:lnTo>
                            <a:pt x="61520" y="56"/>
                          </a:ln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</p:grpSp>
            <p:sp>
              <p:nvSpPr>
                <p:cNvPr id="471" name="Google Shape;471;p15"/>
                <p:cNvSpPr/>
                <p:nvPr/>
              </p:nvSpPr>
              <p:spPr>
                <a:xfrm>
                  <a:off x="7328635" y="2634850"/>
                  <a:ext cx="15339" cy="229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39" h="22943" extrusionOk="0">
                      <a:moveTo>
                        <a:pt x="14079" y="13926"/>
                      </a:moveTo>
                      <a:cubicBezTo>
                        <a:pt x="11750" y="20120"/>
                        <a:pt x="6993" y="24068"/>
                        <a:pt x="3456" y="22743"/>
                      </a:cubicBezTo>
                      <a:cubicBezTo>
                        <a:pt x="-80" y="21418"/>
                        <a:pt x="-1058" y="15322"/>
                        <a:pt x="1273" y="9129"/>
                      </a:cubicBezTo>
                      <a:cubicBezTo>
                        <a:pt x="3604" y="2935"/>
                        <a:pt x="8359" y="-1013"/>
                        <a:pt x="11896" y="313"/>
                      </a:cubicBezTo>
                      <a:cubicBezTo>
                        <a:pt x="15432" y="1637"/>
                        <a:pt x="16411" y="7733"/>
                        <a:pt x="14079" y="13926"/>
                      </a:cubicBezTo>
                      <a:close/>
                    </a:path>
                  </a:pathLst>
                </a:custGeom>
                <a:solidFill>
                  <a:srgbClr val="FFFFFF">
                    <a:alpha val="1962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472" name="Google Shape;472;p15"/>
              <p:cNvSpPr/>
              <p:nvPr/>
            </p:nvSpPr>
            <p:spPr>
              <a:xfrm rot="450951">
                <a:off x="5716881" y="1429445"/>
                <a:ext cx="247280" cy="218220"/>
              </a:xfrm>
              <a:custGeom>
                <a:avLst/>
                <a:gdLst/>
                <a:ahLst/>
                <a:cxnLst/>
                <a:rect l="l" t="t" r="r" b="b"/>
                <a:pathLst>
                  <a:path w="73510" h="64871" extrusionOk="0">
                    <a:moveTo>
                      <a:pt x="73517" y="56"/>
                    </a:moveTo>
                    <a:cubicBezTo>
                      <a:pt x="61888" y="11572"/>
                      <a:pt x="49680" y="22433"/>
                      <a:pt x="37518" y="33345"/>
                    </a:cubicBezTo>
                    <a:cubicBezTo>
                      <a:pt x="25179" y="44059"/>
                      <a:pt x="12886" y="54826"/>
                      <a:pt x="6" y="64928"/>
                    </a:cubicBezTo>
                    <a:cubicBezTo>
                      <a:pt x="11629" y="53408"/>
                      <a:pt x="23841" y="42550"/>
                      <a:pt x="36006" y="31640"/>
                    </a:cubicBezTo>
                    <a:cubicBezTo>
                      <a:pt x="48347" y="20928"/>
                      <a:pt x="60642" y="10166"/>
                      <a:pt x="73517" y="5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473" name="Google Shape;473;p15"/>
            <p:cNvGrpSpPr/>
            <p:nvPr/>
          </p:nvGrpSpPr>
          <p:grpSpPr>
            <a:xfrm rot="-1750480">
              <a:off x="8269542" y="4176874"/>
              <a:ext cx="750075" cy="705534"/>
              <a:chOff x="5651104" y="1373586"/>
              <a:chExt cx="424720" cy="399499"/>
            </a:xfrm>
          </p:grpSpPr>
          <p:grpSp>
            <p:nvGrpSpPr>
              <p:cNvPr id="474" name="Google Shape;474;p15"/>
              <p:cNvGrpSpPr/>
              <p:nvPr/>
            </p:nvGrpSpPr>
            <p:grpSpPr>
              <a:xfrm rot="452058">
                <a:off x="5672564" y="1397095"/>
                <a:ext cx="381799" cy="352481"/>
                <a:chOff x="7322781" y="2566310"/>
                <a:chExt cx="113518" cy="104801"/>
              </a:xfrm>
            </p:grpSpPr>
            <p:sp>
              <p:nvSpPr>
                <p:cNvPr id="475" name="Google Shape;475;p15"/>
                <p:cNvSpPr/>
                <p:nvPr/>
              </p:nvSpPr>
              <p:spPr>
                <a:xfrm>
                  <a:off x="7322781" y="2566310"/>
                  <a:ext cx="113517" cy="104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3517" h="104800" extrusionOk="0">
                      <a:moveTo>
                        <a:pt x="5035" y="98106"/>
                      </a:moveTo>
                      <a:lnTo>
                        <a:pt x="5035" y="98106"/>
                      </a:lnTo>
                      <a:cubicBezTo>
                        <a:pt x="-2297" y="89832"/>
                        <a:pt x="-1520" y="77193"/>
                        <a:pt x="6771" y="69874"/>
                      </a:cubicBezTo>
                      <a:lnTo>
                        <a:pt x="80200" y="5076"/>
                      </a:lnTo>
                      <a:cubicBezTo>
                        <a:pt x="88491" y="-2242"/>
                        <a:pt x="101158" y="-1468"/>
                        <a:pt x="108491" y="6805"/>
                      </a:cubicBezTo>
                      <a:cubicBezTo>
                        <a:pt x="108492" y="6805"/>
                        <a:pt x="108492" y="6806"/>
                        <a:pt x="108493" y="6806"/>
                      </a:cubicBezTo>
                      <a:lnTo>
                        <a:pt x="108493" y="6806"/>
                      </a:lnTo>
                      <a:cubicBezTo>
                        <a:pt x="115827" y="15080"/>
                        <a:pt x="115051" y="27719"/>
                        <a:pt x="106759" y="35038"/>
                      </a:cubicBezTo>
                      <a:cubicBezTo>
                        <a:pt x="106759" y="35038"/>
                        <a:pt x="106759" y="35038"/>
                        <a:pt x="106758" y="35039"/>
                      </a:cubicBezTo>
                      <a:lnTo>
                        <a:pt x="33329" y="99837"/>
                      </a:lnTo>
                      <a:cubicBezTo>
                        <a:pt x="25037" y="107155"/>
                        <a:pt x="12370" y="106381"/>
                        <a:pt x="5036" y="98108"/>
                      </a:cubicBezTo>
                      <a:cubicBezTo>
                        <a:pt x="5035" y="98107"/>
                        <a:pt x="5035" y="98107"/>
                        <a:pt x="5035" y="98106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76" name="Google Shape;476;p15"/>
                <p:cNvSpPr/>
                <p:nvPr/>
              </p:nvSpPr>
              <p:spPr>
                <a:xfrm>
                  <a:off x="7325615" y="2570424"/>
                  <a:ext cx="110684" cy="1006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684" h="100687" extrusionOk="0">
                      <a:moveTo>
                        <a:pt x="105661" y="2693"/>
                      </a:moveTo>
                      <a:cubicBezTo>
                        <a:pt x="104601" y="1683"/>
                        <a:pt x="103428" y="798"/>
                        <a:pt x="102166" y="56"/>
                      </a:cubicBezTo>
                      <a:cubicBezTo>
                        <a:pt x="106786" y="8113"/>
                        <a:pt x="105148" y="18295"/>
                        <a:pt x="98233" y="24505"/>
                      </a:cubicBezTo>
                      <a:lnTo>
                        <a:pt x="24805" y="89303"/>
                      </a:lnTo>
                      <a:cubicBezTo>
                        <a:pt x="17783" y="95393"/>
                        <a:pt x="7456" y="95770"/>
                        <a:pt x="6" y="90210"/>
                      </a:cubicBezTo>
                      <a:cubicBezTo>
                        <a:pt x="591" y="91550"/>
                        <a:pt x="1327" y="92820"/>
                        <a:pt x="2201" y="93993"/>
                      </a:cubicBezTo>
                      <a:cubicBezTo>
                        <a:pt x="9535" y="102267"/>
                        <a:pt x="22202" y="103042"/>
                        <a:pt x="30494" y="95724"/>
                      </a:cubicBezTo>
                      <a:cubicBezTo>
                        <a:pt x="30494" y="95724"/>
                        <a:pt x="30494" y="95724"/>
                        <a:pt x="30495" y="95723"/>
                      </a:cubicBezTo>
                      <a:lnTo>
                        <a:pt x="103925" y="30925"/>
                      </a:lnTo>
                      <a:cubicBezTo>
                        <a:pt x="112217" y="23607"/>
                        <a:pt x="112994" y="10967"/>
                        <a:pt x="105661" y="2693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477" name="Google Shape;477;p15"/>
              <p:cNvSpPr/>
              <p:nvPr/>
            </p:nvSpPr>
            <p:spPr>
              <a:xfrm rot="450951">
                <a:off x="5947405" y="1432961"/>
                <a:ext cx="76761" cy="52346"/>
              </a:xfrm>
              <a:custGeom>
                <a:avLst/>
                <a:gdLst/>
                <a:ahLst/>
                <a:cxnLst/>
                <a:rect l="l" t="t" r="r" b="b"/>
                <a:pathLst>
                  <a:path w="22819" h="15561" extrusionOk="0">
                    <a:moveTo>
                      <a:pt x="14009" y="14153"/>
                    </a:moveTo>
                    <a:cubicBezTo>
                      <a:pt x="7876" y="16662"/>
                      <a:pt x="1741" y="15869"/>
                      <a:pt x="308" y="12380"/>
                    </a:cubicBezTo>
                    <a:cubicBezTo>
                      <a:pt x="-1125" y="8895"/>
                      <a:pt x="2687" y="4031"/>
                      <a:pt x="8821" y="1522"/>
                    </a:cubicBezTo>
                    <a:cubicBezTo>
                      <a:pt x="14957" y="-988"/>
                      <a:pt x="21092" y="-195"/>
                      <a:pt x="22525" y="3293"/>
                    </a:cubicBezTo>
                    <a:cubicBezTo>
                      <a:pt x="23957" y="6780"/>
                      <a:pt x="20146" y="11643"/>
                      <a:pt x="14009" y="14153"/>
                    </a:cubicBezTo>
                    <a:close/>
                  </a:path>
                </a:pathLst>
              </a:custGeom>
              <a:solidFill>
                <a:srgbClr val="FFFFFF">
                  <a:alpha val="1962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grpSp>
            <p:nvGrpSpPr>
              <p:cNvPr id="478" name="Google Shape;478;p15"/>
              <p:cNvGrpSpPr/>
              <p:nvPr/>
            </p:nvGrpSpPr>
            <p:grpSpPr>
              <a:xfrm rot="452058">
                <a:off x="5664945" y="1512813"/>
                <a:ext cx="235558" cy="226628"/>
                <a:chOff x="7322781" y="2603728"/>
                <a:chExt cx="70037" cy="67382"/>
              </a:xfrm>
            </p:grpSpPr>
            <p:grpSp>
              <p:nvGrpSpPr>
                <p:cNvPr id="479" name="Google Shape;479;p15"/>
                <p:cNvGrpSpPr/>
                <p:nvPr/>
              </p:nvGrpSpPr>
              <p:grpSpPr>
                <a:xfrm>
                  <a:off x="7322781" y="2603728"/>
                  <a:ext cx="70037" cy="67382"/>
                  <a:chOff x="7322781" y="2603728"/>
                  <a:chExt cx="70037" cy="67382"/>
                </a:xfrm>
              </p:grpSpPr>
              <p:sp>
                <p:nvSpPr>
                  <p:cNvPr id="480" name="Google Shape;480;p15"/>
                  <p:cNvSpPr/>
                  <p:nvPr/>
                </p:nvSpPr>
                <p:spPr>
                  <a:xfrm>
                    <a:off x="7322781" y="2603728"/>
                    <a:ext cx="70037" cy="6738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037" h="67382" extrusionOk="0">
                        <a:moveTo>
                          <a:pt x="5035" y="60688"/>
                        </a:moveTo>
                        <a:lnTo>
                          <a:pt x="5035" y="60688"/>
                        </a:lnTo>
                        <a:cubicBezTo>
                          <a:pt x="-2297" y="52413"/>
                          <a:pt x="-1520" y="39774"/>
                          <a:pt x="6771" y="32456"/>
                        </a:cubicBezTo>
                        <a:lnTo>
                          <a:pt x="43486" y="56"/>
                        </a:lnTo>
                        <a:lnTo>
                          <a:pt x="70044" y="30020"/>
                        </a:lnTo>
                        <a:lnTo>
                          <a:pt x="33329" y="62419"/>
                        </a:lnTo>
                        <a:cubicBezTo>
                          <a:pt x="25037" y="69737"/>
                          <a:pt x="12370" y="68963"/>
                          <a:pt x="5036" y="60689"/>
                        </a:cubicBezTo>
                        <a:cubicBezTo>
                          <a:pt x="5035" y="60689"/>
                          <a:pt x="5035" y="60689"/>
                          <a:pt x="5035" y="60688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grpSp>
                <p:nvGrpSpPr>
                  <p:cNvPr id="481" name="Google Shape;481;p15"/>
                  <p:cNvGrpSpPr/>
                  <p:nvPr/>
                </p:nvGrpSpPr>
                <p:grpSpPr>
                  <a:xfrm>
                    <a:off x="7325615" y="2627270"/>
                    <a:ext cx="67203" cy="43840"/>
                    <a:chOff x="7325615" y="2627270"/>
                    <a:chExt cx="67203" cy="43840"/>
                  </a:xfrm>
                </p:grpSpPr>
                <p:sp>
                  <p:nvSpPr>
                    <p:cNvPr id="482" name="Google Shape;482;p15"/>
                    <p:cNvSpPr/>
                    <p:nvPr/>
                  </p:nvSpPr>
                  <p:spPr>
                    <a:xfrm>
                      <a:off x="7325615" y="2660577"/>
                      <a:ext cx="2194" cy="378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94" h="3782" extrusionOk="0">
                          <a:moveTo>
                            <a:pt x="6" y="56"/>
                          </a:moveTo>
                          <a:cubicBezTo>
                            <a:pt x="591" y="1397"/>
                            <a:pt x="1327" y="2666"/>
                            <a:pt x="2201" y="3839"/>
                          </a:cubicBezTo>
                          <a:cubicBezTo>
                            <a:pt x="1328" y="2665"/>
                            <a:pt x="592" y="1396"/>
                            <a:pt x="6" y="56"/>
                          </a:cubicBezTo>
                          <a:close/>
                        </a:path>
                      </a:pathLst>
                    </a:custGeom>
                    <a:solidFill>
                      <a:srgbClr val="4AD9C4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483" name="Google Shape;483;p15"/>
                    <p:cNvSpPr/>
                    <p:nvPr/>
                  </p:nvSpPr>
                  <p:spPr>
                    <a:xfrm>
                      <a:off x="7325615" y="2627270"/>
                      <a:ext cx="67203" cy="43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7203" h="43840" extrusionOk="0">
                          <a:moveTo>
                            <a:pt x="24805" y="32457"/>
                          </a:moveTo>
                          <a:cubicBezTo>
                            <a:pt x="17784" y="38547"/>
                            <a:pt x="7456" y="38925"/>
                            <a:pt x="6" y="33364"/>
                          </a:cubicBezTo>
                          <a:cubicBezTo>
                            <a:pt x="592" y="34704"/>
                            <a:pt x="1328" y="35973"/>
                            <a:pt x="2201" y="37147"/>
                          </a:cubicBezTo>
                          <a:cubicBezTo>
                            <a:pt x="9535" y="45420"/>
                            <a:pt x="22202" y="46196"/>
                            <a:pt x="30494" y="38878"/>
                          </a:cubicBezTo>
                          <a:cubicBezTo>
                            <a:pt x="30494" y="38878"/>
                            <a:pt x="30494" y="38878"/>
                            <a:pt x="30495" y="38877"/>
                          </a:cubicBezTo>
                          <a:lnTo>
                            <a:pt x="67210" y="6478"/>
                          </a:lnTo>
                          <a:lnTo>
                            <a:pt x="61520" y="56"/>
                          </a:ln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</p:grpSp>
            <p:sp>
              <p:nvSpPr>
                <p:cNvPr id="484" name="Google Shape;484;p15"/>
                <p:cNvSpPr/>
                <p:nvPr/>
              </p:nvSpPr>
              <p:spPr>
                <a:xfrm>
                  <a:off x="7328635" y="2634850"/>
                  <a:ext cx="15339" cy="229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39" h="22943" extrusionOk="0">
                      <a:moveTo>
                        <a:pt x="14079" y="13926"/>
                      </a:moveTo>
                      <a:cubicBezTo>
                        <a:pt x="11750" y="20120"/>
                        <a:pt x="6993" y="24068"/>
                        <a:pt x="3456" y="22743"/>
                      </a:cubicBezTo>
                      <a:cubicBezTo>
                        <a:pt x="-80" y="21418"/>
                        <a:pt x="-1058" y="15322"/>
                        <a:pt x="1273" y="9129"/>
                      </a:cubicBezTo>
                      <a:cubicBezTo>
                        <a:pt x="3604" y="2935"/>
                        <a:pt x="8359" y="-1013"/>
                        <a:pt x="11896" y="313"/>
                      </a:cubicBezTo>
                      <a:cubicBezTo>
                        <a:pt x="15432" y="1637"/>
                        <a:pt x="16411" y="7733"/>
                        <a:pt x="14079" y="13926"/>
                      </a:cubicBezTo>
                      <a:close/>
                    </a:path>
                  </a:pathLst>
                </a:custGeom>
                <a:solidFill>
                  <a:srgbClr val="FFFFFF">
                    <a:alpha val="1962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485" name="Google Shape;485;p15"/>
              <p:cNvSpPr/>
              <p:nvPr/>
            </p:nvSpPr>
            <p:spPr>
              <a:xfrm rot="450951">
                <a:off x="5716881" y="1429445"/>
                <a:ext cx="247280" cy="218220"/>
              </a:xfrm>
              <a:custGeom>
                <a:avLst/>
                <a:gdLst/>
                <a:ahLst/>
                <a:cxnLst/>
                <a:rect l="l" t="t" r="r" b="b"/>
                <a:pathLst>
                  <a:path w="73510" h="64871" extrusionOk="0">
                    <a:moveTo>
                      <a:pt x="73517" y="56"/>
                    </a:moveTo>
                    <a:cubicBezTo>
                      <a:pt x="61888" y="11572"/>
                      <a:pt x="49680" y="22433"/>
                      <a:pt x="37518" y="33345"/>
                    </a:cubicBezTo>
                    <a:cubicBezTo>
                      <a:pt x="25179" y="44059"/>
                      <a:pt x="12886" y="54826"/>
                      <a:pt x="6" y="64928"/>
                    </a:cubicBezTo>
                    <a:cubicBezTo>
                      <a:pt x="11629" y="53408"/>
                      <a:pt x="23841" y="42550"/>
                      <a:pt x="36006" y="31640"/>
                    </a:cubicBezTo>
                    <a:cubicBezTo>
                      <a:pt x="48347" y="20928"/>
                      <a:pt x="60642" y="10166"/>
                      <a:pt x="73517" y="5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486" name="Google Shape;486;p15"/>
            <p:cNvGrpSpPr/>
            <p:nvPr/>
          </p:nvGrpSpPr>
          <p:grpSpPr>
            <a:xfrm rot="524852" flipH="1">
              <a:off x="-176486" y="845786"/>
              <a:ext cx="973353" cy="1121469"/>
              <a:chOff x="8319033" y="2571756"/>
              <a:chExt cx="1023002" cy="1178673"/>
            </a:xfrm>
          </p:grpSpPr>
          <p:grpSp>
            <p:nvGrpSpPr>
              <p:cNvPr id="487" name="Google Shape;487;p15"/>
              <p:cNvGrpSpPr/>
              <p:nvPr/>
            </p:nvGrpSpPr>
            <p:grpSpPr>
              <a:xfrm rot="-5553865">
                <a:off x="8343161" y="2839162"/>
                <a:ext cx="924881" cy="650190"/>
                <a:chOff x="6648835" y="3574782"/>
                <a:chExt cx="496777" cy="349233"/>
              </a:xfrm>
            </p:grpSpPr>
            <p:sp>
              <p:nvSpPr>
                <p:cNvPr id="488" name="Google Shape;488;p15"/>
                <p:cNvSpPr/>
                <p:nvPr/>
              </p:nvSpPr>
              <p:spPr>
                <a:xfrm rot="4005830">
                  <a:off x="6583246" y="3684129"/>
                  <a:ext cx="254378" cy="24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070" h="24827" extrusionOk="0">
                      <a:moveTo>
                        <a:pt x="0" y="892"/>
                      </a:moveTo>
                      <a:lnTo>
                        <a:pt x="254070" y="892"/>
                      </a:lnTo>
                      <a:lnTo>
                        <a:pt x="254070" y="25720"/>
                      </a:lnTo>
                      <a:lnTo>
                        <a:pt x="0" y="2572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89" name="Google Shape;489;p15"/>
                <p:cNvSpPr/>
                <p:nvPr/>
              </p:nvSpPr>
              <p:spPr>
                <a:xfrm rot="10116346">
                  <a:off x="6891669" y="3874350"/>
                  <a:ext cx="253995" cy="248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070" h="24828" extrusionOk="0">
                      <a:moveTo>
                        <a:pt x="0" y="892"/>
                      </a:moveTo>
                      <a:lnTo>
                        <a:pt x="254071" y="892"/>
                      </a:lnTo>
                      <a:lnTo>
                        <a:pt x="254071" y="25720"/>
                      </a:lnTo>
                      <a:lnTo>
                        <a:pt x="0" y="2572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490" name="Google Shape;490;p15"/>
              <p:cNvGrpSpPr/>
              <p:nvPr/>
            </p:nvGrpSpPr>
            <p:grpSpPr>
              <a:xfrm rot="-5553865">
                <a:off x="8262399" y="2674524"/>
                <a:ext cx="1136270" cy="973137"/>
                <a:chOff x="6593163" y="3501505"/>
                <a:chExt cx="610319" cy="522696"/>
              </a:xfrm>
            </p:grpSpPr>
            <p:grpSp>
              <p:nvGrpSpPr>
                <p:cNvPr id="491" name="Google Shape;491;p15"/>
                <p:cNvGrpSpPr/>
                <p:nvPr/>
              </p:nvGrpSpPr>
              <p:grpSpPr>
                <a:xfrm>
                  <a:off x="6670478" y="3772597"/>
                  <a:ext cx="251595" cy="251604"/>
                  <a:chOff x="6670478" y="3772597"/>
                  <a:chExt cx="251595" cy="251604"/>
                </a:xfrm>
              </p:grpSpPr>
              <p:grpSp>
                <p:nvGrpSpPr>
                  <p:cNvPr id="492" name="Google Shape;492;p15"/>
                  <p:cNvGrpSpPr/>
                  <p:nvPr/>
                </p:nvGrpSpPr>
                <p:grpSpPr>
                  <a:xfrm>
                    <a:off x="6670478" y="3772597"/>
                    <a:ext cx="251595" cy="251604"/>
                    <a:chOff x="6670478" y="3772597"/>
                    <a:chExt cx="251595" cy="251604"/>
                  </a:xfrm>
                </p:grpSpPr>
                <p:sp>
                  <p:nvSpPr>
                    <p:cNvPr id="493" name="Google Shape;493;p15"/>
                    <p:cNvSpPr/>
                    <p:nvPr/>
                  </p:nvSpPr>
                  <p:spPr>
                    <a:xfrm>
                      <a:off x="6670478" y="3772597"/>
                      <a:ext cx="251595" cy="25159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1595" h="251594" extrusionOk="0">
                          <a:moveTo>
                            <a:pt x="223193" y="206302"/>
                          </a:moveTo>
                          <a:cubicBezTo>
                            <a:pt x="179225" y="260092"/>
                            <a:pt x="99976" y="268054"/>
                            <a:pt x="46185" y="224085"/>
                          </a:cubicBezTo>
                          <a:cubicBezTo>
                            <a:pt x="-7605" y="180117"/>
                            <a:pt x="-15567" y="100867"/>
                            <a:pt x="28402" y="47077"/>
                          </a:cubicBezTo>
                          <a:cubicBezTo>
                            <a:pt x="72370" y="-6713"/>
                            <a:pt x="151619" y="-14675"/>
                            <a:pt x="205410" y="29294"/>
                          </a:cubicBezTo>
                          <a:cubicBezTo>
                            <a:pt x="259199" y="73261"/>
                            <a:pt x="267162" y="152509"/>
                            <a:pt x="223195" y="206299"/>
                          </a:cubicBezTo>
                          <a:cubicBezTo>
                            <a:pt x="223194" y="206300"/>
                            <a:pt x="223194" y="206301"/>
                            <a:pt x="223193" y="20630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494" name="Google Shape;494;p15"/>
                    <p:cNvSpPr/>
                    <p:nvPr/>
                  </p:nvSpPr>
                  <p:spPr>
                    <a:xfrm>
                      <a:off x="6670489" y="3810962"/>
                      <a:ext cx="251572" cy="21323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1572" h="213239" extrusionOk="0">
                          <a:moveTo>
                            <a:pt x="216199" y="892"/>
                          </a:moveTo>
                          <a:cubicBezTo>
                            <a:pt x="236217" y="60386"/>
                            <a:pt x="204215" y="124843"/>
                            <a:pt x="144721" y="144861"/>
                          </a:cubicBezTo>
                          <a:cubicBezTo>
                            <a:pt x="85357" y="164835"/>
                            <a:pt x="21023" y="133018"/>
                            <a:pt x="865" y="73717"/>
                          </a:cubicBezTo>
                          <a:cubicBezTo>
                            <a:pt x="-7211" y="142712"/>
                            <a:pt x="42174" y="205191"/>
                            <a:pt x="111169" y="213267"/>
                          </a:cubicBezTo>
                          <a:cubicBezTo>
                            <a:pt x="180164" y="221343"/>
                            <a:pt x="242643" y="171958"/>
                            <a:pt x="250719" y="102963"/>
                          </a:cubicBezTo>
                          <a:cubicBezTo>
                            <a:pt x="255106" y="65484"/>
                            <a:pt x="242434" y="28015"/>
                            <a:pt x="216199" y="89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495" name="Google Shape;495;p15"/>
                    <p:cNvSpPr/>
                    <p:nvPr/>
                  </p:nvSpPr>
                  <p:spPr>
                    <a:xfrm>
                      <a:off x="6710195" y="3787853"/>
                      <a:ext cx="138153" cy="11789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153" h="117899" extrusionOk="0">
                          <a:moveTo>
                            <a:pt x="94136" y="108660"/>
                          </a:moveTo>
                          <a:cubicBezTo>
                            <a:pt x="58596" y="126904"/>
                            <a:pt x="18566" y="119835"/>
                            <a:pt x="4725" y="92874"/>
                          </a:cubicBezTo>
                          <a:cubicBezTo>
                            <a:pt x="-9114" y="65912"/>
                            <a:pt x="8478" y="29266"/>
                            <a:pt x="44018" y="11023"/>
                          </a:cubicBezTo>
                          <a:cubicBezTo>
                            <a:pt x="79558" y="-7220"/>
                            <a:pt x="119588" y="-152"/>
                            <a:pt x="133428" y="26810"/>
                          </a:cubicBezTo>
                          <a:cubicBezTo>
                            <a:pt x="147268" y="53772"/>
                            <a:pt x="129677" y="90417"/>
                            <a:pt x="94136" y="10866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496" name="Google Shape;496;p15"/>
                  <p:cNvSpPr/>
                  <p:nvPr/>
                </p:nvSpPr>
                <p:spPr>
                  <a:xfrm>
                    <a:off x="6703174" y="3787996"/>
                    <a:ext cx="127136" cy="600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7136" h="60079" extrusionOk="0">
                        <a:moveTo>
                          <a:pt x="0" y="60972"/>
                        </a:moveTo>
                        <a:cubicBezTo>
                          <a:pt x="5094" y="49300"/>
                          <a:pt x="12282" y="38660"/>
                          <a:pt x="21208" y="29577"/>
                        </a:cubicBezTo>
                        <a:cubicBezTo>
                          <a:pt x="30137" y="20232"/>
                          <a:pt x="40828" y="12751"/>
                          <a:pt x="52666" y="7564"/>
                        </a:cubicBezTo>
                        <a:cubicBezTo>
                          <a:pt x="58661" y="5087"/>
                          <a:pt x="64899" y="3243"/>
                          <a:pt x="71277" y="2061"/>
                        </a:cubicBezTo>
                        <a:cubicBezTo>
                          <a:pt x="77659" y="1024"/>
                          <a:pt x="84133" y="676"/>
                          <a:pt x="90589" y="1021"/>
                        </a:cubicBezTo>
                        <a:cubicBezTo>
                          <a:pt x="103329" y="1932"/>
                          <a:pt x="115756" y="5388"/>
                          <a:pt x="127136" y="11187"/>
                        </a:cubicBezTo>
                        <a:cubicBezTo>
                          <a:pt x="115207" y="7769"/>
                          <a:pt x="102873" y="5966"/>
                          <a:pt x="90465" y="5825"/>
                        </a:cubicBezTo>
                        <a:cubicBezTo>
                          <a:pt x="78299" y="5961"/>
                          <a:pt x="66276" y="8476"/>
                          <a:pt x="55075" y="13228"/>
                        </a:cubicBezTo>
                        <a:cubicBezTo>
                          <a:pt x="43880" y="18117"/>
                          <a:pt x="33561" y="24806"/>
                          <a:pt x="24527" y="33028"/>
                        </a:cubicBezTo>
                        <a:cubicBezTo>
                          <a:pt x="15283" y="41349"/>
                          <a:pt x="7051" y="50728"/>
                          <a:pt x="0" y="60972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497" name="Google Shape;497;p15"/>
                <p:cNvGrpSpPr/>
                <p:nvPr/>
              </p:nvGrpSpPr>
              <p:grpSpPr>
                <a:xfrm>
                  <a:off x="6593163" y="3501505"/>
                  <a:ext cx="138814" cy="138814"/>
                  <a:chOff x="6593163" y="3501505"/>
                  <a:chExt cx="138814" cy="138814"/>
                </a:xfrm>
              </p:grpSpPr>
              <p:grpSp>
                <p:nvGrpSpPr>
                  <p:cNvPr id="498" name="Google Shape;498;p15"/>
                  <p:cNvGrpSpPr/>
                  <p:nvPr/>
                </p:nvGrpSpPr>
                <p:grpSpPr>
                  <a:xfrm>
                    <a:off x="6593163" y="3501505"/>
                    <a:ext cx="138814" cy="138814"/>
                    <a:chOff x="6593163" y="3501505"/>
                    <a:chExt cx="138814" cy="138814"/>
                  </a:xfrm>
                </p:grpSpPr>
                <p:sp>
                  <p:nvSpPr>
                    <p:cNvPr id="499" name="Google Shape;499;p15"/>
                    <p:cNvSpPr/>
                    <p:nvPr/>
                  </p:nvSpPr>
                  <p:spPr>
                    <a:xfrm>
                      <a:off x="6593163" y="3501505"/>
                      <a:ext cx="138814" cy="13881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814" h="138814" extrusionOk="0">
                          <a:moveTo>
                            <a:pt x="137975" y="59601"/>
                          </a:moveTo>
                          <a:cubicBezTo>
                            <a:pt x="143883" y="97470"/>
                            <a:pt x="117974" y="132959"/>
                            <a:pt x="80105" y="138867"/>
                          </a:cubicBezTo>
                          <a:cubicBezTo>
                            <a:pt x="42237" y="144776"/>
                            <a:pt x="6748" y="118866"/>
                            <a:pt x="840" y="80997"/>
                          </a:cubicBezTo>
                          <a:cubicBezTo>
                            <a:pt x="-5069" y="43129"/>
                            <a:pt x="20840" y="7640"/>
                            <a:pt x="58709" y="1732"/>
                          </a:cubicBezTo>
                          <a:cubicBezTo>
                            <a:pt x="96578" y="-4177"/>
                            <a:pt x="132067" y="21732"/>
                            <a:pt x="137975" y="59601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500" name="Google Shape;500;p15"/>
                    <p:cNvSpPr/>
                    <p:nvPr/>
                  </p:nvSpPr>
                  <p:spPr>
                    <a:xfrm>
                      <a:off x="6610573" y="3501526"/>
                      <a:ext cx="121396" cy="13877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1396" h="138779" extrusionOk="0">
                          <a:moveTo>
                            <a:pt x="49368" y="942"/>
                          </a:moveTo>
                          <a:cubicBezTo>
                            <a:pt x="81178" y="14628"/>
                            <a:pt x="95870" y="51510"/>
                            <a:pt x="82184" y="83320"/>
                          </a:cubicBezTo>
                          <a:cubicBezTo>
                            <a:pt x="68531" y="115054"/>
                            <a:pt x="31780" y="129766"/>
                            <a:pt x="0" y="116218"/>
                          </a:cubicBezTo>
                          <a:cubicBezTo>
                            <a:pt x="25370" y="144941"/>
                            <a:pt x="69221" y="147658"/>
                            <a:pt x="97943" y="122288"/>
                          </a:cubicBezTo>
                          <a:cubicBezTo>
                            <a:pt x="126665" y="96917"/>
                            <a:pt x="129382" y="53067"/>
                            <a:pt x="104012" y="24344"/>
                          </a:cubicBezTo>
                          <a:cubicBezTo>
                            <a:pt x="90231" y="8742"/>
                            <a:pt x="70171" y="151"/>
                            <a:pt x="49368" y="94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501" name="Google Shape;501;p15"/>
                    <p:cNvSpPr/>
                    <p:nvPr/>
                  </p:nvSpPr>
                  <p:spPr>
                    <a:xfrm>
                      <a:off x="6604123" y="3519538"/>
                      <a:ext cx="61982" cy="7872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1982" h="78726" extrusionOk="0">
                          <a:moveTo>
                            <a:pt x="60273" y="47935"/>
                          </a:moveTo>
                          <a:cubicBezTo>
                            <a:pt x="54683" y="69254"/>
                            <a:pt x="37039" y="83097"/>
                            <a:pt x="20868" y="78854"/>
                          </a:cubicBezTo>
                          <a:cubicBezTo>
                            <a:pt x="4694" y="74612"/>
                            <a:pt x="-3882" y="53892"/>
                            <a:pt x="1709" y="32575"/>
                          </a:cubicBezTo>
                          <a:cubicBezTo>
                            <a:pt x="7301" y="11257"/>
                            <a:pt x="24943" y="-2586"/>
                            <a:pt x="41116" y="1656"/>
                          </a:cubicBezTo>
                          <a:cubicBezTo>
                            <a:pt x="57288" y="5898"/>
                            <a:pt x="65865" y="26619"/>
                            <a:pt x="60273" y="47935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502" name="Google Shape;502;p15"/>
                  <p:cNvSpPr/>
                  <p:nvPr/>
                </p:nvSpPr>
                <p:spPr>
                  <a:xfrm>
                    <a:off x="6606348" y="3522484"/>
                    <a:ext cx="25490" cy="732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490" h="73244" extrusionOk="0">
                        <a:moveTo>
                          <a:pt x="7566" y="74136"/>
                        </a:moveTo>
                        <a:cubicBezTo>
                          <a:pt x="3911" y="68242"/>
                          <a:pt x="1541" y="61642"/>
                          <a:pt x="610" y="54769"/>
                        </a:cubicBezTo>
                        <a:cubicBezTo>
                          <a:pt x="-438" y="47800"/>
                          <a:pt x="-134" y="40695"/>
                          <a:pt x="1507" y="33841"/>
                        </a:cubicBezTo>
                        <a:lnTo>
                          <a:pt x="2129" y="31267"/>
                        </a:lnTo>
                        <a:lnTo>
                          <a:pt x="3016" y="28769"/>
                        </a:lnTo>
                        <a:cubicBezTo>
                          <a:pt x="3556" y="27090"/>
                          <a:pt x="4195" y="25444"/>
                          <a:pt x="4928" y="23839"/>
                        </a:cubicBezTo>
                        <a:lnTo>
                          <a:pt x="7394" y="19168"/>
                        </a:lnTo>
                        <a:cubicBezTo>
                          <a:pt x="8265" y="17646"/>
                          <a:pt x="9249" y="16191"/>
                          <a:pt x="10338" y="14816"/>
                        </a:cubicBezTo>
                        <a:cubicBezTo>
                          <a:pt x="12373" y="11997"/>
                          <a:pt x="14689" y="9392"/>
                          <a:pt x="17251" y="7042"/>
                        </a:cubicBezTo>
                        <a:cubicBezTo>
                          <a:pt x="19837" y="4786"/>
                          <a:pt x="22591" y="2730"/>
                          <a:pt x="25490" y="892"/>
                        </a:cubicBezTo>
                        <a:cubicBezTo>
                          <a:pt x="23588" y="3799"/>
                          <a:pt x="21334" y="6249"/>
                          <a:pt x="19525" y="9035"/>
                        </a:cubicBezTo>
                        <a:cubicBezTo>
                          <a:pt x="17653" y="11720"/>
                          <a:pt x="15939" y="14512"/>
                          <a:pt x="14393" y="17397"/>
                        </a:cubicBezTo>
                        <a:cubicBezTo>
                          <a:pt x="11251" y="22991"/>
                          <a:pt x="8928" y="29008"/>
                          <a:pt x="7496" y="35262"/>
                        </a:cubicBezTo>
                        <a:cubicBezTo>
                          <a:pt x="5972" y="41516"/>
                          <a:pt x="5262" y="47940"/>
                          <a:pt x="5382" y="54376"/>
                        </a:cubicBezTo>
                        <a:cubicBezTo>
                          <a:pt x="5514" y="61015"/>
                          <a:pt x="6244" y="67629"/>
                          <a:pt x="7566" y="74136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503" name="Google Shape;503;p15"/>
                <p:cNvGrpSpPr/>
                <p:nvPr/>
              </p:nvGrpSpPr>
              <p:grpSpPr>
                <a:xfrm>
                  <a:off x="7042135" y="3776722"/>
                  <a:ext cx="161347" cy="161347"/>
                  <a:chOff x="7042135" y="3776722"/>
                  <a:chExt cx="161347" cy="161347"/>
                </a:xfrm>
              </p:grpSpPr>
              <p:grpSp>
                <p:nvGrpSpPr>
                  <p:cNvPr id="504" name="Google Shape;504;p15"/>
                  <p:cNvGrpSpPr/>
                  <p:nvPr/>
                </p:nvGrpSpPr>
                <p:grpSpPr>
                  <a:xfrm>
                    <a:off x="7042135" y="3776722"/>
                    <a:ext cx="161347" cy="161347"/>
                    <a:chOff x="7042135" y="3776722"/>
                    <a:chExt cx="161347" cy="161347"/>
                  </a:xfrm>
                </p:grpSpPr>
                <p:sp>
                  <p:nvSpPr>
                    <p:cNvPr id="505" name="Google Shape;505;p15"/>
                    <p:cNvSpPr/>
                    <p:nvPr/>
                  </p:nvSpPr>
                  <p:spPr>
                    <a:xfrm rot="-4787085">
                      <a:off x="7053352" y="3787939"/>
                      <a:ext cx="138913" cy="1389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793" h="138793" extrusionOk="0">
                          <a:moveTo>
                            <a:pt x="138793" y="70289"/>
                          </a:moveTo>
                          <a:cubicBezTo>
                            <a:pt x="138793" y="108615"/>
                            <a:pt x="107723" y="139685"/>
                            <a:pt x="69396" y="139685"/>
                          </a:cubicBezTo>
                          <a:cubicBezTo>
                            <a:pt x="31070" y="139685"/>
                            <a:pt x="0" y="108615"/>
                            <a:pt x="0" y="70289"/>
                          </a:cubicBezTo>
                          <a:cubicBezTo>
                            <a:pt x="0" y="31962"/>
                            <a:pt x="31070" y="892"/>
                            <a:pt x="69396" y="892"/>
                          </a:cubicBezTo>
                          <a:cubicBezTo>
                            <a:pt x="107723" y="892"/>
                            <a:pt x="138793" y="31962"/>
                            <a:pt x="138793" y="70289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506" name="Google Shape;506;p15"/>
                    <p:cNvSpPr/>
                    <p:nvPr/>
                  </p:nvSpPr>
                  <p:spPr>
                    <a:xfrm>
                      <a:off x="7053274" y="3793868"/>
                      <a:ext cx="136267" cy="1329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6267" h="132913" extrusionOk="0">
                          <a:moveTo>
                            <a:pt x="136267" y="82962"/>
                          </a:moveTo>
                          <a:cubicBezTo>
                            <a:pt x="113560" y="109108"/>
                            <a:pt x="73958" y="111896"/>
                            <a:pt x="47812" y="89189"/>
                          </a:cubicBezTo>
                          <a:cubicBezTo>
                            <a:pt x="21728" y="66536"/>
                            <a:pt x="18882" y="27052"/>
                            <a:pt x="41448" y="892"/>
                          </a:cubicBezTo>
                          <a:cubicBezTo>
                            <a:pt x="6374" y="16333"/>
                            <a:pt x="-9542" y="57284"/>
                            <a:pt x="5899" y="92358"/>
                          </a:cubicBezTo>
                          <a:cubicBezTo>
                            <a:pt x="21341" y="127432"/>
                            <a:pt x="62291" y="143348"/>
                            <a:pt x="97365" y="127906"/>
                          </a:cubicBezTo>
                          <a:cubicBezTo>
                            <a:pt x="116418" y="119519"/>
                            <a:pt x="130698" y="103020"/>
                            <a:pt x="136267" y="8296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507" name="Google Shape;507;p15"/>
                    <p:cNvSpPr/>
                    <p:nvPr/>
                  </p:nvSpPr>
                  <p:spPr>
                    <a:xfrm>
                      <a:off x="7105070" y="3801538"/>
                      <a:ext cx="74807" cy="6664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4807" h="66646" extrusionOk="0">
                          <a:moveTo>
                            <a:pt x="21188" y="59778"/>
                          </a:moveTo>
                          <a:cubicBezTo>
                            <a:pt x="2578" y="47972"/>
                            <a:pt x="-5249" y="26957"/>
                            <a:pt x="3708" y="12839"/>
                          </a:cubicBezTo>
                          <a:cubicBezTo>
                            <a:pt x="12664" y="-1279"/>
                            <a:pt x="35011" y="-3153"/>
                            <a:pt x="53621" y="8653"/>
                          </a:cubicBezTo>
                          <a:cubicBezTo>
                            <a:pt x="72230" y="20459"/>
                            <a:pt x="80057" y="41474"/>
                            <a:pt x="71100" y="55592"/>
                          </a:cubicBezTo>
                          <a:cubicBezTo>
                            <a:pt x="62144" y="69709"/>
                            <a:pt x="39797" y="71585"/>
                            <a:pt x="21188" y="59778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508" name="Google Shape;508;p15"/>
                  <p:cNvSpPr/>
                  <p:nvPr/>
                </p:nvSpPr>
                <p:spPr>
                  <a:xfrm>
                    <a:off x="7115201" y="3798435"/>
                    <a:ext cx="64510" cy="47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4510" h="47225" extrusionOk="0">
                        <a:moveTo>
                          <a:pt x="0" y="2589"/>
                        </a:moveTo>
                        <a:cubicBezTo>
                          <a:pt x="7112" y="570"/>
                          <a:pt x="14614" y="349"/>
                          <a:pt x="21832" y="1946"/>
                        </a:cubicBezTo>
                        <a:cubicBezTo>
                          <a:pt x="29211" y="3437"/>
                          <a:pt x="36172" y="6531"/>
                          <a:pt x="42223" y="11011"/>
                        </a:cubicBezTo>
                        <a:cubicBezTo>
                          <a:pt x="48192" y="15531"/>
                          <a:pt x="53200" y="21196"/>
                          <a:pt x="56956" y="27673"/>
                        </a:cubicBezTo>
                        <a:cubicBezTo>
                          <a:pt x="57967" y="29215"/>
                          <a:pt x="58824" y="30852"/>
                          <a:pt x="59516" y="32560"/>
                        </a:cubicBezTo>
                        <a:lnTo>
                          <a:pt x="61701" y="37594"/>
                        </a:lnTo>
                        <a:cubicBezTo>
                          <a:pt x="62825" y="41049"/>
                          <a:pt x="63763" y="44562"/>
                          <a:pt x="64511" y="48117"/>
                        </a:cubicBezTo>
                        <a:cubicBezTo>
                          <a:pt x="62471" y="45067"/>
                          <a:pt x="60839" y="41920"/>
                          <a:pt x="58986" y="38924"/>
                        </a:cubicBezTo>
                        <a:lnTo>
                          <a:pt x="56017" y="34573"/>
                        </a:lnTo>
                        <a:lnTo>
                          <a:pt x="54589" y="32393"/>
                        </a:lnTo>
                        <a:cubicBezTo>
                          <a:pt x="54107" y="31674"/>
                          <a:pt x="53505" y="31038"/>
                          <a:pt x="52971" y="30359"/>
                        </a:cubicBezTo>
                        <a:cubicBezTo>
                          <a:pt x="51863" y="29028"/>
                          <a:pt x="50781" y="27693"/>
                          <a:pt x="49748" y="26327"/>
                        </a:cubicBezTo>
                        <a:cubicBezTo>
                          <a:pt x="48644" y="25020"/>
                          <a:pt x="47365" y="23872"/>
                          <a:pt x="46193" y="22641"/>
                        </a:cubicBezTo>
                        <a:cubicBezTo>
                          <a:pt x="45587" y="22043"/>
                          <a:pt x="45023" y="21407"/>
                          <a:pt x="44441" y="20789"/>
                        </a:cubicBezTo>
                        <a:lnTo>
                          <a:pt x="42501" y="19146"/>
                        </a:lnTo>
                        <a:cubicBezTo>
                          <a:pt x="41176" y="18095"/>
                          <a:pt x="39974" y="16883"/>
                          <a:pt x="38561" y="15958"/>
                        </a:cubicBezTo>
                        <a:lnTo>
                          <a:pt x="34411" y="13052"/>
                        </a:lnTo>
                        <a:lnTo>
                          <a:pt x="29981" y="10583"/>
                        </a:lnTo>
                        <a:cubicBezTo>
                          <a:pt x="26953" y="9022"/>
                          <a:pt x="23817" y="7682"/>
                          <a:pt x="20596" y="6572"/>
                        </a:cubicBezTo>
                        <a:cubicBezTo>
                          <a:pt x="13941" y="4326"/>
                          <a:pt x="7013" y="2986"/>
                          <a:pt x="0" y="2589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</p:grpSp>
        <p:grpSp>
          <p:nvGrpSpPr>
            <p:cNvPr id="509" name="Google Shape;509;p15"/>
            <p:cNvGrpSpPr/>
            <p:nvPr/>
          </p:nvGrpSpPr>
          <p:grpSpPr>
            <a:xfrm rot="2102929" flipH="1">
              <a:off x="-56170" y="3263427"/>
              <a:ext cx="575668" cy="657895"/>
              <a:chOff x="8723730" y="3828847"/>
              <a:chExt cx="575642" cy="657865"/>
            </a:xfrm>
          </p:grpSpPr>
          <p:sp>
            <p:nvSpPr>
              <p:cNvPr id="510" name="Google Shape;510;p15"/>
              <p:cNvSpPr/>
              <p:nvPr/>
            </p:nvSpPr>
            <p:spPr>
              <a:xfrm>
                <a:off x="8723730" y="3828847"/>
                <a:ext cx="575642" cy="657865"/>
              </a:xfrm>
              <a:custGeom>
                <a:avLst/>
                <a:gdLst/>
                <a:ahLst/>
                <a:cxnLst/>
                <a:rect l="l" t="t" r="r" b="b"/>
                <a:pathLst>
                  <a:path w="575642" h="657865" extrusionOk="0">
                    <a:moveTo>
                      <a:pt x="466682" y="0"/>
                    </a:moveTo>
                    <a:lnTo>
                      <a:pt x="0" y="454537"/>
                    </a:lnTo>
                    <a:lnTo>
                      <a:pt x="575642" y="657865"/>
                    </a:lnTo>
                    <a:lnTo>
                      <a:pt x="466682" y="0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511" name="Google Shape;511;p15"/>
              <p:cNvSpPr/>
              <p:nvPr/>
            </p:nvSpPr>
            <p:spPr>
              <a:xfrm>
                <a:off x="8723730" y="3828847"/>
                <a:ext cx="466681" cy="454537"/>
              </a:xfrm>
              <a:custGeom>
                <a:avLst/>
                <a:gdLst/>
                <a:ahLst/>
                <a:cxnLst/>
                <a:rect l="l" t="t" r="r" b="b"/>
                <a:pathLst>
                  <a:path w="466681" h="454537" extrusionOk="0">
                    <a:moveTo>
                      <a:pt x="466682" y="0"/>
                    </a:moveTo>
                    <a:lnTo>
                      <a:pt x="344086" y="397588"/>
                    </a:lnTo>
                    <a:lnTo>
                      <a:pt x="0" y="454537"/>
                    </a:lnTo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512" name="Google Shape;512;p15"/>
              <p:cNvSpPr/>
              <p:nvPr/>
            </p:nvSpPr>
            <p:spPr>
              <a:xfrm>
                <a:off x="9067817" y="4226437"/>
                <a:ext cx="231550" cy="260271"/>
              </a:xfrm>
              <a:custGeom>
                <a:avLst/>
                <a:gdLst/>
                <a:ahLst/>
                <a:cxnLst/>
                <a:rect l="l" t="t" r="r" b="b"/>
                <a:pathLst>
                  <a:path w="231550" h="260271" extrusionOk="0">
                    <a:moveTo>
                      <a:pt x="231550" y="260272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513" name="Google Shape;513;p15"/>
            <p:cNvGrpSpPr/>
            <p:nvPr/>
          </p:nvGrpSpPr>
          <p:grpSpPr>
            <a:xfrm rot="10800000">
              <a:off x="8738883" y="2016848"/>
              <a:ext cx="670971" cy="426896"/>
              <a:chOff x="6780936" y="4251465"/>
              <a:chExt cx="409403" cy="260477"/>
            </a:xfrm>
          </p:grpSpPr>
          <p:sp>
            <p:nvSpPr>
              <p:cNvPr id="514" name="Google Shape;514;p15"/>
              <p:cNvSpPr/>
              <p:nvPr/>
            </p:nvSpPr>
            <p:spPr>
              <a:xfrm>
                <a:off x="6780936" y="4251465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9"/>
                    </a:moveTo>
                    <a:lnTo>
                      <a:pt x="126613" y="0"/>
                    </a:lnTo>
                    <a:lnTo>
                      <a:pt x="19317" y="39638"/>
                    </a:lnTo>
                    <a:lnTo>
                      <a:pt x="0" y="152375"/>
                    </a:lnTo>
                    <a:lnTo>
                      <a:pt x="87972" y="225474"/>
                    </a:lnTo>
                    <a:lnTo>
                      <a:pt x="195265" y="185836"/>
                    </a:lnTo>
                    <a:lnTo>
                      <a:pt x="214585" y="73099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515" name="Google Shape;515;p15"/>
              <p:cNvSpPr/>
              <p:nvPr/>
            </p:nvSpPr>
            <p:spPr>
              <a:xfrm>
                <a:off x="6975754" y="4286469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8"/>
                    </a:moveTo>
                    <a:lnTo>
                      <a:pt x="126613" y="0"/>
                    </a:lnTo>
                    <a:lnTo>
                      <a:pt x="19320" y="39638"/>
                    </a:lnTo>
                    <a:lnTo>
                      <a:pt x="0" y="152375"/>
                    </a:lnTo>
                    <a:lnTo>
                      <a:pt x="87972" y="225473"/>
                    </a:lnTo>
                    <a:lnTo>
                      <a:pt x="195268" y="185836"/>
                    </a:lnTo>
                    <a:lnTo>
                      <a:pt x="214585" y="73098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516" name="Google Shape;516;p15"/>
            <p:cNvSpPr/>
            <p:nvPr/>
          </p:nvSpPr>
          <p:spPr>
            <a:xfrm rot="10800000">
              <a:off x="648274" y="4603997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5541"/>
                  </a:moveTo>
                  <a:cubicBezTo>
                    <a:pt x="31082" y="24124"/>
                    <a:pt x="24124" y="31082"/>
                    <a:pt x="15541" y="31082"/>
                  </a:cubicBezTo>
                  <a:cubicBezTo>
                    <a:pt x="6958" y="31082"/>
                    <a:pt x="0" y="24124"/>
                    <a:pt x="0" y="15541"/>
                  </a:cubicBezTo>
                  <a:cubicBezTo>
                    <a:pt x="0" y="6958"/>
                    <a:pt x="6958" y="0"/>
                    <a:pt x="15541" y="0"/>
                  </a:cubicBezTo>
                  <a:cubicBezTo>
                    <a:pt x="24124" y="0"/>
                    <a:pt x="31082" y="6958"/>
                    <a:pt x="31082" y="155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517" name="Google Shape;517;p15"/>
            <p:cNvSpPr/>
            <p:nvPr/>
          </p:nvSpPr>
          <p:spPr>
            <a:xfrm rot="10800000">
              <a:off x="2544806" y="225766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2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6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518" name="Google Shape;518;p15"/>
            <p:cNvSpPr/>
            <p:nvPr/>
          </p:nvSpPr>
          <p:spPr>
            <a:xfrm rot="10800000">
              <a:off x="5383228" y="4758062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519" name="Google Shape;519;p15"/>
            <p:cNvSpPr/>
            <p:nvPr/>
          </p:nvSpPr>
          <p:spPr>
            <a:xfrm rot="10800000">
              <a:off x="8738866" y="1155356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6433"/>
                  </a:moveTo>
                  <a:cubicBezTo>
                    <a:pt x="31082" y="25016"/>
                    <a:pt x="24125" y="31975"/>
                    <a:pt x="15541" y="31975"/>
                  </a:cubicBezTo>
                  <a:cubicBezTo>
                    <a:pt x="6958" y="31975"/>
                    <a:pt x="0" y="25017"/>
                    <a:pt x="0" y="16433"/>
                  </a:cubicBezTo>
                  <a:cubicBezTo>
                    <a:pt x="0" y="7850"/>
                    <a:pt x="6958" y="892"/>
                    <a:pt x="15541" y="892"/>
                  </a:cubicBezTo>
                  <a:cubicBezTo>
                    <a:pt x="15541" y="892"/>
                    <a:pt x="15541" y="892"/>
                    <a:pt x="15542" y="892"/>
                  </a:cubicBezTo>
                  <a:cubicBezTo>
                    <a:pt x="24125" y="892"/>
                    <a:pt x="31082" y="7850"/>
                    <a:pt x="31083" y="16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4">
    <p:spTree>
      <p:nvGrpSpPr>
        <p:cNvPr id="520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6"/>
          <p:cNvSpPr txBox="1"/>
          <p:nvPr>
            <p:ph type="title"/>
          </p:nvPr>
        </p:nvSpPr>
        <p:spPr>
          <a:xfrm>
            <a:off x="825375" y="1757896"/>
            <a:ext cx="3597900" cy="79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522" name="Google Shape;522;p16"/>
          <p:cNvSpPr txBox="1"/>
          <p:nvPr>
            <p:ph type="subTitle" idx="1"/>
          </p:nvPr>
        </p:nvSpPr>
        <p:spPr>
          <a:xfrm>
            <a:off x="825367" y="2474788"/>
            <a:ext cx="3597900" cy="9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523" name="Google Shape;523;p16"/>
          <p:cNvGrpSpPr/>
          <p:nvPr/>
        </p:nvGrpSpPr>
        <p:grpSpPr>
          <a:xfrm>
            <a:off x="-572966" y="319948"/>
            <a:ext cx="9984723" cy="4891266"/>
            <a:chOff x="-572966" y="319948"/>
            <a:chExt cx="9984723" cy="4891266"/>
          </a:xfrm>
        </p:grpSpPr>
        <p:grpSp>
          <p:nvGrpSpPr>
            <p:cNvPr id="524" name="Google Shape;524;p16"/>
            <p:cNvGrpSpPr/>
            <p:nvPr/>
          </p:nvGrpSpPr>
          <p:grpSpPr>
            <a:xfrm rot="-524852">
              <a:off x="8358789" y="2661486"/>
              <a:ext cx="973353" cy="1121469"/>
              <a:chOff x="8319033" y="2571756"/>
              <a:chExt cx="1023002" cy="1178673"/>
            </a:xfrm>
          </p:grpSpPr>
          <p:grpSp>
            <p:nvGrpSpPr>
              <p:cNvPr id="525" name="Google Shape;525;p16"/>
              <p:cNvGrpSpPr/>
              <p:nvPr/>
            </p:nvGrpSpPr>
            <p:grpSpPr>
              <a:xfrm rot="-5553865">
                <a:off x="8343161" y="2839162"/>
                <a:ext cx="924881" cy="650190"/>
                <a:chOff x="6648835" y="3574782"/>
                <a:chExt cx="496777" cy="349233"/>
              </a:xfrm>
            </p:grpSpPr>
            <p:sp>
              <p:nvSpPr>
                <p:cNvPr id="526" name="Google Shape;526;p16"/>
                <p:cNvSpPr/>
                <p:nvPr/>
              </p:nvSpPr>
              <p:spPr>
                <a:xfrm rot="4005830">
                  <a:off x="6583246" y="3684129"/>
                  <a:ext cx="254378" cy="24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070" h="24827" extrusionOk="0">
                      <a:moveTo>
                        <a:pt x="0" y="892"/>
                      </a:moveTo>
                      <a:lnTo>
                        <a:pt x="254070" y="892"/>
                      </a:lnTo>
                      <a:lnTo>
                        <a:pt x="254070" y="25720"/>
                      </a:lnTo>
                      <a:lnTo>
                        <a:pt x="0" y="2572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27" name="Google Shape;527;p16"/>
                <p:cNvSpPr/>
                <p:nvPr/>
              </p:nvSpPr>
              <p:spPr>
                <a:xfrm rot="10116346">
                  <a:off x="6891669" y="3874350"/>
                  <a:ext cx="253995" cy="248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070" h="24828" extrusionOk="0">
                      <a:moveTo>
                        <a:pt x="0" y="892"/>
                      </a:moveTo>
                      <a:lnTo>
                        <a:pt x="254071" y="892"/>
                      </a:lnTo>
                      <a:lnTo>
                        <a:pt x="254071" y="25720"/>
                      </a:lnTo>
                      <a:lnTo>
                        <a:pt x="0" y="2572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528" name="Google Shape;528;p16"/>
              <p:cNvGrpSpPr/>
              <p:nvPr/>
            </p:nvGrpSpPr>
            <p:grpSpPr>
              <a:xfrm rot="-5553865">
                <a:off x="8262399" y="2674524"/>
                <a:ext cx="1136270" cy="973137"/>
                <a:chOff x="6593163" y="3501505"/>
                <a:chExt cx="610319" cy="522696"/>
              </a:xfrm>
            </p:grpSpPr>
            <p:grpSp>
              <p:nvGrpSpPr>
                <p:cNvPr id="529" name="Google Shape;529;p16"/>
                <p:cNvGrpSpPr/>
                <p:nvPr/>
              </p:nvGrpSpPr>
              <p:grpSpPr>
                <a:xfrm>
                  <a:off x="6670478" y="3772597"/>
                  <a:ext cx="251595" cy="251604"/>
                  <a:chOff x="6670478" y="3772597"/>
                  <a:chExt cx="251595" cy="251604"/>
                </a:xfrm>
              </p:grpSpPr>
              <p:grpSp>
                <p:nvGrpSpPr>
                  <p:cNvPr id="530" name="Google Shape;530;p16"/>
                  <p:cNvGrpSpPr/>
                  <p:nvPr/>
                </p:nvGrpSpPr>
                <p:grpSpPr>
                  <a:xfrm>
                    <a:off x="6670478" y="3772597"/>
                    <a:ext cx="251595" cy="251604"/>
                    <a:chOff x="6670478" y="3772597"/>
                    <a:chExt cx="251595" cy="251604"/>
                  </a:xfrm>
                </p:grpSpPr>
                <p:sp>
                  <p:nvSpPr>
                    <p:cNvPr id="531" name="Google Shape;531;p16"/>
                    <p:cNvSpPr/>
                    <p:nvPr/>
                  </p:nvSpPr>
                  <p:spPr>
                    <a:xfrm>
                      <a:off x="6670478" y="3772597"/>
                      <a:ext cx="251595" cy="25159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1595" h="251594" extrusionOk="0">
                          <a:moveTo>
                            <a:pt x="223193" y="206302"/>
                          </a:moveTo>
                          <a:cubicBezTo>
                            <a:pt x="179225" y="260092"/>
                            <a:pt x="99976" y="268054"/>
                            <a:pt x="46185" y="224085"/>
                          </a:cubicBezTo>
                          <a:cubicBezTo>
                            <a:pt x="-7605" y="180117"/>
                            <a:pt x="-15567" y="100867"/>
                            <a:pt x="28402" y="47077"/>
                          </a:cubicBezTo>
                          <a:cubicBezTo>
                            <a:pt x="72370" y="-6713"/>
                            <a:pt x="151619" y="-14675"/>
                            <a:pt x="205410" y="29294"/>
                          </a:cubicBezTo>
                          <a:cubicBezTo>
                            <a:pt x="259199" y="73261"/>
                            <a:pt x="267162" y="152509"/>
                            <a:pt x="223195" y="206299"/>
                          </a:cubicBezTo>
                          <a:cubicBezTo>
                            <a:pt x="223194" y="206300"/>
                            <a:pt x="223194" y="206301"/>
                            <a:pt x="223193" y="206301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532" name="Google Shape;532;p16"/>
                    <p:cNvSpPr/>
                    <p:nvPr/>
                  </p:nvSpPr>
                  <p:spPr>
                    <a:xfrm>
                      <a:off x="6670489" y="3810962"/>
                      <a:ext cx="251572" cy="21323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1572" h="213239" extrusionOk="0">
                          <a:moveTo>
                            <a:pt x="216199" y="892"/>
                          </a:moveTo>
                          <a:cubicBezTo>
                            <a:pt x="236217" y="60386"/>
                            <a:pt x="204215" y="124843"/>
                            <a:pt x="144721" y="144861"/>
                          </a:cubicBezTo>
                          <a:cubicBezTo>
                            <a:pt x="85357" y="164835"/>
                            <a:pt x="21023" y="133018"/>
                            <a:pt x="865" y="73717"/>
                          </a:cubicBezTo>
                          <a:cubicBezTo>
                            <a:pt x="-7211" y="142712"/>
                            <a:pt x="42174" y="205191"/>
                            <a:pt x="111169" y="213267"/>
                          </a:cubicBezTo>
                          <a:cubicBezTo>
                            <a:pt x="180164" y="221343"/>
                            <a:pt x="242643" y="171958"/>
                            <a:pt x="250719" y="102963"/>
                          </a:cubicBezTo>
                          <a:cubicBezTo>
                            <a:pt x="255106" y="65484"/>
                            <a:pt x="242434" y="28015"/>
                            <a:pt x="216199" y="89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533" name="Google Shape;533;p16"/>
                    <p:cNvSpPr/>
                    <p:nvPr/>
                  </p:nvSpPr>
                  <p:spPr>
                    <a:xfrm>
                      <a:off x="6710195" y="3787853"/>
                      <a:ext cx="138153" cy="11789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153" h="117899" extrusionOk="0">
                          <a:moveTo>
                            <a:pt x="94136" y="108660"/>
                          </a:moveTo>
                          <a:cubicBezTo>
                            <a:pt x="58596" y="126904"/>
                            <a:pt x="18566" y="119835"/>
                            <a:pt x="4725" y="92874"/>
                          </a:cubicBezTo>
                          <a:cubicBezTo>
                            <a:pt x="-9114" y="65912"/>
                            <a:pt x="8478" y="29266"/>
                            <a:pt x="44018" y="11023"/>
                          </a:cubicBezTo>
                          <a:cubicBezTo>
                            <a:pt x="79558" y="-7220"/>
                            <a:pt x="119588" y="-152"/>
                            <a:pt x="133428" y="26810"/>
                          </a:cubicBezTo>
                          <a:cubicBezTo>
                            <a:pt x="147268" y="53772"/>
                            <a:pt x="129677" y="90417"/>
                            <a:pt x="94136" y="10866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534" name="Google Shape;534;p16"/>
                  <p:cNvSpPr/>
                  <p:nvPr/>
                </p:nvSpPr>
                <p:spPr>
                  <a:xfrm>
                    <a:off x="6703174" y="3787996"/>
                    <a:ext cx="127136" cy="600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7136" h="60079" extrusionOk="0">
                        <a:moveTo>
                          <a:pt x="0" y="60972"/>
                        </a:moveTo>
                        <a:cubicBezTo>
                          <a:pt x="5094" y="49300"/>
                          <a:pt x="12282" y="38660"/>
                          <a:pt x="21208" y="29577"/>
                        </a:cubicBezTo>
                        <a:cubicBezTo>
                          <a:pt x="30137" y="20232"/>
                          <a:pt x="40828" y="12751"/>
                          <a:pt x="52666" y="7564"/>
                        </a:cubicBezTo>
                        <a:cubicBezTo>
                          <a:pt x="58661" y="5087"/>
                          <a:pt x="64899" y="3243"/>
                          <a:pt x="71277" y="2061"/>
                        </a:cubicBezTo>
                        <a:cubicBezTo>
                          <a:pt x="77659" y="1024"/>
                          <a:pt x="84133" y="676"/>
                          <a:pt x="90589" y="1021"/>
                        </a:cubicBezTo>
                        <a:cubicBezTo>
                          <a:pt x="103329" y="1932"/>
                          <a:pt x="115756" y="5388"/>
                          <a:pt x="127136" y="11187"/>
                        </a:cubicBezTo>
                        <a:cubicBezTo>
                          <a:pt x="115207" y="7769"/>
                          <a:pt x="102873" y="5966"/>
                          <a:pt x="90465" y="5825"/>
                        </a:cubicBezTo>
                        <a:cubicBezTo>
                          <a:pt x="78299" y="5961"/>
                          <a:pt x="66276" y="8476"/>
                          <a:pt x="55075" y="13228"/>
                        </a:cubicBezTo>
                        <a:cubicBezTo>
                          <a:pt x="43880" y="18117"/>
                          <a:pt x="33561" y="24806"/>
                          <a:pt x="24527" y="33028"/>
                        </a:cubicBezTo>
                        <a:cubicBezTo>
                          <a:pt x="15283" y="41349"/>
                          <a:pt x="7051" y="50728"/>
                          <a:pt x="0" y="60972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535" name="Google Shape;535;p16"/>
                <p:cNvGrpSpPr/>
                <p:nvPr/>
              </p:nvGrpSpPr>
              <p:grpSpPr>
                <a:xfrm>
                  <a:off x="6593163" y="3501505"/>
                  <a:ext cx="138814" cy="138814"/>
                  <a:chOff x="6593163" y="3501505"/>
                  <a:chExt cx="138814" cy="138814"/>
                </a:xfrm>
              </p:grpSpPr>
              <p:grpSp>
                <p:nvGrpSpPr>
                  <p:cNvPr id="536" name="Google Shape;536;p16"/>
                  <p:cNvGrpSpPr/>
                  <p:nvPr/>
                </p:nvGrpSpPr>
                <p:grpSpPr>
                  <a:xfrm>
                    <a:off x="6593163" y="3501505"/>
                    <a:ext cx="138814" cy="138814"/>
                    <a:chOff x="6593163" y="3501505"/>
                    <a:chExt cx="138814" cy="138814"/>
                  </a:xfrm>
                </p:grpSpPr>
                <p:sp>
                  <p:nvSpPr>
                    <p:cNvPr id="537" name="Google Shape;537;p16"/>
                    <p:cNvSpPr/>
                    <p:nvPr/>
                  </p:nvSpPr>
                  <p:spPr>
                    <a:xfrm>
                      <a:off x="6593163" y="3501505"/>
                      <a:ext cx="138814" cy="13881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814" h="138814" extrusionOk="0">
                          <a:moveTo>
                            <a:pt x="137975" y="59601"/>
                          </a:moveTo>
                          <a:cubicBezTo>
                            <a:pt x="143883" y="97470"/>
                            <a:pt x="117974" y="132959"/>
                            <a:pt x="80105" y="138867"/>
                          </a:cubicBezTo>
                          <a:cubicBezTo>
                            <a:pt x="42237" y="144776"/>
                            <a:pt x="6748" y="118866"/>
                            <a:pt x="840" y="80997"/>
                          </a:cubicBezTo>
                          <a:cubicBezTo>
                            <a:pt x="-5069" y="43129"/>
                            <a:pt x="20840" y="7640"/>
                            <a:pt x="58709" y="1732"/>
                          </a:cubicBezTo>
                          <a:cubicBezTo>
                            <a:pt x="96578" y="-4177"/>
                            <a:pt x="132067" y="21732"/>
                            <a:pt x="137975" y="59601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538" name="Google Shape;538;p16"/>
                    <p:cNvSpPr/>
                    <p:nvPr/>
                  </p:nvSpPr>
                  <p:spPr>
                    <a:xfrm>
                      <a:off x="6610573" y="3501526"/>
                      <a:ext cx="121396" cy="13877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1396" h="138779" extrusionOk="0">
                          <a:moveTo>
                            <a:pt x="49368" y="942"/>
                          </a:moveTo>
                          <a:cubicBezTo>
                            <a:pt x="81178" y="14628"/>
                            <a:pt x="95870" y="51510"/>
                            <a:pt x="82184" y="83320"/>
                          </a:cubicBezTo>
                          <a:cubicBezTo>
                            <a:pt x="68531" y="115054"/>
                            <a:pt x="31780" y="129766"/>
                            <a:pt x="0" y="116218"/>
                          </a:cubicBezTo>
                          <a:cubicBezTo>
                            <a:pt x="25370" y="144941"/>
                            <a:pt x="69221" y="147658"/>
                            <a:pt x="97943" y="122288"/>
                          </a:cubicBezTo>
                          <a:cubicBezTo>
                            <a:pt x="126665" y="96917"/>
                            <a:pt x="129382" y="53067"/>
                            <a:pt x="104012" y="24344"/>
                          </a:cubicBezTo>
                          <a:cubicBezTo>
                            <a:pt x="90231" y="8742"/>
                            <a:pt x="70171" y="151"/>
                            <a:pt x="49368" y="94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539" name="Google Shape;539;p16"/>
                    <p:cNvSpPr/>
                    <p:nvPr/>
                  </p:nvSpPr>
                  <p:spPr>
                    <a:xfrm>
                      <a:off x="6604123" y="3519538"/>
                      <a:ext cx="61982" cy="7872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1982" h="78726" extrusionOk="0">
                          <a:moveTo>
                            <a:pt x="60273" y="47935"/>
                          </a:moveTo>
                          <a:cubicBezTo>
                            <a:pt x="54683" y="69254"/>
                            <a:pt x="37039" y="83097"/>
                            <a:pt x="20868" y="78854"/>
                          </a:cubicBezTo>
                          <a:cubicBezTo>
                            <a:pt x="4694" y="74612"/>
                            <a:pt x="-3882" y="53892"/>
                            <a:pt x="1709" y="32575"/>
                          </a:cubicBezTo>
                          <a:cubicBezTo>
                            <a:pt x="7301" y="11257"/>
                            <a:pt x="24943" y="-2586"/>
                            <a:pt x="41116" y="1656"/>
                          </a:cubicBezTo>
                          <a:cubicBezTo>
                            <a:pt x="57288" y="5898"/>
                            <a:pt x="65865" y="26619"/>
                            <a:pt x="60273" y="47935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540" name="Google Shape;540;p16"/>
                  <p:cNvSpPr/>
                  <p:nvPr/>
                </p:nvSpPr>
                <p:spPr>
                  <a:xfrm>
                    <a:off x="6606348" y="3522484"/>
                    <a:ext cx="25490" cy="732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490" h="73244" extrusionOk="0">
                        <a:moveTo>
                          <a:pt x="7566" y="74136"/>
                        </a:moveTo>
                        <a:cubicBezTo>
                          <a:pt x="3911" y="68242"/>
                          <a:pt x="1541" y="61642"/>
                          <a:pt x="610" y="54769"/>
                        </a:cubicBezTo>
                        <a:cubicBezTo>
                          <a:pt x="-438" y="47800"/>
                          <a:pt x="-134" y="40695"/>
                          <a:pt x="1507" y="33841"/>
                        </a:cubicBezTo>
                        <a:lnTo>
                          <a:pt x="2129" y="31267"/>
                        </a:lnTo>
                        <a:lnTo>
                          <a:pt x="3016" y="28769"/>
                        </a:lnTo>
                        <a:cubicBezTo>
                          <a:pt x="3556" y="27090"/>
                          <a:pt x="4195" y="25444"/>
                          <a:pt x="4928" y="23839"/>
                        </a:cubicBezTo>
                        <a:lnTo>
                          <a:pt x="7394" y="19168"/>
                        </a:lnTo>
                        <a:cubicBezTo>
                          <a:pt x="8265" y="17646"/>
                          <a:pt x="9249" y="16191"/>
                          <a:pt x="10338" y="14816"/>
                        </a:cubicBezTo>
                        <a:cubicBezTo>
                          <a:pt x="12373" y="11997"/>
                          <a:pt x="14689" y="9392"/>
                          <a:pt x="17251" y="7042"/>
                        </a:cubicBezTo>
                        <a:cubicBezTo>
                          <a:pt x="19837" y="4786"/>
                          <a:pt x="22591" y="2730"/>
                          <a:pt x="25490" y="892"/>
                        </a:cubicBezTo>
                        <a:cubicBezTo>
                          <a:pt x="23588" y="3799"/>
                          <a:pt x="21334" y="6249"/>
                          <a:pt x="19525" y="9035"/>
                        </a:cubicBezTo>
                        <a:cubicBezTo>
                          <a:pt x="17653" y="11720"/>
                          <a:pt x="15939" y="14512"/>
                          <a:pt x="14393" y="17397"/>
                        </a:cubicBezTo>
                        <a:cubicBezTo>
                          <a:pt x="11251" y="22991"/>
                          <a:pt x="8928" y="29008"/>
                          <a:pt x="7496" y="35262"/>
                        </a:cubicBezTo>
                        <a:cubicBezTo>
                          <a:pt x="5972" y="41516"/>
                          <a:pt x="5262" y="47940"/>
                          <a:pt x="5382" y="54376"/>
                        </a:cubicBezTo>
                        <a:cubicBezTo>
                          <a:pt x="5514" y="61015"/>
                          <a:pt x="6244" y="67629"/>
                          <a:pt x="7566" y="74136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541" name="Google Shape;541;p16"/>
                <p:cNvGrpSpPr/>
                <p:nvPr/>
              </p:nvGrpSpPr>
              <p:grpSpPr>
                <a:xfrm>
                  <a:off x="7042135" y="3776722"/>
                  <a:ext cx="161347" cy="161347"/>
                  <a:chOff x="7042135" y="3776722"/>
                  <a:chExt cx="161347" cy="161347"/>
                </a:xfrm>
              </p:grpSpPr>
              <p:grpSp>
                <p:nvGrpSpPr>
                  <p:cNvPr id="542" name="Google Shape;542;p16"/>
                  <p:cNvGrpSpPr/>
                  <p:nvPr/>
                </p:nvGrpSpPr>
                <p:grpSpPr>
                  <a:xfrm>
                    <a:off x="7042135" y="3776722"/>
                    <a:ext cx="161347" cy="161347"/>
                    <a:chOff x="7042135" y="3776722"/>
                    <a:chExt cx="161347" cy="161347"/>
                  </a:xfrm>
                </p:grpSpPr>
                <p:sp>
                  <p:nvSpPr>
                    <p:cNvPr id="543" name="Google Shape;543;p16"/>
                    <p:cNvSpPr/>
                    <p:nvPr/>
                  </p:nvSpPr>
                  <p:spPr>
                    <a:xfrm rot="-4787085">
                      <a:off x="7053352" y="3787939"/>
                      <a:ext cx="138913" cy="1389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793" h="138793" extrusionOk="0">
                          <a:moveTo>
                            <a:pt x="138793" y="70289"/>
                          </a:moveTo>
                          <a:cubicBezTo>
                            <a:pt x="138793" y="108615"/>
                            <a:pt x="107723" y="139685"/>
                            <a:pt x="69396" y="139685"/>
                          </a:cubicBezTo>
                          <a:cubicBezTo>
                            <a:pt x="31070" y="139685"/>
                            <a:pt x="0" y="108615"/>
                            <a:pt x="0" y="70289"/>
                          </a:cubicBezTo>
                          <a:cubicBezTo>
                            <a:pt x="0" y="31962"/>
                            <a:pt x="31070" y="892"/>
                            <a:pt x="69396" y="892"/>
                          </a:cubicBezTo>
                          <a:cubicBezTo>
                            <a:pt x="107723" y="892"/>
                            <a:pt x="138793" y="31962"/>
                            <a:pt x="138793" y="7028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544" name="Google Shape;544;p16"/>
                    <p:cNvSpPr/>
                    <p:nvPr/>
                  </p:nvSpPr>
                  <p:spPr>
                    <a:xfrm>
                      <a:off x="7053274" y="3793868"/>
                      <a:ext cx="136267" cy="1329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6267" h="132913" extrusionOk="0">
                          <a:moveTo>
                            <a:pt x="136267" y="82962"/>
                          </a:moveTo>
                          <a:cubicBezTo>
                            <a:pt x="113560" y="109108"/>
                            <a:pt x="73958" y="111896"/>
                            <a:pt x="47812" y="89189"/>
                          </a:cubicBezTo>
                          <a:cubicBezTo>
                            <a:pt x="21728" y="66536"/>
                            <a:pt x="18882" y="27052"/>
                            <a:pt x="41448" y="892"/>
                          </a:cubicBezTo>
                          <a:cubicBezTo>
                            <a:pt x="6374" y="16333"/>
                            <a:pt x="-9542" y="57284"/>
                            <a:pt x="5899" y="92358"/>
                          </a:cubicBezTo>
                          <a:cubicBezTo>
                            <a:pt x="21341" y="127432"/>
                            <a:pt x="62291" y="143348"/>
                            <a:pt x="97365" y="127906"/>
                          </a:cubicBezTo>
                          <a:cubicBezTo>
                            <a:pt x="116418" y="119519"/>
                            <a:pt x="130698" y="103020"/>
                            <a:pt x="136267" y="8296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545" name="Google Shape;545;p16"/>
                    <p:cNvSpPr/>
                    <p:nvPr/>
                  </p:nvSpPr>
                  <p:spPr>
                    <a:xfrm>
                      <a:off x="7105070" y="3801538"/>
                      <a:ext cx="74807" cy="6664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4807" h="66646" extrusionOk="0">
                          <a:moveTo>
                            <a:pt x="21188" y="59778"/>
                          </a:moveTo>
                          <a:cubicBezTo>
                            <a:pt x="2578" y="47972"/>
                            <a:pt x="-5249" y="26957"/>
                            <a:pt x="3708" y="12839"/>
                          </a:cubicBezTo>
                          <a:cubicBezTo>
                            <a:pt x="12664" y="-1279"/>
                            <a:pt x="35011" y="-3153"/>
                            <a:pt x="53621" y="8653"/>
                          </a:cubicBezTo>
                          <a:cubicBezTo>
                            <a:pt x="72230" y="20459"/>
                            <a:pt x="80057" y="41474"/>
                            <a:pt x="71100" y="55592"/>
                          </a:cubicBezTo>
                          <a:cubicBezTo>
                            <a:pt x="62144" y="69709"/>
                            <a:pt x="39797" y="71585"/>
                            <a:pt x="21188" y="59778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546" name="Google Shape;546;p16"/>
                  <p:cNvSpPr/>
                  <p:nvPr/>
                </p:nvSpPr>
                <p:spPr>
                  <a:xfrm>
                    <a:off x="7115201" y="3798435"/>
                    <a:ext cx="64510" cy="47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4510" h="47225" extrusionOk="0">
                        <a:moveTo>
                          <a:pt x="0" y="2589"/>
                        </a:moveTo>
                        <a:cubicBezTo>
                          <a:pt x="7112" y="570"/>
                          <a:pt x="14614" y="349"/>
                          <a:pt x="21832" y="1946"/>
                        </a:cubicBezTo>
                        <a:cubicBezTo>
                          <a:pt x="29211" y="3437"/>
                          <a:pt x="36172" y="6531"/>
                          <a:pt x="42223" y="11011"/>
                        </a:cubicBezTo>
                        <a:cubicBezTo>
                          <a:pt x="48192" y="15531"/>
                          <a:pt x="53200" y="21196"/>
                          <a:pt x="56956" y="27673"/>
                        </a:cubicBezTo>
                        <a:cubicBezTo>
                          <a:pt x="57967" y="29215"/>
                          <a:pt x="58824" y="30852"/>
                          <a:pt x="59516" y="32560"/>
                        </a:cubicBezTo>
                        <a:lnTo>
                          <a:pt x="61701" y="37594"/>
                        </a:lnTo>
                        <a:cubicBezTo>
                          <a:pt x="62825" y="41049"/>
                          <a:pt x="63763" y="44562"/>
                          <a:pt x="64511" y="48117"/>
                        </a:cubicBezTo>
                        <a:cubicBezTo>
                          <a:pt x="62471" y="45067"/>
                          <a:pt x="60839" y="41920"/>
                          <a:pt x="58986" y="38924"/>
                        </a:cubicBezTo>
                        <a:lnTo>
                          <a:pt x="56017" y="34573"/>
                        </a:lnTo>
                        <a:lnTo>
                          <a:pt x="54589" y="32393"/>
                        </a:lnTo>
                        <a:cubicBezTo>
                          <a:pt x="54107" y="31674"/>
                          <a:pt x="53505" y="31038"/>
                          <a:pt x="52971" y="30359"/>
                        </a:cubicBezTo>
                        <a:cubicBezTo>
                          <a:pt x="51863" y="29028"/>
                          <a:pt x="50781" y="27693"/>
                          <a:pt x="49748" y="26327"/>
                        </a:cubicBezTo>
                        <a:cubicBezTo>
                          <a:pt x="48644" y="25020"/>
                          <a:pt x="47365" y="23872"/>
                          <a:pt x="46193" y="22641"/>
                        </a:cubicBezTo>
                        <a:cubicBezTo>
                          <a:pt x="45587" y="22043"/>
                          <a:pt x="45023" y="21407"/>
                          <a:pt x="44441" y="20789"/>
                        </a:cubicBezTo>
                        <a:lnTo>
                          <a:pt x="42501" y="19146"/>
                        </a:lnTo>
                        <a:cubicBezTo>
                          <a:pt x="41176" y="18095"/>
                          <a:pt x="39974" y="16883"/>
                          <a:pt x="38561" y="15958"/>
                        </a:cubicBezTo>
                        <a:lnTo>
                          <a:pt x="34411" y="13052"/>
                        </a:lnTo>
                        <a:lnTo>
                          <a:pt x="29981" y="10583"/>
                        </a:lnTo>
                        <a:cubicBezTo>
                          <a:pt x="26953" y="9022"/>
                          <a:pt x="23817" y="7682"/>
                          <a:pt x="20596" y="6572"/>
                        </a:cubicBezTo>
                        <a:cubicBezTo>
                          <a:pt x="13941" y="4326"/>
                          <a:pt x="7013" y="2986"/>
                          <a:pt x="0" y="2589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</p:grpSp>
        <p:grpSp>
          <p:nvGrpSpPr>
            <p:cNvPr id="547" name="Google Shape;547;p16"/>
            <p:cNvGrpSpPr/>
            <p:nvPr/>
          </p:nvGrpSpPr>
          <p:grpSpPr>
            <a:xfrm>
              <a:off x="-572966" y="1994741"/>
              <a:ext cx="1348325" cy="1344368"/>
              <a:chOff x="-572966" y="1994741"/>
              <a:chExt cx="1348325" cy="1344368"/>
            </a:xfrm>
          </p:grpSpPr>
          <p:grpSp>
            <p:nvGrpSpPr>
              <p:cNvPr id="548" name="Google Shape;548;p16"/>
              <p:cNvGrpSpPr/>
              <p:nvPr/>
            </p:nvGrpSpPr>
            <p:grpSpPr>
              <a:xfrm rot="-890427">
                <a:off x="-450726" y="2117786"/>
                <a:ext cx="1103847" cy="1098277"/>
                <a:chOff x="4420501" y="3465415"/>
                <a:chExt cx="690587" cy="687102"/>
              </a:xfrm>
            </p:grpSpPr>
            <p:sp>
              <p:nvSpPr>
                <p:cNvPr id="549" name="Google Shape;549;p16"/>
                <p:cNvSpPr/>
                <p:nvPr/>
              </p:nvSpPr>
              <p:spPr>
                <a:xfrm rot="-5374217">
                  <a:off x="4435175" y="3652825"/>
                  <a:ext cx="661050" cy="312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1031" h="312604" extrusionOk="0">
                      <a:moveTo>
                        <a:pt x="661032" y="157194"/>
                      </a:moveTo>
                      <a:cubicBezTo>
                        <a:pt x="661032" y="243518"/>
                        <a:pt x="513055" y="313496"/>
                        <a:pt x="330516" y="313496"/>
                      </a:cubicBezTo>
                      <a:cubicBezTo>
                        <a:pt x="147977" y="313496"/>
                        <a:pt x="0" y="243518"/>
                        <a:pt x="0" y="157194"/>
                      </a:cubicBezTo>
                      <a:cubicBezTo>
                        <a:pt x="0" y="70871"/>
                        <a:pt x="147977" y="892"/>
                        <a:pt x="330516" y="892"/>
                      </a:cubicBezTo>
                      <a:cubicBezTo>
                        <a:pt x="513055" y="892"/>
                        <a:pt x="661032" y="70871"/>
                        <a:pt x="661032" y="157194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8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50" name="Google Shape;550;p16"/>
                <p:cNvSpPr/>
                <p:nvPr/>
              </p:nvSpPr>
              <p:spPr>
                <a:xfrm rot="-5374217">
                  <a:off x="4609359" y="3478652"/>
                  <a:ext cx="312610" cy="6610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2601" h="661034" extrusionOk="0">
                      <a:moveTo>
                        <a:pt x="312602" y="331410"/>
                      </a:moveTo>
                      <a:cubicBezTo>
                        <a:pt x="312602" y="513949"/>
                        <a:pt x="242624" y="661927"/>
                        <a:pt x="156301" y="661927"/>
                      </a:cubicBezTo>
                      <a:cubicBezTo>
                        <a:pt x="69978" y="661927"/>
                        <a:pt x="0" y="513949"/>
                        <a:pt x="0" y="331410"/>
                      </a:cubicBezTo>
                      <a:cubicBezTo>
                        <a:pt x="0" y="148870"/>
                        <a:pt x="69978" y="892"/>
                        <a:pt x="156301" y="892"/>
                      </a:cubicBezTo>
                      <a:cubicBezTo>
                        <a:pt x="242624" y="892"/>
                        <a:pt x="312602" y="148870"/>
                        <a:pt x="312602" y="331410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8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51" name="Google Shape;551;p16"/>
                <p:cNvSpPr/>
                <p:nvPr/>
              </p:nvSpPr>
              <p:spPr>
                <a:xfrm rot="-2675705">
                  <a:off x="4435086" y="3652576"/>
                  <a:ext cx="661416" cy="3127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1032" h="312600" extrusionOk="0">
                      <a:moveTo>
                        <a:pt x="661033" y="157193"/>
                      </a:moveTo>
                      <a:cubicBezTo>
                        <a:pt x="661033" y="243515"/>
                        <a:pt x="513056" y="313493"/>
                        <a:pt x="330516" y="313493"/>
                      </a:cubicBezTo>
                      <a:cubicBezTo>
                        <a:pt x="147977" y="313493"/>
                        <a:pt x="0" y="243515"/>
                        <a:pt x="0" y="157193"/>
                      </a:cubicBezTo>
                      <a:cubicBezTo>
                        <a:pt x="0" y="70870"/>
                        <a:pt x="147977" y="892"/>
                        <a:pt x="330516" y="892"/>
                      </a:cubicBezTo>
                      <a:cubicBezTo>
                        <a:pt x="513056" y="892"/>
                        <a:pt x="661033" y="70870"/>
                        <a:pt x="661033" y="157193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8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52" name="Google Shape;552;p16"/>
                <p:cNvSpPr/>
                <p:nvPr/>
              </p:nvSpPr>
              <p:spPr>
                <a:xfrm>
                  <a:off x="4508226" y="3549326"/>
                  <a:ext cx="514782" cy="5195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4782" h="519553" extrusionOk="0">
                      <a:moveTo>
                        <a:pt x="146069" y="370385"/>
                      </a:moveTo>
                      <a:cubicBezTo>
                        <a:pt x="17936" y="240376"/>
                        <a:pt x="-36097" y="85863"/>
                        <a:pt x="25384" y="25267"/>
                      </a:cubicBezTo>
                      <a:cubicBezTo>
                        <a:pt x="86866" y="-35328"/>
                        <a:pt x="240578" y="20944"/>
                        <a:pt x="368713" y="150953"/>
                      </a:cubicBezTo>
                      <a:cubicBezTo>
                        <a:pt x="496847" y="280962"/>
                        <a:pt x="550879" y="435476"/>
                        <a:pt x="489397" y="496071"/>
                      </a:cubicBezTo>
                      <a:cubicBezTo>
                        <a:pt x="427918" y="556666"/>
                        <a:pt x="274204" y="500394"/>
                        <a:pt x="146069" y="370385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8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553" name="Google Shape;553;p16"/>
              <p:cNvGrpSpPr/>
              <p:nvPr/>
            </p:nvGrpSpPr>
            <p:grpSpPr>
              <a:xfrm rot="-890427">
                <a:off x="-353111" y="2318320"/>
                <a:ext cx="940559" cy="817764"/>
                <a:chOff x="4471579" y="3592174"/>
                <a:chExt cx="588431" cy="511608"/>
              </a:xfrm>
            </p:grpSpPr>
            <p:grpSp>
              <p:nvGrpSpPr>
                <p:cNvPr id="554" name="Google Shape;554;p16"/>
                <p:cNvGrpSpPr/>
                <p:nvPr/>
              </p:nvGrpSpPr>
              <p:grpSpPr>
                <a:xfrm>
                  <a:off x="4684176" y="3727662"/>
                  <a:ext cx="162883" cy="162883"/>
                  <a:chOff x="4684176" y="3727662"/>
                  <a:chExt cx="162883" cy="162883"/>
                </a:xfrm>
              </p:grpSpPr>
              <p:sp>
                <p:nvSpPr>
                  <p:cNvPr id="555" name="Google Shape;555;p16"/>
                  <p:cNvSpPr/>
                  <p:nvPr/>
                </p:nvSpPr>
                <p:spPr>
                  <a:xfrm>
                    <a:off x="4684176" y="3727662"/>
                    <a:ext cx="162883" cy="16288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2883" h="162883" extrusionOk="0">
                        <a:moveTo>
                          <a:pt x="160086" y="61250"/>
                        </a:moveTo>
                        <a:cubicBezTo>
                          <a:pt x="171730" y="104684"/>
                          <a:pt x="145960" y="149334"/>
                          <a:pt x="102526" y="160978"/>
                        </a:cubicBezTo>
                        <a:cubicBezTo>
                          <a:pt x="59092" y="172623"/>
                          <a:pt x="14442" y="146852"/>
                          <a:pt x="2798" y="103418"/>
                        </a:cubicBezTo>
                        <a:cubicBezTo>
                          <a:pt x="-8847" y="59984"/>
                          <a:pt x="16923" y="15334"/>
                          <a:pt x="60357" y="3690"/>
                        </a:cubicBezTo>
                        <a:cubicBezTo>
                          <a:pt x="103790" y="-7955"/>
                          <a:pt x="148440" y="17814"/>
                          <a:pt x="160085" y="61246"/>
                        </a:cubicBezTo>
                        <a:cubicBezTo>
                          <a:pt x="160085" y="61248"/>
                          <a:pt x="160085" y="61249"/>
                          <a:pt x="160086" y="6125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556" name="Google Shape;556;p16"/>
                  <p:cNvSpPr/>
                  <p:nvPr/>
                </p:nvSpPr>
                <p:spPr>
                  <a:xfrm>
                    <a:off x="4710724" y="3727694"/>
                    <a:ext cx="136317" cy="1628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6317" h="162825" extrusionOk="0">
                        <a:moveTo>
                          <a:pt x="43128" y="1749"/>
                        </a:moveTo>
                        <a:cubicBezTo>
                          <a:pt x="81953" y="13723"/>
                          <a:pt x="103719" y="54904"/>
                          <a:pt x="91745" y="93728"/>
                        </a:cubicBezTo>
                        <a:cubicBezTo>
                          <a:pt x="79799" y="132462"/>
                          <a:pt x="38773" y="154234"/>
                          <a:pt x="0" y="142417"/>
                        </a:cubicBezTo>
                        <a:cubicBezTo>
                          <a:pt x="33199" y="172740"/>
                          <a:pt x="84694" y="170408"/>
                          <a:pt x="115017" y="137209"/>
                        </a:cubicBezTo>
                        <a:cubicBezTo>
                          <a:pt x="145339" y="104010"/>
                          <a:pt x="143008" y="52515"/>
                          <a:pt x="109808" y="22193"/>
                        </a:cubicBezTo>
                        <a:cubicBezTo>
                          <a:pt x="91774" y="5721"/>
                          <a:pt x="67296" y="-1784"/>
                          <a:pt x="43128" y="1749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557" name="Google Shape;557;p16"/>
                  <p:cNvSpPr/>
                  <p:nvPr/>
                </p:nvSpPr>
                <p:spPr>
                  <a:xfrm>
                    <a:off x="4696268" y="3751934"/>
                    <a:ext cx="71627" cy="9320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627" h="93205" extrusionOk="0">
                        <a:moveTo>
                          <a:pt x="70936" y="52781"/>
                        </a:moveTo>
                        <a:cubicBezTo>
                          <a:pt x="67090" y="78350"/>
                          <a:pt x="48244" y="96711"/>
                          <a:pt x="28847" y="93792"/>
                        </a:cubicBezTo>
                        <a:cubicBezTo>
                          <a:pt x="9450" y="90873"/>
                          <a:pt x="-3156" y="67778"/>
                          <a:pt x="691" y="42209"/>
                        </a:cubicBezTo>
                        <a:cubicBezTo>
                          <a:pt x="4539" y="16639"/>
                          <a:pt x="23383" y="-1721"/>
                          <a:pt x="42782" y="1197"/>
                        </a:cubicBezTo>
                        <a:cubicBezTo>
                          <a:pt x="62179" y="4116"/>
                          <a:pt x="74784" y="27211"/>
                          <a:pt x="70936" y="5278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962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558" name="Google Shape;558;p16"/>
                <p:cNvGrpSpPr/>
                <p:nvPr/>
              </p:nvGrpSpPr>
              <p:grpSpPr>
                <a:xfrm>
                  <a:off x="4474041" y="3592174"/>
                  <a:ext cx="69863" cy="69863"/>
                  <a:chOff x="4474041" y="3592174"/>
                  <a:chExt cx="69863" cy="69863"/>
                </a:xfrm>
              </p:grpSpPr>
              <p:sp>
                <p:nvSpPr>
                  <p:cNvPr id="559" name="Google Shape;559;p16"/>
                  <p:cNvSpPr/>
                  <p:nvPr/>
                </p:nvSpPr>
                <p:spPr>
                  <a:xfrm>
                    <a:off x="4474041" y="3592174"/>
                    <a:ext cx="69863" cy="698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863" h="69863" extrusionOk="0">
                        <a:moveTo>
                          <a:pt x="68664" y="26782"/>
                        </a:moveTo>
                        <a:cubicBezTo>
                          <a:pt x="73658" y="45412"/>
                          <a:pt x="62604" y="64562"/>
                          <a:pt x="43974" y="69556"/>
                        </a:cubicBezTo>
                        <a:cubicBezTo>
                          <a:pt x="25344" y="74550"/>
                          <a:pt x="6193" y="63496"/>
                          <a:pt x="1200" y="44866"/>
                        </a:cubicBezTo>
                        <a:cubicBezTo>
                          <a:pt x="-3794" y="26237"/>
                          <a:pt x="7259" y="7087"/>
                          <a:pt x="25888" y="2092"/>
                        </a:cubicBezTo>
                        <a:cubicBezTo>
                          <a:pt x="44517" y="-2903"/>
                          <a:pt x="63669" y="8150"/>
                          <a:pt x="68664" y="26780"/>
                        </a:cubicBezTo>
                        <a:cubicBezTo>
                          <a:pt x="68664" y="26781"/>
                          <a:pt x="68664" y="26781"/>
                          <a:pt x="68664" y="26782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560" name="Google Shape;560;p16"/>
                  <p:cNvSpPr/>
                  <p:nvPr/>
                </p:nvSpPr>
                <p:spPr>
                  <a:xfrm>
                    <a:off x="4485428" y="3592189"/>
                    <a:ext cx="58469" cy="6983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469" h="69839" extrusionOk="0">
                        <a:moveTo>
                          <a:pt x="18498" y="1260"/>
                        </a:moveTo>
                        <a:cubicBezTo>
                          <a:pt x="35152" y="6392"/>
                          <a:pt x="44492" y="24053"/>
                          <a:pt x="39360" y="40707"/>
                        </a:cubicBezTo>
                        <a:cubicBezTo>
                          <a:pt x="34238" y="57327"/>
                          <a:pt x="16634" y="66669"/>
                          <a:pt x="0" y="61595"/>
                        </a:cubicBezTo>
                        <a:cubicBezTo>
                          <a:pt x="14240" y="74601"/>
                          <a:pt x="36327" y="73601"/>
                          <a:pt x="49333" y="59361"/>
                        </a:cubicBezTo>
                        <a:cubicBezTo>
                          <a:pt x="62339" y="45122"/>
                          <a:pt x="61339" y="23035"/>
                          <a:pt x="47099" y="10028"/>
                        </a:cubicBezTo>
                        <a:cubicBezTo>
                          <a:pt x="39364" y="2963"/>
                          <a:pt x="28864" y="-256"/>
                          <a:pt x="18498" y="1260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561" name="Google Shape;561;p16"/>
                  <p:cNvSpPr/>
                  <p:nvPr/>
                </p:nvSpPr>
                <p:spPr>
                  <a:xfrm>
                    <a:off x="4479228" y="3602587"/>
                    <a:ext cx="30723" cy="399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723" h="39976" extrusionOk="0">
                        <a:moveTo>
                          <a:pt x="30427" y="23147"/>
                        </a:moveTo>
                        <a:cubicBezTo>
                          <a:pt x="28775" y="34114"/>
                          <a:pt x="20692" y="41991"/>
                          <a:pt x="12372" y="40737"/>
                        </a:cubicBezTo>
                        <a:cubicBezTo>
                          <a:pt x="4052" y="39486"/>
                          <a:pt x="-1353" y="29580"/>
                          <a:pt x="296" y="18612"/>
                        </a:cubicBezTo>
                        <a:cubicBezTo>
                          <a:pt x="1946" y="7647"/>
                          <a:pt x="10029" y="-230"/>
                          <a:pt x="18349" y="1023"/>
                        </a:cubicBezTo>
                        <a:cubicBezTo>
                          <a:pt x="26669" y="2275"/>
                          <a:pt x="32077" y="12180"/>
                          <a:pt x="30427" y="23147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562" name="Google Shape;562;p16"/>
                <p:cNvGrpSpPr/>
                <p:nvPr/>
              </p:nvGrpSpPr>
              <p:grpSpPr>
                <a:xfrm>
                  <a:off x="4990147" y="3608361"/>
                  <a:ext cx="69863" cy="69863"/>
                  <a:chOff x="4990147" y="3608361"/>
                  <a:chExt cx="69863" cy="69863"/>
                </a:xfrm>
              </p:grpSpPr>
              <p:sp>
                <p:nvSpPr>
                  <p:cNvPr id="563" name="Google Shape;563;p16"/>
                  <p:cNvSpPr/>
                  <p:nvPr/>
                </p:nvSpPr>
                <p:spPr>
                  <a:xfrm>
                    <a:off x="4990147" y="3608361"/>
                    <a:ext cx="69863" cy="698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863" h="69863" extrusionOk="0">
                        <a:moveTo>
                          <a:pt x="68664" y="26782"/>
                        </a:moveTo>
                        <a:cubicBezTo>
                          <a:pt x="73658" y="45412"/>
                          <a:pt x="62604" y="64562"/>
                          <a:pt x="43974" y="69556"/>
                        </a:cubicBezTo>
                        <a:cubicBezTo>
                          <a:pt x="25344" y="74550"/>
                          <a:pt x="6193" y="63496"/>
                          <a:pt x="1199" y="44866"/>
                        </a:cubicBezTo>
                        <a:cubicBezTo>
                          <a:pt x="-3794" y="26237"/>
                          <a:pt x="7259" y="7087"/>
                          <a:pt x="25888" y="2092"/>
                        </a:cubicBezTo>
                        <a:cubicBezTo>
                          <a:pt x="44518" y="-2903"/>
                          <a:pt x="63669" y="8151"/>
                          <a:pt x="68664" y="26781"/>
                        </a:cubicBezTo>
                        <a:cubicBezTo>
                          <a:pt x="68664" y="26781"/>
                          <a:pt x="68664" y="26781"/>
                          <a:pt x="68664" y="26782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564" name="Google Shape;564;p16"/>
                  <p:cNvSpPr/>
                  <p:nvPr/>
                </p:nvSpPr>
                <p:spPr>
                  <a:xfrm>
                    <a:off x="5001534" y="3608376"/>
                    <a:ext cx="58469" cy="6983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469" h="69839" extrusionOk="0">
                        <a:moveTo>
                          <a:pt x="18498" y="1260"/>
                        </a:moveTo>
                        <a:cubicBezTo>
                          <a:pt x="35151" y="6395"/>
                          <a:pt x="44488" y="24058"/>
                          <a:pt x="39352" y="40711"/>
                        </a:cubicBezTo>
                        <a:cubicBezTo>
                          <a:pt x="34229" y="57325"/>
                          <a:pt x="16631" y="66664"/>
                          <a:pt x="0" y="61595"/>
                        </a:cubicBezTo>
                        <a:cubicBezTo>
                          <a:pt x="14240" y="74601"/>
                          <a:pt x="36327" y="73601"/>
                          <a:pt x="49333" y="59362"/>
                        </a:cubicBezTo>
                        <a:cubicBezTo>
                          <a:pt x="62339" y="45122"/>
                          <a:pt x="61339" y="23035"/>
                          <a:pt x="47100" y="10029"/>
                        </a:cubicBezTo>
                        <a:cubicBezTo>
                          <a:pt x="39364" y="2963"/>
                          <a:pt x="28864" y="-256"/>
                          <a:pt x="18498" y="1260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565" name="Google Shape;565;p16"/>
                  <p:cNvSpPr/>
                  <p:nvPr/>
                </p:nvSpPr>
                <p:spPr>
                  <a:xfrm>
                    <a:off x="4995334" y="3618774"/>
                    <a:ext cx="30722" cy="399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722" h="39976" extrusionOk="0">
                        <a:moveTo>
                          <a:pt x="30427" y="23147"/>
                        </a:moveTo>
                        <a:cubicBezTo>
                          <a:pt x="28775" y="34114"/>
                          <a:pt x="20692" y="41990"/>
                          <a:pt x="12372" y="40737"/>
                        </a:cubicBezTo>
                        <a:cubicBezTo>
                          <a:pt x="4052" y="39486"/>
                          <a:pt x="-1353" y="29580"/>
                          <a:pt x="296" y="18613"/>
                        </a:cubicBezTo>
                        <a:cubicBezTo>
                          <a:pt x="1946" y="7647"/>
                          <a:pt x="10029" y="-230"/>
                          <a:pt x="18349" y="1023"/>
                        </a:cubicBezTo>
                        <a:cubicBezTo>
                          <a:pt x="26670" y="2274"/>
                          <a:pt x="32076" y="12180"/>
                          <a:pt x="30427" y="23147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962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566" name="Google Shape;566;p16"/>
                <p:cNvGrpSpPr/>
                <p:nvPr/>
              </p:nvGrpSpPr>
              <p:grpSpPr>
                <a:xfrm>
                  <a:off x="4902502" y="4033919"/>
                  <a:ext cx="69863" cy="69863"/>
                  <a:chOff x="4902502" y="4033919"/>
                  <a:chExt cx="69863" cy="69863"/>
                </a:xfrm>
              </p:grpSpPr>
              <p:sp>
                <p:nvSpPr>
                  <p:cNvPr id="567" name="Google Shape;567;p16"/>
                  <p:cNvSpPr/>
                  <p:nvPr/>
                </p:nvSpPr>
                <p:spPr>
                  <a:xfrm>
                    <a:off x="4902502" y="4033919"/>
                    <a:ext cx="69863" cy="698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863" h="69863" extrusionOk="0">
                        <a:moveTo>
                          <a:pt x="68663" y="26780"/>
                        </a:moveTo>
                        <a:cubicBezTo>
                          <a:pt x="73658" y="45409"/>
                          <a:pt x="62605" y="64561"/>
                          <a:pt x="43976" y="69556"/>
                        </a:cubicBezTo>
                        <a:cubicBezTo>
                          <a:pt x="25347" y="74550"/>
                          <a:pt x="6195" y="63498"/>
                          <a:pt x="1200" y="44868"/>
                        </a:cubicBezTo>
                        <a:cubicBezTo>
                          <a:pt x="-3795" y="26238"/>
                          <a:pt x="7258" y="7087"/>
                          <a:pt x="25888" y="2092"/>
                        </a:cubicBezTo>
                        <a:cubicBezTo>
                          <a:pt x="25888" y="2092"/>
                          <a:pt x="25889" y="2092"/>
                          <a:pt x="25890" y="2092"/>
                        </a:cubicBezTo>
                        <a:cubicBezTo>
                          <a:pt x="44519" y="-2902"/>
                          <a:pt x="63669" y="8151"/>
                          <a:pt x="68663" y="2678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568" name="Google Shape;568;p16"/>
                  <p:cNvSpPr/>
                  <p:nvPr/>
                </p:nvSpPr>
                <p:spPr>
                  <a:xfrm>
                    <a:off x="4913891" y="4033933"/>
                    <a:ext cx="58467" cy="698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467" h="69838" extrusionOk="0">
                        <a:moveTo>
                          <a:pt x="18499" y="1259"/>
                        </a:moveTo>
                        <a:cubicBezTo>
                          <a:pt x="35151" y="6394"/>
                          <a:pt x="44489" y="24057"/>
                          <a:pt x="39354" y="40710"/>
                        </a:cubicBezTo>
                        <a:cubicBezTo>
                          <a:pt x="34230" y="57325"/>
                          <a:pt x="16631" y="66665"/>
                          <a:pt x="0" y="61595"/>
                        </a:cubicBezTo>
                        <a:cubicBezTo>
                          <a:pt x="14240" y="74600"/>
                          <a:pt x="36327" y="73599"/>
                          <a:pt x="49332" y="59359"/>
                        </a:cubicBezTo>
                        <a:cubicBezTo>
                          <a:pt x="62337" y="45119"/>
                          <a:pt x="61336" y="23033"/>
                          <a:pt x="47097" y="10027"/>
                        </a:cubicBezTo>
                        <a:cubicBezTo>
                          <a:pt x="39362" y="2963"/>
                          <a:pt x="28864" y="-255"/>
                          <a:pt x="18499" y="1259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569" name="Google Shape;569;p16"/>
                  <p:cNvSpPr/>
                  <p:nvPr/>
                </p:nvSpPr>
                <p:spPr>
                  <a:xfrm>
                    <a:off x="4907690" y="4044329"/>
                    <a:ext cx="30721" cy="399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721" h="39977" extrusionOk="0">
                        <a:moveTo>
                          <a:pt x="30425" y="23148"/>
                        </a:moveTo>
                        <a:cubicBezTo>
                          <a:pt x="28775" y="34115"/>
                          <a:pt x="20692" y="41990"/>
                          <a:pt x="12373" y="40739"/>
                        </a:cubicBezTo>
                        <a:cubicBezTo>
                          <a:pt x="4053" y="39487"/>
                          <a:pt x="-1355" y="29582"/>
                          <a:pt x="297" y="18614"/>
                        </a:cubicBezTo>
                        <a:cubicBezTo>
                          <a:pt x="1946" y="7647"/>
                          <a:pt x="10029" y="-228"/>
                          <a:pt x="18349" y="1023"/>
                        </a:cubicBezTo>
                        <a:cubicBezTo>
                          <a:pt x="26669" y="2276"/>
                          <a:pt x="32077" y="12181"/>
                          <a:pt x="30425" y="23148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962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570" name="Google Shape;570;p16"/>
                <p:cNvGrpSpPr/>
                <p:nvPr/>
              </p:nvGrpSpPr>
              <p:grpSpPr>
                <a:xfrm>
                  <a:off x="4471579" y="3931277"/>
                  <a:ext cx="69863" cy="69863"/>
                  <a:chOff x="4471579" y="3931277"/>
                  <a:chExt cx="69863" cy="69863"/>
                </a:xfrm>
              </p:grpSpPr>
              <p:sp>
                <p:nvSpPr>
                  <p:cNvPr id="571" name="Google Shape;571;p16"/>
                  <p:cNvSpPr/>
                  <p:nvPr/>
                </p:nvSpPr>
                <p:spPr>
                  <a:xfrm>
                    <a:off x="4471579" y="3931277"/>
                    <a:ext cx="69863" cy="698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863" h="69863" extrusionOk="0">
                        <a:moveTo>
                          <a:pt x="68664" y="26779"/>
                        </a:moveTo>
                        <a:cubicBezTo>
                          <a:pt x="73659" y="45409"/>
                          <a:pt x="62606" y="64560"/>
                          <a:pt x="43976" y="69555"/>
                        </a:cubicBezTo>
                        <a:cubicBezTo>
                          <a:pt x="25346" y="74550"/>
                          <a:pt x="6195" y="63497"/>
                          <a:pt x="1200" y="44868"/>
                        </a:cubicBezTo>
                        <a:cubicBezTo>
                          <a:pt x="-3795" y="26238"/>
                          <a:pt x="7258" y="7087"/>
                          <a:pt x="25888" y="2092"/>
                        </a:cubicBezTo>
                        <a:cubicBezTo>
                          <a:pt x="44517" y="-2902"/>
                          <a:pt x="63667" y="8151"/>
                          <a:pt x="68663" y="26779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572" name="Google Shape;572;p16"/>
                  <p:cNvSpPr/>
                  <p:nvPr/>
                </p:nvSpPr>
                <p:spPr>
                  <a:xfrm>
                    <a:off x="4482965" y="3931289"/>
                    <a:ext cx="58469" cy="6983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469" h="69839" extrusionOk="0">
                        <a:moveTo>
                          <a:pt x="18499" y="1260"/>
                        </a:moveTo>
                        <a:cubicBezTo>
                          <a:pt x="35151" y="6397"/>
                          <a:pt x="44485" y="24062"/>
                          <a:pt x="39347" y="40714"/>
                        </a:cubicBezTo>
                        <a:cubicBezTo>
                          <a:pt x="34222" y="57324"/>
                          <a:pt x="16628" y="66661"/>
                          <a:pt x="0" y="61595"/>
                        </a:cubicBezTo>
                        <a:cubicBezTo>
                          <a:pt x="14240" y="74601"/>
                          <a:pt x="36327" y="73601"/>
                          <a:pt x="49333" y="59361"/>
                        </a:cubicBezTo>
                        <a:cubicBezTo>
                          <a:pt x="62339" y="45122"/>
                          <a:pt x="61339" y="23035"/>
                          <a:pt x="47099" y="10028"/>
                        </a:cubicBezTo>
                        <a:cubicBezTo>
                          <a:pt x="39364" y="2963"/>
                          <a:pt x="28865" y="-256"/>
                          <a:pt x="18498" y="1260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573" name="Google Shape;573;p16"/>
                  <p:cNvSpPr/>
                  <p:nvPr/>
                </p:nvSpPr>
                <p:spPr>
                  <a:xfrm>
                    <a:off x="4476765" y="3941687"/>
                    <a:ext cx="30722" cy="39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722" h="39978" extrusionOk="0">
                        <a:moveTo>
                          <a:pt x="30426" y="23148"/>
                        </a:moveTo>
                        <a:cubicBezTo>
                          <a:pt x="28775" y="34116"/>
                          <a:pt x="20692" y="41991"/>
                          <a:pt x="12372" y="40740"/>
                        </a:cubicBezTo>
                        <a:cubicBezTo>
                          <a:pt x="4052" y="39487"/>
                          <a:pt x="-1354" y="29581"/>
                          <a:pt x="296" y="18615"/>
                        </a:cubicBezTo>
                        <a:cubicBezTo>
                          <a:pt x="1946" y="7647"/>
                          <a:pt x="10028" y="-230"/>
                          <a:pt x="18351" y="1023"/>
                        </a:cubicBezTo>
                        <a:cubicBezTo>
                          <a:pt x="26670" y="2274"/>
                          <a:pt x="32076" y="12180"/>
                          <a:pt x="30426" y="23148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</p:grpSp>
        <p:sp>
          <p:nvSpPr>
            <p:cNvPr id="574" name="Google Shape;574;p16"/>
            <p:cNvSpPr/>
            <p:nvPr/>
          </p:nvSpPr>
          <p:spPr>
            <a:xfrm>
              <a:off x="8430771" y="950985"/>
              <a:ext cx="319001" cy="335929"/>
            </a:xfrm>
            <a:custGeom>
              <a:avLst/>
              <a:gdLst/>
              <a:ahLst/>
              <a:cxnLst/>
              <a:rect l="l" t="t" r="r" b="b"/>
              <a:pathLst>
                <a:path w="194513" h="204835" extrusionOk="0">
                  <a:moveTo>
                    <a:pt x="177392" y="36383"/>
                  </a:moveTo>
                  <a:lnTo>
                    <a:pt x="80138" y="0"/>
                  </a:lnTo>
                  <a:lnTo>
                    <a:pt x="0" y="66035"/>
                  </a:lnTo>
                  <a:lnTo>
                    <a:pt x="17119" y="168452"/>
                  </a:lnTo>
                  <a:lnTo>
                    <a:pt x="114375" y="204835"/>
                  </a:lnTo>
                  <a:lnTo>
                    <a:pt x="194513" y="138801"/>
                  </a:lnTo>
                  <a:lnTo>
                    <a:pt x="177392" y="36383"/>
                  </a:ln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575" name="Google Shape;575;p16"/>
            <p:cNvGrpSpPr/>
            <p:nvPr/>
          </p:nvGrpSpPr>
          <p:grpSpPr>
            <a:xfrm>
              <a:off x="1420044" y="4784318"/>
              <a:ext cx="670971" cy="426896"/>
              <a:chOff x="6780936" y="4251465"/>
              <a:chExt cx="409403" cy="260477"/>
            </a:xfrm>
          </p:grpSpPr>
          <p:sp>
            <p:nvSpPr>
              <p:cNvPr id="576" name="Google Shape;576;p16"/>
              <p:cNvSpPr/>
              <p:nvPr/>
            </p:nvSpPr>
            <p:spPr>
              <a:xfrm>
                <a:off x="6780936" y="4251465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9"/>
                    </a:moveTo>
                    <a:lnTo>
                      <a:pt x="126613" y="0"/>
                    </a:lnTo>
                    <a:lnTo>
                      <a:pt x="19317" y="39638"/>
                    </a:lnTo>
                    <a:lnTo>
                      <a:pt x="0" y="152375"/>
                    </a:lnTo>
                    <a:lnTo>
                      <a:pt x="87972" y="225474"/>
                    </a:lnTo>
                    <a:lnTo>
                      <a:pt x="195265" y="185836"/>
                    </a:lnTo>
                    <a:lnTo>
                      <a:pt x="214585" y="73099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577" name="Google Shape;577;p16"/>
              <p:cNvSpPr/>
              <p:nvPr/>
            </p:nvSpPr>
            <p:spPr>
              <a:xfrm>
                <a:off x="6975754" y="4286469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8"/>
                    </a:moveTo>
                    <a:lnTo>
                      <a:pt x="126613" y="0"/>
                    </a:lnTo>
                    <a:lnTo>
                      <a:pt x="19320" y="39638"/>
                    </a:lnTo>
                    <a:lnTo>
                      <a:pt x="0" y="152375"/>
                    </a:lnTo>
                    <a:lnTo>
                      <a:pt x="87972" y="225473"/>
                    </a:lnTo>
                    <a:lnTo>
                      <a:pt x="195268" y="185836"/>
                    </a:lnTo>
                    <a:lnTo>
                      <a:pt x="214585" y="73098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578" name="Google Shape;578;p16"/>
            <p:cNvSpPr/>
            <p:nvPr/>
          </p:nvSpPr>
          <p:spPr>
            <a:xfrm>
              <a:off x="5636582" y="319948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5541"/>
                  </a:moveTo>
                  <a:cubicBezTo>
                    <a:pt x="31082" y="24124"/>
                    <a:pt x="24124" y="31082"/>
                    <a:pt x="15541" y="31082"/>
                  </a:cubicBezTo>
                  <a:cubicBezTo>
                    <a:pt x="6958" y="31082"/>
                    <a:pt x="0" y="24124"/>
                    <a:pt x="0" y="15541"/>
                  </a:cubicBezTo>
                  <a:cubicBezTo>
                    <a:pt x="0" y="6958"/>
                    <a:pt x="6958" y="0"/>
                    <a:pt x="15541" y="0"/>
                  </a:cubicBezTo>
                  <a:cubicBezTo>
                    <a:pt x="24124" y="0"/>
                    <a:pt x="31082" y="6958"/>
                    <a:pt x="31082" y="155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579" name="Google Shape;579;p16"/>
            <p:cNvSpPr/>
            <p:nvPr/>
          </p:nvSpPr>
          <p:spPr>
            <a:xfrm>
              <a:off x="6879500" y="4784329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2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6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580" name="Google Shape;580;p16"/>
            <p:cNvSpPr/>
            <p:nvPr/>
          </p:nvSpPr>
          <p:spPr>
            <a:xfrm>
              <a:off x="204628" y="1286933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581" name="Google Shape;581;p16"/>
            <p:cNvSpPr/>
            <p:nvPr/>
          </p:nvSpPr>
          <p:spPr>
            <a:xfrm>
              <a:off x="418740" y="4316439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6433"/>
                  </a:moveTo>
                  <a:cubicBezTo>
                    <a:pt x="31082" y="25016"/>
                    <a:pt x="24125" y="31975"/>
                    <a:pt x="15541" y="31975"/>
                  </a:cubicBezTo>
                  <a:cubicBezTo>
                    <a:pt x="6958" y="31975"/>
                    <a:pt x="0" y="25017"/>
                    <a:pt x="0" y="16433"/>
                  </a:cubicBezTo>
                  <a:cubicBezTo>
                    <a:pt x="0" y="7850"/>
                    <a:pt x="6958" y="892"/>
                    <a:pt x="15541" y="892"/>
                  </a:cubicBezTo>
                  <a:cubicBezTo>
                    <a:pt x="15541" y="892"/>
                    <a:pt x="15541" y="892"/>
                    <a:pt x="15542" y="892"/>
                  </a:cubicBezTo>
                  <a:cubicBezTo>
                    <a:pt x="24125" y="892"/>
                    <a:pt x="31082" y="7850"/>
                    <a:pt x="31083" y="16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4_1">
    <p:spTree>
      <p:nvGrpSpPr>
        <p:cNvPr id="582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Google Shape;583;p17"/>
          <p:cNvSpPr txBox="1"/>
          <p:nvPr>
            <p:ph type="title"/>
          </p:nvPr>
        </p:nvSpPr>
        <p:spPr>
          <a:xfrm>
            <a:off x="4532400" y="1761350"/>
            <a:ext cx="3593400" cy="79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584" name="Google Shape;584;p17"/>
          <p:cNvSpPr txBox="1"/>
          <p:nvPr>
            <p:ph type="subTitle" idx="1"/>
          </p:nvPr>
        </p:nvSpPr>
        <p:spPr>
          <a:xfrm>
            <a:off x="4532575" y="2478250"/>
            <a:ext cx="3593400" cy="9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585" name="Google Shape;585;p17"/>
          <p:cNvGrpSpPr/>
          <p:nvPr/>
        </p:nvGrpSpPr>
        <p:grpSpPr>
          <a:xfrm>
            <a:off x="-256102" y="225766"/>
            <a:ext cx="9665956" cy="5294978"/>
            <a:chOff x="-256102" y="225766"/>
            <a:chExt cx="9665956" cy="5294978"/>
          </a:xfrm>
        </p:grpSpPr>
        <p:grpSp>
          <p:nvGrpSpPr>
            <p:cNvPr id="586" name="Google Shape;586;p17"/>
            <p:cNvGrpSpPr/>
            <p:nvPr/>
          </p:nvGrpSpPr>
          <p:grpSpPr>
            <a:xfrm rot="4031548">
              <a:off x="7506559" y="4685497"/>
              <a:ext cx="750093" cy="705550"/>
              <a:chOff x="5651104" y="1373586"/>
              <a:chExt cx="424720" cy="399499"/>
            </a:xfrm>
          </p:grpSpPr>
          <p:grpSp>
            <p:nvGrpSpPr>
              <p:cNvPr id="587" name="Google Shape;587;p17"/>
              <p:cNvGrpSpPr/>
              <p:nvPr/>
            </p:nvGrpSpPr>
            <p:grpSpPr>
              <a:xfrm rot="452058">
                <a:off x="5672564" y="1397095"/>
                <a:ext cx="381799" cy="352481"/>
                <a:chOff x="7322781" y="2566310"/>
                <a:chExt cx="113518" cy="104801"/>
              </a:xfrm>
            </p:grpSpPr>
            <p:sp>
              <p:nvSpPr>
                <p:cNvPr id="588" name="Google Shape;588;p17"/>
                <p:cNvSpPr/>
                <p:nvPr/>
              </p:nvSpPr>
              <p:spPr>
                <a:xfrm>
                  <a:off x="7322781" y="2566310"/>
                  <a:ext cx="113517" cy="104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3517" h="104800" extrusionOk="0">
                      <a:moveTo>
                        <a:pt x="5035" y="98106"/>
                      </a:moveTo>
                      <a:lnTo>
                        <a:pt x="5035" y="98106"/>
                      </a:lnTo>
                      <a:cubicBezTo>
                        <a:pt x="-2297" y="89832"/>
                        <a:pt x="-1520" y="77193"/>
                        <a:pt x="6771" y="69874"/>
                      </a:cubicBezTo>
                      <a:lnTo>
                        <a:pt x="80200" y="5076"/>
                      </a:lnTo>
                      <a:cubicBezTo>
                        <a:pt x="88491" y="-2242"/>
                        <a:pt x="101158" y="-1468"/>
                        <a:pt x="108491" y="6805"/>
                      </a:cubicBezTo>
                      <a:cubicBezTo>
                        <a:pt x="108492" y="6805"/>
                        <a:pt x="108492" y="6806"/>
                        <a:pt x="108493" y="6806"/>
                      </a:cubicBezTo>
                      <a:lnTo>
                        <a:pt x="108493" y="6806"/>
                      </a:lnTo>
                      <a:cubicBezTo>
                        <a:pt x="115827" y="15080"/>
                        <a:pt x="115051" y="27719"/>
                        <a:pt x="106759" y="35038"/>
                      </a:cubicBezTo>
                      <a:cubicBezTo>
                        <a:pt x="106759" y="35038"/>
                        <a:pt x="106759" y="35038"/>
                        <a:pt x="106758" y="35039"/>
                      </a:cubicBezTo>
                      <a:lnTo>
                        <a:pt x="33329" y="99837"/>
                      </a:lnTo>
                      <a:cubicBezTo>
                        <a:pt x="25037" y="107155"/>
                        <a:pt x="12370" y="106381"/>
                        <a:pt x="5036" y="98108"/>
                      </a:cubicBezTo>
                      <a:cubicBezTo>
                        <a:pt x="5035" y="98107"/>
                        <a:pt x="5035" y="98107"/>
                        <a:pt x="5035" y="98106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89" name="Google Shape;589;p17"/>
                <p:cNvSpPr/>
                <p:nvPr/>
              </p:nvSpPr>
              <p:spPr>
                <a:xfrm>
                  <a:off x="7325615" y="2570424"/>
                  <a:ext cx="110684" cy="1006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684" h="100687" extrusionOk="0">
                      <a:moveTo>
                        <a:pt x="105661" y="2693"/>
                      </a:moveTo>
                      <a:cubicBezTo>
                        <a:pt x="104601" y="1683"/>
                        <a:pt x="103428" y="798"/>
                        <a:pt x="102166" y="56"/>
                      </a:cubicBezTo>
                      <a:cubicBezTo>
                        <a:pt x="106786" y="8113"/>
                        <a:pt x="105148" y="18295"/>
                        <a:pt x="98233" y="24505"/>
                      </a:cubicBezTo>
                      <a:lnTo>
                        <a:pt x="24805" y="89303"/>
                      </a:lnTo>
                      <a:cubicBezTo>
                        <a:pt x="17783" y="95393"/>
                        <a:pt x="7456" y="95770"/>
                        <a:pt x="6" y="90210"/>
                      </a:cubicBezTo>
                      <a:cubicBezTo>
                        <a:pt x="591" y="91550"/>
                        <a:pt x="1327" y="92820"/>
                        <a:pt x="2201" y="93993"/>
                      </a:cubicBezTo>
                      <a:cubicBezTo>
                        <a:pt x="9535" y="102267"/>
                        <a:pt x="22202" y="103042"/>
                        <a:pt x="30494" y="95724"/>
                      </a:cubicBezTo>
                      <a:cubicBezTo>
                        <a:pt x="30494" y="95724"/>
                        <a:pt x="30494" y="95724"/>
                        <a:pt x="30495" y="95723"/>
                      </a:cubicBezTo>
                      <a:lnTo>
                        <a:pt x="103925" y="30925"/>
                      </a:lnTo>
                      <a:cubicBezTo>
                        <a:pt x="112217" y="23607"/>
                        <a:pt x="112994" y="10967"/>
                        <a:pt x="105661" y="2693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590" name="Google Shape;590;p17"/>
              <p:cNvSpPr/>
              <p:nvPr/>
            </p:nvSpPr>
            <p:spPr>
              <a:xfrm rot="450951">
                <a:off x="5947405" y="1432961"/>
                <a:ext cx="76761" cy="52346"/>
              </a:xfrm>
              <a:custGeom>
                <a:avLst/>
                <a:gdLst/>
                <a:ahLst/>
                <a:cxnLst/>
                <a:rect l="l" t="t" r="r" b="b"/>
                <a:pathLst>
                  <a:path w="22819" h="15561" extrusionOk="0">
                    <a:moveTo>
                      <a:pt x="14009" y="14153"/>
                    </a:moveTo>
                    <a:cubicBezTo>
                      <a:pt x="7876" y="16662"/>
                      <a:pt x="1741" y="15869"/>
                      <a:pt x="308" y="12380"/>
                    </a:cubicBezTo>
                    <a:cubicBezTo>
                      <a:pt x="-1125" y="8895"/>
                      <a:pt x="2687" y="4031"/>
                      <a:pt x="8821" y="1522"/>
                    </a:cubicBezTo>
                    <a:cubicBezTo>
                      <a:pt x="14957" y="-988"/>
                      <a:pt x="21092" y="-195"/>
                      <a:pt x="22525" y="3293"/>
                    </a:cubicBezTo>
                    <a:cubicBezTo>
                      <a:pt x="23957" y="6780"/>
                      <a:pt x="20146" y="11643"/>
                      <a:pt x="14009" y="14153"/>
                    </a:cubicBezTo>
                    <a:close/>
                  </a:path>
                </a:pathLst>
              </a:custGeom>
              <a:solidFill>
                <a:srgbClr val="FFFFFF">
                  <a:alpha val="1962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grpSp>
            <p:nvGrpSpPr>
              <p:cNvPr id="591" name="Google Shape;591;p17"/>
              <p:cNvGrpSpPr/>
              <p:nvPr/>
            </p:nvGrpSpPr>
            <p:grpSpPr>
              <a:xfrm rot="452058">
                <a:off x="5664945" y="1512813"/>
                <a:ext cx="235558" cy="226628"/>
                <a:chOff x="7322781" y="2603728"/>
                <a:chExt cx="70037" cy="67382"/>
              </a:xfrm>
            </p:grpSpPr>
            <p:grpSp>
              <p:nvGrpSpPr>
                <p:cNvPr id="592" name="Google Shape;592;p17"/>
                <p:cNvGrpSpPr/>
                <p:nvPr/>
              </p:nvGrpSpPr>
              <p:grpSpPr>
                <a:xfrm>
                  <a:off x="7322781" y="2603728"/>
                  <a:ext cx="70037" cy="67382"/>
                  <a:chOff x="7322781" y="2603728"/>
                  <a:chExt cx="70037" cy="67382"/>
                </a:xfrm>
              </p:grpSpPr>
              <p:sp>
                <p:nvSpPr>
                  <p:cNvPr id="593" name="Google Shape;593;p17"/>
                  <p:cNvSpPr/>
                  <p:nvPr/>
                </p:nvSpPr>
                <p:spPr>
                  <a:xfrm>
                    <a:off x="7322781" y="2603728"/>
                    <a:ext cx="70037" cy="6738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037" h="67382" extrusionOk="0">
                        <a:moveTo>
                          <a:pt x="5035" y="60688"/>
                        </a:moveTo>
                        <a:lnTo>
                          <a:pt x="5035" y="60688"/>
                        </a:lnTo>
                        <a:cubicBezTo>
                          <a:pt x="-2297" y="52413"/>
                          <a:pt x="-1520" y="39774"/>
                          <a:pt x="6771" y="32456"/>
                        </a:cubicBezTo>
                        <a:lnTo>
                          <a:pt x="43486" y="56"/>
                        </a:lnTo>
                        <a:lnTo>
                          <a:pt x="70044" y="30020"/>
                        </a:lnTo>
                        <a:lnTo>
                          <a:pt x="33329" y="62419"/>
                        </a:lnTo>
                        <a:cubicBezTo>
                          <a:pt x="25037" y="69737"/>
                          <a:pt x="12370" y="68963"/>
                          <a:pt x="5036" y="60689"/>
                        </a:cubicBezTo>
                        <a:cubicBezTo>
                          <a:pt x="5035" y="60689"/>
                          <a:pt x="5035" y="60689"/>
                          <a:pt x="5035" y="60688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grpSp>
                <p:nvGrpSpPr>
                  <p:cNvPr id="594" name="Google Shape;594;p17"/>
                  <p:cNvGrpSpPr/>
                  <p:nvPr/>
                </p:nvGrpSpPr>
                <p:grpSpPr>
                  <a:xfrm>
                    <a:off x="7325615" y="2627270"/>
                    <a:ext cx="67203" cy="43840"/>
                    <a:chOff x="7325615" y="2627270"/>
                    <a:chExt cx="67203" cy="43840"/>
                  </a:xfrm>
                </p:grpSpPr>
                <p:sp>
                  <p:nvSpPr>
                    <p:cNvPr id="595" name="Google Shape;595;p17"/>
                    <p:cNvSpPr/>
                    <p:nvPr/>
                  </p:nvSpPr>
                  <p:spPr>
                    <a:xfrm>
                      <a:off x="7325615" y="2660577"/>
                      <a:ext cx="2194" cy="378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94" h="3782" extrusionOk="0">
                          <a:moveTo>
                            <a:pt x="6" y="56"/>
                          </a:moveTo>
                          <a:cubicBezTo>
                            <a:pt x="591" y="1397"/>
                            <a:pt x="1327" y="2666"/>
                            <a:pt x="2201" y="3839"/>
                          </a:cubicBezTo>
                          <a:cubicBezTo>
                            <a:pt x="1328" y="2665"/>
                            <a:pt x="592" y="1396"/>
                            <a:pt x="6" y="56"/>
                          </a:cubicBezTo>
                          <a:close/>
                        </a:path>
                      </a:pathLst>
                    </a:custGeom>
                    <a:solidFill>
                      <a:srgbClr val="4AD9C4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596" name="Google Shape;596;p17"/>
                    <p:cNvSpPr/>
                    <p:nvPr/>
                  </p:nvSpPr>
                  <p:spPr>
                    <a:xfrm>
                      <a:off x="7325615" y="2627270"/>
                      <a:ext cx="67203" cy="43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7203" h="43840" extrusionOk="0">
                          <a:moveTo>
                            <a:pt x="24805" y="32457"/>
                          </a:moveTo>
                          <a:cubicBezTo>
                            <a:pt x="17784" y="38547"/>
                            <a:pt x="7456" y="38925"/>
                            <a:pt x="6" y="33364"/>
                          </a:cubicBezTo>
                          <a:cubicBezTo>
                            <a:pt x="592" y="34704"/>
                            <a:pt x="1328" y="35973"/>
                            <a:pt x="2201" y="37147"/>
                          </a:cubicBezTo>
                          <a:cubicBezTo>
                            <a:pt x="9535" y="45420"/>
                            <a:pt x="22202" y="46196"/>
                            <a:pt x="30494" y="38878"/>
                          </a:cubicBezTo>
                          <a:cubicBezTo>
                            <a:pt x="30494" y="38878"/>
                            <a:pt x="30494" y="38878"/>
                            <a:pt x="30495" y="38877"/>
                          </a:cubicBezTo>
                          <a:lnTo>
                            <a:pt x="67210" y="6478"/>
                          </a:lnTo>
                          <a:lnTo>
                            <a:pt x="61520" y="56"/>
                          </a:ln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</p:grpSp>
            <p:sp>
              <p:nvSpPr>
                <p:cNvPr id="597" name="Google Shape;597;p17"/>
                <p:cNvSpPr/>
                <p:nvPr/>
              </p:nvSpPr>
              <p:spPr>
                <a:xfrm>
                  <a:off x="7328635" y="2634850"/>
                  <a:ext cx="15339" cy="229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39" h="22943" extrusionOk="0">
                      <a:moveTo>
                        <a:pt x="14079" y="13926"/>
                      </a:moveTo>
                      <a:cubicBezTo>
                        <a:pt x="11750" y="20120"/>
                        <a:pt x="6993" y="24068"/>
                        <a:pt x="3456" y="22743"/>
                      </a:cubicBezTo>
                      <a:cubicBezTo>
                        <a:pt x="-80" y="21418"/>
                        <a:pt x="-1058" y="15322"/>
                        <a:pt x="1273" y="9129"/>
                      </a:cubicBezTo>
                      <a:cubicBezTo>
                        <a:pt x="3604" y="2935"/>
                        <a:pt x="8359" y="-1013"/>
                        <a:pt x="11896" y="313"/>
                      </a:cubicBezTo>
                      <a:cubicBezTo>
                        <a:pt x="15432" y="1637"/>
                        <a:pt x="16411" y="7733"/>
                        <a:pt x="14079" y="13926"/>
                      </a:cubicBezTo>
                      <a:close/>
                    </a:path>
                  </a:pathLst>
                </a:custGeom>
                <a:solidFill>
                  <a:srgbClr val="FFFFFF">
                    <a:alpha val="1962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598" name="Google Shape;598;p17"/>
              <p:cNvSpPr/>
              <p:nvPr/>
            </p:nvSpPr>
            <p:spPr>
              <a:xfrm rot="450951">
                <a:off x="5716881" y="1429445"/>
                <a:ext cx="247280" cy="218220"/>
              </a:xfrm>
              <a:custGeom>
                <a:avLst/>
                <a:gdLst/>
                <a:ahLst/>
                <a:cxnLst/>
                <a:rect l="l" t="t" r="r" b="b"/>
                <a:pathLst>
                  <a:path w="73510" h="64871" extrusionOk="0">
                    <a:moveTo>
                      <a:pt x="73517" y="56"/>
                    </a:moveTo>
                    <a:cubicBezTo>
                      <a:pt x="61888" y="11572"/>
                      <a:pt x="49680" y="22433"/>
                      <a:pt x="37518" y="33345"/>
                    </a:cubicBezTo>
                    <a:cubicBezTo>
                      <a:pt x="25179" y="44059"/>
                      <a:pt x="12886" y="54826"/>
                      <a:pt x="6" y="64928"/>
                    </a:cubicBezTo>
                    <a:cubicBezTo>
                      <a:pt x="11629" y="53408"/>
                      <a:pt x="23841" y="42550"/>
                      <a:pt x="36006" y="31640"/>
                    </a:cubicBezTo>
                    <a:cubicBezTo>
                      <a:pt x="48347" y="20928"/>
                      <a:pt x="60642" y="10166"/>
                      <a:pt x="73517" y="5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599" name="Google Shape;599;p17"/>
            <p:cNvGrpSpPr/>
            <p:nvPr/>
          </p:nvGrpSpPr>
          <p:grpSpPr>
            <a:xfrm rot="-1750480">
              <a:off x="8269542" y="4176874"/>
              <a:ext cx="750075" cy="705534"/>
              <a:chOff x="5651104" y="1373586"/>
              <a:chExt cx="424720" cy="399499"/>
            </a:xfrm>
          </p:grpSpPr>
          <p:grpSp>
            <p:nvGrpSpPr>
              <p:cNvPr id="600" name="Google Shape;600;p17"/>
              <p:cNvGrpSpPr/>
              <p:nvPr/>
            </p:nvGrpSpPr>
            <p:grpSpPr>
              <a:xfrm rot="452058">
                <a:off x="5672564" y="1397095"/>
                <a:ext cx="381799" cy="352481"/>
                <a:chOff x="7322781" y="2566310"/>
                <a:chExt cx="113518" cy="104801"/>
              </a:xfrm>
            </p:grpSpPr>
            <p:sp>
              <p:nvSpPr>
                <p:cNvPr id="601" name="Google Shape;601;p17"/>
                <p:cNvSpPr/>
                <p:nvPr/>
              </p:nvSpPr>
              <p:spPr>
                <a:xfrm>
                  <a:off x="7322781" y="2566310"/>
                  <a:ext cx="113517" cy="104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3517" h="104800" extrusionOk="0">
                      <a:moveTo>
                        <a:pt x="5035" y="98106"/>
                      </a:moveTo>
                      <a:lnTo>
                        <a:pt x="5035" y="98106"/>
                      </a:lnTo>
                      <a:cubicBezTo>
                        <a:pt x="-2297" y="89832"/>
                        <a:pt x="-1520" y="77193"/>
                        <a:pt x="6771" y="69874"/>
                      </a:cubicBezTo>
                      <a:lnTo>
                        <a:pt x="80200" y="5076"/>
                      </a:lnTo>
                      <a:cubicBezTo>
                        <a:pt x="88491" y="-2242"/>
                        <a:pt x="101158" y="-1468"/>
                        <a:pt x="108491" y="6805"/>
                      </a:cubicBezTo>
                      <a:cubicBezTo>
                        <a:pt x="108492" y="6805"/>
                        <a:pt x="108492" y="6806"/>
                        <a:pt x="108493" y="6806"/>
                      </a:cubicBezTo>
                      <a:lnTo>
                        <a:pt x="108493" y="6806"/>
                      </a:lnTo>
                      <a:cubicBezTo>
                        <a:pt x="115827" y="15080"/>
                        <a:pt x="115051" y="27719"/>
                        <a:pt x="106759" y="35038"/>
                      </a:cubicBezTo>
                      <a:cubicBezTo>
                        <a:pt x="106759" y="35038"/>
                        <a:pt x="106759" y="35038"/>
                        <a:pt x="106758" y="35039"/>
                      </a:cubicBezTo>
                      <a:lnTo>
                        <a:pt x="33329" y="99837"/>
                      </a:lnTo>
                      <a:cubicBezTo>
                        <a:pt x="25037" y="107155"/>
                        <a:pt x="12370" y="106381"/>
                        <a:pt x="5036" y="98108"/>
                      </a:cubicBezTo>
                      <a:cubicBezTo>
                        <a:pt x="5035" y="98107"/>
                        <a:pt x="5035" y="98107"/>
                        <a:pt x="5035" y="98106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602" name="Google Shape;602;p17"/>
                <p:cNvSpPr/>
                <p:nvPr/>
              </p:nvSpPr>
              <p:spPr>
                <a:xfrm>
                  <a:off x="7325615" y="2570424"/>
                  <a:ext cx="110684" cy="1006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684" h="100687" extrusionOk="0">
                      <a:moveTo>
                        <a:pt x="105661" y="2693"/>
                      </a:moveTo>
                      <a:cubicBezTo>
                        <a:pt x="104601" y="1683"/>
                        <a:pt x="103428" y="798"/>
                        <a:pt x="102166" y="56"/>
                      </a:cubicBezTo>
                      <a:cubicBezTo>
                        <a:pt x="106786" y="8113"/>
                        <a:pt x="105148" y="18295"/>
                        <a:pt x="98233" y="24505"/>
                      </a:cubicBezTo>
                      <a:lnTo>
                        <a:pt x="24805" y="89303"/>
                      </a:lnTo>
                      <a:cubicBezTo>
                        <a:pt x="17783" y="95393"/>
                        <a:pt x="7456" y="95770"/>
                        <a:pt x="6" y="90210"/>
                      </a:cubicBezTo>
                      <a:cubicBezTo>
                        <a:pt x="591" y="91550"/>
                        <a:pt x="1327" y="92820"/>
                        <a:pt x="2201" y="93993"/>
                      </a:cubicBezTo>
                      <a:cubicBezTo>
                        <a:pt x="9535" y="102267"/>
                        <a:pt x="22202" y="103042"/>
                        <a:pt x="30494" y="95724"/>
                      </a:cubicBezTo>
                      <a:cubicBezTo>
                        <a:pt x="30494" y="95724"/>
                        <a:pt x="30494" y="95724"/>
                        <a:pt x="30495" y="95723"/>
                      </a:cubicBezTo>
                      <a:lnTo>
                        <a:pt x="103925" y="30925"/>
                      </a:lnTo>
                      <a:cubicBezTo>
                        <a:pt x="112217" y="23607"/>
                        <a:pt x="112994" y="10967"/>
                        <a:pt x="105661" y="2693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603" name="Google Shape;603;p17"/>
              <p:cNvSpPr/>
              <p:nvPr/>
            </p:nvSpPr>
            <p:spPr>
              <a:xfrm rot="450951">
                <a:off x="5947405" y="1432961"/>
                <a:ext cx="76761" cy="52346"/>
              </a:xfrm>
              <a:custGeom>
                <a:avLst/>
                <a:gdLst/>
                <a:ahLst/>
                <a:cxnLst/>
                <a:rect l="l" t="t" r="r" b="b"/>
                <a:pathLst>
                  <a:path w="22819" h="15561" extrusionOk="0">
                    <a:moveTo>
                      <a:pt x="14009" y="14153"/>
                    </a:moveTo>
                    <a:cubicBezTo>
                      <a:pt x="7876" y="16662"/>
                      <a:pt x="1741" y="15869"/>
                      <a:pt x="308" y="12380"/>
                    </a:cubicBezTo>
                    <a:cubicBezTo>
                      <a:pt x="-1125" y="8895"/>
                      <a:pt x="2687" y="4031"/>
                      <a:pt x="8821" y="1522"/>
                    </a:cubicBezTo>
                    <a:cubicBezTo>
                      <a:pt x="14957" y="-988"/>
                      <a:pt x="21092" y="-195"/>
                      <a:pt x="22525" y="3293"/>
                    </a:cubicBezTo>
                    <a:cubicBezTo>
                      <a:pt x="23957" y="6780"/>
                      <a:pt x="20146" y="11643"/>
                      <a:pt x="14009" y="14153"/>
                    </a:cubicBezTo>
                    <a:close/>
                  </a:path>
                </a:pathLst>
              </a:custGeom>
              <a:solidFill>
                <a:srgbClr val="FFFFFF">
                  <a:alpha val="1962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grpSp>
            <p:nvGrpSpPr>
              <p:cNvPr id="604" name="Google Shape;604;p17"/>
              <p:cNvGrpSpPr/>
              <p:nvPr/>
            </p:nvGrpSpPr>
            <p:grpSpPr>
              <a:xfrm rot="452058">
                <a:off x="5664945" y="1512813"/>
                <a:ext cx="235558" cy="226628"/>
                <a:chOff x="7322781" y="2603728"/>
                <a:chExt cx="70037" cy="67382"/>
              </a:xfrm>
            </p:grpSpPr>
            <p:grpSp>
              <p:nvGrpSpPr>
                <p:cNvPr id="605" name="Google Shape;605;p17"/>
                <p:cNvGrpSpPr/>
                <p:nvPr/>
              </p:nvGrpSpPr>
              <p:grpSpPr>
                <a:xfrm>
                  <a:off x="7322781" y="2603728"/>
                  <a:ext cx="70037" cy="67382"/>
                  <a:chOff x="7322781" y="2603728"/>
                  <a:chExt cx="70037" cy="67382"/>
                </a:xfrm>
              </p:grpSpPr>
              <p:sp>
                <p:nvSpPr>
                  <p:cNvPr id="606" name="Google Shape;606;p17"/>
                  <p:cNvSpPr/>
                  <p:nvPr/>
                </p:nvSpPr>
                <p:spPr>
                  <a:xfrm>
                    <a:off x="7322781" y="2603728"/>
                    <a:ext cx="70037" cy="6738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037" h="67382" extrusionOk="0">
                        <a:moveTo>
                          <a:pt x="5035" y="60688"/>
                        </a:moveTo>
                        <a:lnTo>
                          <a:pt x="5035" y="60688"/>
                        </a:lnTo>
                        <a:cubicBezTo>
                          <a:pt x="-2297" y="52413"/>
                          <a:pt x="-1520" y="39774"/>
                          <a:pt x="6771" y="32456"/>
                        </a:cubicBezTo>
                        <a:lnTo>
                          <a:pt x="43486" y="56"/>
                        </a:lnTo>
                        <a:lnTo>
                          <a:pt x="70044" y="30020"/>
                        </a:lnTo>
                        <a:lnTo>
                          <a:pt x="33329" y="62419"/>
                        </a:lnTo>
                        <a:cubicBezTo>
                          <a:pt x="25037" y="69737"/>
                          <a:pt x="12370" y="68963"/>
                          <a:pt x="5036" y="60689"/>
                        </a:cubicBezTo>
                        <a:cubicBezTo>
                          <a:pt x="5035" y="60689"/>
                          <a:pt x="5035" y="60689"/>
                          <a:pt x="5035" y="60688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grpSp>
                <p:nvGrpSpPr>
                  <p:cNvPr id="607" name="Google Shape;607;p17"/>
                  <p:cNvGrpSpPr/>
                  <p:nvPr/>
                </p:nvGrpSpPr>
                <p:grpSpPr>
                  <a:xfrm>
                    <a:off x="7325615" y="2627270"/>
                    <a:ext cx="67203" cy="43840"/>
                    <a:chOff x="7325615" y="2627270"/>
                    <a:chExt cx="67203" cy="43840"/>
                  </a:xfrm>
                </p:grpSpPr>
                <p:sp>
                  <p:nvSpPr>
                    <p:cNvPr id="608" name="Google Shape;608;p17"/>
                    <p:cNvSpPr/>
                    <p:nvPr/>
                  </p:nvSpPr>
                  <p:spPr>
                    <a:xfrm>
                      <a:off x="7325615" y="2660577"/>
                      <a:ext cx="2194" cy="378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94" h="3782" extrusionOk="0">
                          <a:moveTo>
                            <a:pt x="6" y="56"/>
                          </a:moveTo>
                          <a:cubicBezTo>
                            <a:pt x="591" y="1397"/>
                            <a:pt x="1327" y="2666"/>
                            <a:pt x="2201" y="3839"/>
                          </a:cubicBezTo>
                          <a:cubicBezTo>
                            <a:pt x="1328" y="2665"/>
                            <a:pt x="592" y="1396"/>
                            <a:pt x="6" y="56"/>
                          </a:cubicBezTo>
                          <a:close/>
                        </a:path>
                      </a:pathLst>
                    </a:custGeom>
                    <a:solidFill>
                      <a:srgbClr val="4AD9C4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609" name="Google Shape;609;p17"/>
                    <p:cNvSpPr/>
                    <p:nvPr/>
                  </p:nvSpPr>
                  <p:spPr>
                    <a:xfrm>
                      <a:off x="7325615" y="2627270"/>
                      <a:ext cx="67203" cy="43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7203" h="43840" extrusionOk="0">
                          <a:moveTo>
                            <a:pt x="24805" y="32457"/>
                          </a:moveTo>
                          <a:cubicBezTo>
                            <a:pt x="17784" y="38547"/>
                            <a:pt x="7456" y="38925"/>
                            <a:pt x="6" y="33364"/>
                          </a:cubicBezTo>
                          <a:cubicBezTo>
                            <a:pt x="592" y="34704"/>
                            <a:pt x="1328" y="35973"/>
                            <a:pt x="2201" y="37147"/>
                          </a:cubicBezTo>
                          <a:cubicBezTo>
                            <a:pt x="9535" y="45420"/>
                            <a:pt x="22202" y="46196"/>
                            <a:pt x="30494" y="38878"/>
                          </a:cubicBezTo>
                          <a:cubicBezTo>
                            <a:pt x="30494" y="38878"/>
                            <a:pt x="30494" y="38878"/>
                            <a:pt x="30495" y="38877"/>
                          </a:cubicBezTo>
                          <a:lnTo>
                            <a:pt x="67210" y="6478"/>
                          </a:lnTo>
                          <a:lnTo>
                            <a:pt x="61520" y="56"/>
                          </a:ln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</p:grpSp>
            <p:sp>
              <p:nvSpPr>
                <p:cNvPr id="610" name="Google Shape;610;p17"/>
                <p:cNvSpPr/>
                <p:nvPr/>
              </p:nvSpPr>
              <p:spPr>
                <a:xfrm>
                  <a:off x="7328635" y="2634850"/>
                  <a:ext cx="15339" cy="229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39" h="22943" extrusionOk="0">
                      <a:moveTo>
                        <a:pt x="14079" y="13926"/>
                      </a:moveTo>
                      <a:cubicBezTo>
                        <a:pt x="11750" y="20120"/>
                        <a:pt x="6993" y="24068"/>
                        <a:pt x="3456" y="22743"/>
                      </a:cubicBezTo>
                      <a:cubicBezTo>
                        <a:pt x="-80" y="21418"/>
                        <a:pt x="-1058" y="15322"/>
                        <a:pt x="1273" y="9129"/>
                      </a:cubicBezTo>
                      <a:cubicBezTo>
                        <a:pt x="3604" y="2935"/>
                        <a:pt x="8359" y="-1013"/>
                        <a:pt x="11896" y="313"/>
                      </a:cubicBezTo>
                      <a:cubicBezTo>
                        <a:pt x="15432" y="1637"/>
                        <a:pt x="16411" y="7733"/>
                        <a:pt x="14079" y="13926"/>
                      </a:cubicBezTo>
                      <a:close/>
                    </a:path>
                  </a:pathLst>
                </a:custGeom>
                <a:solidFill>
                  <a:srgbClr val="FFFFFF">
                    <a:alpha val="1962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611" name="Google Shape;611;p17"/>
              <p:cNvSpPr/>
              <p:nvPr/>
            </p:nvSpPr>
            <p:spPr>
              <a:xfrm rot="450951">
                <a:off x="5716881" y="1429445"/>
                <a:ext cx="247280" cy="218220"/>
              </a:xfrm>
              <a:custGeom>
                <a:avLst/>
                <a:gdLst/>
                <a:ahLst/>
                <a:cxnLst/>
                <a:rect l="l" t="t" r="r" b="b"/>
                <a:pathLst>
                  <a:path w="73510" h="64871" extrusionOk="0">
                    <a:moveTo>
                      <a:pt x="73517" y="56"/>
                    </a:moveTo>
                    <a:cubicBezTo>
                      <a:pt x="61888" y="11572"/>
                      <a:pt x="49680" y="22433"/>
                      <a:pt x="37518" y="33345"/>
                    </a:cubicBezTo>
                    <a:cubicBezTo>
                      <a:pt x="25179" y="44059"/>
                      <a:pt x="12886" y="54826"/>
                      <a:pt x="6" y="64928"/>
                    </a:cubicBezTo>
                    <a:cubicBezTo>
                      <a:pt x="11629" y="53408"/>
                      <a:pt x="23841" y="42550"/>
                      <a:pt x="36006" y="31640"/>
                    </a:cubicBezTo>
                    <a:cubicBezTo>
                      <a:pt x="48347" y="20928"/>
                      <a:pt x="60642" y="10166"/>
                      <a:pt x="73517" y="5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612" name="Google Shape;612;p17"/>
            <p:cNvGrpSpPr/>
            <p:nvPr/>
          </p:nvGrpSpPr>
          <p:grpSpPr>
            <a:xfrm rot="524852" flipH="1">
              <a:off x="-176486" y="845786"/>
              <a:ext cx="973353" cy="1121469"/>
              <a:chOff x="8319033" y="2571756"/>
              <a:chExt cx="1023002" cy="1178673"/>
            </a:xfrm>
          </p:grpSpPr>
          <p:grpSp>
            <p:nvGrpSpPr>
              <p:cNvPr id="613" name="Google Shape;613;p17"/>
              <p:cNvGrpSpPr/>
              <p:nvPr/>
            </p:nvGrpSpPr>
            <p:grpSpPr>
              <a:xfrm rot="-5553865">
                <a:off x="8343161" y="2839162"/>
                <a:ext cx="924881" cy="650190"/>
                <a:chOff x="6648835" y="3574782"/>
                <a:chExt cx="496777" cy="349233"/>
              </a:xfrm>
            </p:grpSpPr>
            <p:sp>
              <p:nvSpPr>
                <p:cNvPr id="614" name="Google Shape;614;p17"/>
                <p:cNvSpPr/>
                <p:nvPr/>
              </p:nvSpPr>
              <p:spPr>
                <a:xfrm rot="4005830">
                  <a:off x="6583246" y="3684129"/>
                  <a:ext cx="254378" cy="24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070" h="24827" extrusionOk="0">
                      <a:moveTo>
                        <a:pt x="0" y="892"/>
                      </a:moveTo>
                      <a:lnTo>
                        <a:pt x="254070" y="892"/>
                      </a:lnTo>
                      <a:lnTo>
                        <a:pt x="254070" y="25720"/>
                      </a:lnTo>
                      <a:lnTo>
                        <a:pt x="0" y="2572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615" name="Google Shape;615;p17"/>
                <p:cNvSpPr/>
                <p:nvPr/>
              </p:nvSpPr>
              <p:spPr>
                <a:xfrm rot="10116346">
                  <a:off x="6891669" y="3874350"/>
                  <a:ext cx="253995" cy="248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070" h="24828" extrusionOk="0">
                      <a:moveTo>
                        <a:pt x="0" y="892"/>
                      </a:moveTo>
                      <a:lnTo>
                        <a:pt x="254071" y="892"/>
                      </a:lnTo>
                      <a:lnTo>
                        <a:pt x="254071" y="25720"/>
                      </a:lnTo>
                      <a:lnTo>
                        <a:pt x="0" y="2572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616" name="Google Shape;616;p17"/>
              <p:cNvGrpSpPr/>
              <p:nvPr/>
            </p:nvGrpSpPr>
            <p:grpSpPr>
              <a:xfrm rot="-5553865">
                <a:off x="8262399" y="2674524"/>
                <a:ext cx="1136270" cy="973137"/>
                <a:chOff x="6593163" y="3501505"/>
                <a:chExt cx="610319" cy="522696"/>
              </a:xfrm>
            </p:grpSpPr>
            <p:grpSp>
              <p:nvGrpSpPr>
                <p:cNvPr id="617" name="Google Shape;617;p17"/>
                <p:cNvGrpSpPr/>
                <p:nvPr/>
              </p:nvGrpSpPr>
              <p:grpSpPr>
                <a:xfrm>
                  <a:off x="6670478" y="3772597"/>
                  <a:ext cx="251595" cy="251604"/>
                  <a:chOff x="6670478" y="3772597"/>
                  <a:chExt cx="251595" cy="251604"/>
                </a:xfrm>
              </p:grpSpPr>
              <p:grpSp>
                <p:nvGrpSpPr>
                  <p:cNvPr id="618" name="Google Shape;618;p17"/>
                  <p:cNvGrpSpPr/>
                  <p:nvPr/>
                </p:nvGrpSpPr>
                <p:grpSpPr>
                  <a:xfrm>
                    <a:off x="6670478" y="3772597"/>
                    <a:ext cx="251595" cy="251604"/>
                    <a:chOff x="6670478" y="3772597"/>
                    <a:chExt cx="251595" cy="251604"/>
                  </a:xfrm>
                </p:grpSpPr>
                <p:sp>
                  <p:nvSpPr>
                    <p:cNvPr id="619" name="Google Shape;619;p17"/>
                    <p:cNvSpPr/>
                    <p:nvPr/>
                  </p:nvSpPr>
                  <p:spPr>
                    <a:xfrm>
                      <a:off x="6670478" y="3772597"/>
                      <a:ext cx="251595" cy="25159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1595" h="251594" extrusionOk="0">
                          <a:moveTo>
                            <a:pt x="223193" y="206302"/>
                          </a:moveTo>
                          <a:cubicBezTo>
                            <a:pt x="179225" y="260092"/>
                            <a:pt x="99976" y="268054"/>
                            <a:pt x="46185" y="224085"/>
                          </a:cubicBezTo>
                          <a:cubicBezTo>
                            <a:pt x="-7605" y="180117"/>
                            <a:pt x="-15567" y="100867"/>
                            <a:pt x="28402" y="47077"/>
                          </a:cubicBezTo>
                          <a:cubicBezTo>
                            <a:pt x="72370" y="-6713"/>
                            <a:pt x="151619" y="-14675"/>
                            <a:pt x="205410" y="29294"/>
                          </a:cubicBezTo>
                          <a:cubicBezTo>
                            <a:pt x="259199" y="73261"/>
                            <a:pt x="267162" y="152509"/>
                            <a:pt x="223195" y="206299"/>
                          </a:cubicBezTo>
                          <a:cubicBezTo>
                            <a:pt x="223194" y="206300"/>
                            <a:pt x="223194" y="206301"/>
                            <a:pt x="223193" y="20630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620" name="Google Shape;620;p17"/>
                    <p:cNvSpPr/>
                    <p:nvPr/>
                  </p:nvSpPr>
                  <p:spPr>
                    <a:xfrm>
                      <a:off x="6670489" y="3810962"/>
                      <a:ext cx="251572" cy="21323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1572" h="213239" extrusionOk="0">
                          <a:moveTo>
                            <a:pt x="216199" y="892"/>
                          </a:moveTo>
                          <a:cubicBezTo>
                            <a:pt x="236217" y="60386"/>
                            <a:pt x="204215" y="124843"/>
                            <a:pt x="144721" y="144861"/>
                          </a:cubicBezTo>
                          <a:cubicBezTo>
                            <a:pt x="85357" y="164835"/>
                            <a:pt x="21023" y="133018"/>
                            <a:pt x="865" y="73717"/>
                          </a:cubicBezTo>
                          <a:cubicBezTo>
                            <a:pt x="-7211" y="142712"/>
                            <a:pt x="42174" y="205191"/>
                            <a:pt x="111169" y="213267"/>
                          </a:cubicBezTo>
                          <a:cubicBezTo>
                            <a:pt x="180164" y="221343"/>
                            <a:pt x="242643" y="171958"/>
                            <a:pt x="250719" y="102963"/>
                          </a:cubicBezTo>
                          <a:cubicBezTo>
                            <a:pt x="255106" y="65484"/>
                            <a:pt x="242434" y="28015"/>
                            <a:pt x="216199" y="89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621" name="Google Shape;621;p17"/>
                    <p:cNvSpPr/>
                    <p:nvPr/>
                  </p:nvSpPr>
                  <p:spPr>
                    <a:xfrm>
                      <a:off x="6710195" y="3787853"/>
                      <a:ext cx="138153" cy="11789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153" h="117899" extrusionOk="0">
                          <a:moveTo>
                            <a:pt x="94136" y="108660"/>
                          </a:moveTo>
                          <a:cubicBezTo>
                            <a:pt x="58596" y="126904"/>
                            <a:pt x="18566" y="119835"/>
                            <a:pt x="4725" y="92874"/>
                          </a:cubicBezTo>
                          <a:cubicBezTo>
                            <a:pt x="-9114" y="65912"/>
                            <a:pt x="8478" y="29266"/>
                            <a:pt x="44018" y="11023"/>
                          </a:cubicBezTo>
                          <a:cubicBezTo>
                            <a:pt x="79558" y="-7220"/>
                            <a:pt x="119588" y="-152"/>
                            <a:pt x="133428" y="26810"/>
                          </a:cubicBezTo>
                          <a:cubicBezTo>
                            <a:pt x="147268" y="53772"/>
                            <a:pt x="129677" y="90417"/>
                            <a:pt x="94136" y="10866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622" name="Google Shape;622;p17"/>
                  <p:cNvSpPr/>
                  <p:nvPr/>
                </p:nvSpPr>
                <p:spPr>
                  <a:xfrm>
                    <a:off x="6703174" y="3787996"/>
                    <a:ext cx="127136" cy="600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7136" h="60079" extrusionOk="0">
                        <a:moveTo>
                          <a:pt x="0" y="60972"/>
                        </a:moveTo>
                        <a:cubicBezTo>
                          <a:pt x="5094" y="49300"/>
                          <a:pt x="12282" y="38660"/>
                          <a:pt x="21208" y="29577"/>
                        </a:cubicBezTo>
                        <a:cubicBezTo>
                          <a:pt x="30137" y="20232"/>
                          <a:pt x="40828" y="12751"/>
                          <a:pt x="52666" y="7564"/>
                        </a:cubicBezTo>
                        <a:cubicBezTo>
                          <a:pt x="58661" y="5087"/>
                          <a:pt x="64899" y="3243"/>
                          <a:pt x="71277" y="2061"/>
                        </a:cubicBezTo>
                        <a:cubicBezTo>
                          <a:pt x="77659" y="1024"/>
                          <a:pt x="84133" y="676"/>
                          <a:pt x="90589" y="1021"/>
                        </a:cubicBezTo>
                        <a:cubicBezTo>
                          <a:pt x="103329" y="1932"/>
                          <a:pt x="115756" y="5388"/>
                          <a:pt x="127136" y="11187"/>
                        </a:cubicBezTo>
                        <a:cubicBezTo>
                          <a:pt x="115207" y="7769"/>
                          <a:pt x="102873" y="5966"/>
                          <a:pt x="90465" y="5825"/>
                        </a:cubicBezTo>
                        <a:cubicBezTo>
                          <a:pt x="78299" y="5961"/>
                          <a:pt x="66276" y="8476"/>
                          <a:pt x="55075" y="13228"/>
                        </a:cubicBezTo>
                        <a:cubicBezTo>
                          <a:pt x="43880" y="18117"/>
                          <a:pt x="33561" y="24806"/>
                          <a:pt x="24527" y="33028"/>
                        </a:cubicBezTo>
                        <a:cubicBezTo>
                          <a:pt x="15283" y="41349"/>
                          <a:pt x="7051" y="50728"/>
                          <a:pt x="0" y="60972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623" name="Google Shape;623;p17"/>
                <p:cNvGrpSpPr/>
                <p:nvPr/>
              </p:nvGrpSpPr>
              <p:grpSpPr>
                <a:xfrm>
                  <a:off x="6593163" y="3501505"/>
                  <a:ext cx="138814" cy="138814"/>
                  <a:chOff x="6593163" y="3501505"/>
                  <a:chExt cx="138814" cy="138814"/>
                </a:xfrm>
              </p:grpSpPr>
              <p:grpSp>
                <p:nvGrpSpPr>
                  <p:cNvPr id="624" name="Google Shape;624;p17"/>
                  <p:cNvGrpSpPr/>
                  <p:nvPr/>
                </p:nvGrpSpPr>
                <p:grpSpPr>
                  <a:xfrm>
                    <a:off x="6593163" y="3501505"/>
                    <a:ext cx="138814" cy="138814"/>
                    <a:chOff x="6593163" y="3501505"/>
                    <a:chExt cx="138814" cy="138814"/>
                  </a:xfrm>
                </p:grpSpPr>
                <p:sp>
                  <p:nvSpPr>
                    <p:cNvPr id="625" name="Google Shape;625;p17"/>
                    <p:cNvSpPr/>
                    <p:nvPr/>
                  </p:nvSpPr>
                  <p:spPr>
                    <a:xfrm>
                      <a:off x="6593163" y="3501505"/>
                      <a:ext cx="138814" cy="13881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814" h="138814" extrusionOk="0">
                          <a:moveTo>
                            <a:pt x="137975" y="59601"/>
                          </a:moveTo>
                          <a:cubicBezTo>
                            <a:pt x="143883" y="97470"/>
                            <a:pt x="117974" y="132959"/>
                            <a:pt x="80105" y="138867"/>
                          </a:cubicBezTo>
                          <a:cubicBezTo>
                            <a:pt x="42237" y="144776"/>
                            <a:pt x="6748" y="118866"/>
                            <a:pt x="840" y="80997"/>
                          </a:cubicBezTo>
                          <a:cubicBezTo>
                            <a:pt x="-5069" y="43129"/>
                            <a:pt x="20840" y="7640"/>
                            <a:pt x="58709" y="1732"/>
                          </a:cubicBezTo>
                          <a:cubicBezTo>
                            <a:pt x="96578" y="-4177"/>
                            <a:pt x="132067" y="21732"/>
                            <a:pt x="137975" y="59601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626" name="Google Shape;626;p17"/>
                    <p:cNvSpPr/>
                    <p:nvPr/>
                  </p:nvSpPr>
                  <p:spPr>
                    <a:xfrm>
                      <a:off x="6610573" y="3501526"/>
                      <a:ext cx="121396" cy="13877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1396" h="138779" extrusionOk="0">
                          <a:moveTo>
                            <a:pt x="49368" y="942"/>
                          </a:moveTo>
                          <a:cubicBezTo>
                            <a:pt x="81178" y="14628"/>
                            <a:pt x="95870" y="51510"/>
                            <a:pt x="82184" y="83320"/>
                          </a:cubicBezTo>
                          <a:cubicBezTo>
                            <a:pt x="68531" y="115054"/>
                            <a:pt x="31780" y="129766"/>
                            <a:pt x="0" y="116218"/>
                          </a:cubicBezTo>
                          <a:cubicBezTo>
                            <a:pt x="25370" y="144941"/>
                            <a:pt x="69221" y="147658"/>
                            <a:pt x="97943" y="122288"/>
                          </a:cubicBezTo>
                          <a:cubicBezTo>
                            <a:pt x="126665" y="96917"/>
                            <a:pt x="129382" y="53067"/>
                            <a:pt x="104012" y="24344"/>
                          </a:cubicBezTo>
                          <a:cubicBezTo>
                            <a:pt x="90231" y="8742"/>
                            <a:pt x="70171" y="151"/>
                            <a:pt x="49368" y="94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627" name="Google Shape;627;p17"/>
                    <p:cNvSpPr/>
                    <p:nvPr/>
                  </p:nvSpPr>
                  <p:spPr>
                    <a:xfrm>
                      <a:off x="6604123" y="3519538"/>
                      <a:ext cx="61982" cy="7872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1982" h="78726" extrusionOk="0">
                          <a:moveTo>
                            <a:pt x="60273" y="47935"/>
                          </a:moveTo>
                          <a:cubicBezTo>
                            <a:pt x="54683" y="69254"/>
                            <a:pt x="37039" y="83097"/>
                            <a:pt x="20868" y="78854"/>
                          </a:cubicBezTo>
                          <a:cubicBezTo>
                            <a:pt x="4694" y="74612"/>
                            <a:pt x="-3882" y="53892"/>
                            <a:pt x="1709" y="32575"/>
                          </a:cubicBezTo>
                          <a:cubicBezTo>
                            <a:pt x="7301" y="11257"/>
                            <a:pt x="24943" y="-2586"/>
                            <a:pt x="41116" y="1656"/>
                          </a:cubicBezTo>
                          <a:cubicBezTo>
                            <a:pt x="57288" y="5898"/>
                            <a:pt x="65865" y="26619"/>
                            <a:pt x="60273" y="47935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628" name="Google Shape;628;p17"/>
                  <p:cNvSpPr/>
                  <p:nvPr/>
                </p:nvSpPr>
                <p:spPr>
                  <a:xfrm>
                    <a:off x="6606348" y="3522484"/>
                    <a:ext cx="25490" cy="732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490" h="73244" extrusionOk="0">
                        <a:moveTo>
                          <a:pt x="7566" y="74136"/>
                        </a:moveTo>
                        <a:cubicBezTo>
                          <a:pt x="3911" y="68242"/>
                          <a:pt x="1541" y="61642"/>
                          <a:pt x="610" y="54769"/>
                        </a:cubicBezTo>
                        <a:cubicBezTo>
                          <a:pt x="-438" y="47800"/>
                          <a:pt x="-134" y="40695"/>
                          <a:pt x="1507" y="33841"/>
                        </a:cubicBezTo>
                        <a:lnTo>
                          <a:pt x="2129" y="31267"/>
                        </a:lnTo>
                        <a:lnTo>
                          <a:pt x="3016" y="28769"/>
                        </a:lnTo>
                        <a:cubicBezTo>
                          <a:pt x="3556" y="27090"/>
                          <a:pt x="4195" y="25444"/>
                          <a:pt x="4928" y="23839"/>
                        </a:cubicBezTo>
                        <a:lnTo>
                          <a:pt x="7394" y="19168"/>
                        </a:lnTo>
                        <a:cubicBezTo>
                          <a:pt x="8265" y="17646"/>
                          <a:pt x="9249" y="16191"/>
                          <a:pt x="10338" y="14816"/>
                        </a:cubicBezTo>
                        <a:cubicBezTo>
                          <a:pt x="12373" y="11997"/>
                          <a:pt x="14689" y="9392"/>
                          <a:pt x="17251" y="7042"/>
                        </a:cubicBezTo>
                        <a:cubicBezTo>
                          <a:pt x="19837" y="4786"/>
                          <a:pt x="22591" y="2730"/>
                          <a:pt x="25490" y="892"/>
                        </a:cubicBezTo>
                        <a:cubicBezTo>
                          <a:pt x="23588" y="3799"/>
                          <a:pt x="21334" y="6249"/>
                          <a:pt x="19525" y="9035"/>
                        </a:cubicBezTo>
                        <a:cubicBezTo>
                          <a:pt x="17653" y="11720"/>
                          <a:pt x="15939" y="14512"/>
                          <a:pt x="14393" y="17397"/>
                        </a:cubicBezTo>
                        <a:cubicBezTo>
                          <a:pt x="11251" y="22991"/>
                          <a:pt x="8928" y="29008"/>
                          <a:pt x="7496" y="35262"/>
                        </a:cubicBezTo>
                        <a:cubicBezTo>
                          <a:pt x="5972" y="41516"/>
                          <a:pt x="5262" y="47940"/>
                          <a:pt x="5382" y="54376"/>
                        </a:cubicBezTo>
                        <a:cubicBezTo>
                          <a:pt x="5514" y="61015"/>
                          <a:pt x="6244" y="67629"/>
                          <a:pt x="7566" y="74136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629" name="Google Shape;629;p17"/>
                <p:cNvGrpSpPr/>
                <p:nvPr/>
              </p:nvGrpSpPr>
              <p:grpSpPr>
                <a:xfrm>
                  <a:off x="7042135" y="3776722"/>
                  <a:ext cx="161347" cy="161347"/>
                  <a:chOff x="7042135" y="3776722"/>
                  <a:chExt cx="161347" cy="161347"/>
                </a:xfrm>
              </p:grpSpPr>
              <p:grpSp>
                <p:nvGrpSpPr>
                  <p:cNvPr id="630" name="Google Shape;630;p17"/>
                  <p:cNvGrpSpPr/>
                  <p:nvPr/>
                </p:nvGrpSpPr>
                <p:grpSpPr>
                  <a:xfrm>
                    <a:off x="7042135" y="3776722"/>
                    <a:ext cx="161347" cy="161347"/>
                    <a:chOff x="7042135" y="3776722"/>
                    <a:chExt cx="161347" cy="161347"/>
                  </a:xfrm>
                </p:grpSpPr>
                <p:sp>
                  <p:nvSpPr>
                    <p:cNvPr id="631" name="Google Shape;631;p17"/>
                    <p:cNvSpPr/>
                    <p:nvPr/>
                  </p:nvSpPr>
                  <p:spPr>
                    <a:xfrm rot="-4787085">
                      <a:off x="7053352" y="3787939"/>
                      <a:ext cx="138913" cy="1389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793" h="138793" extrusionOk="0">
                          <a:moveTo>
                            <a:pt x="138793" y="70289"/>
                          </a:moveTo>
                          <a:cubicBezTo>
                            <a:pt x="138793" y="108615"/>
                            <a:pt x="107723" y="139685"/>
                            <a:pt x="69396" y="139685"/>
                          </a:cubicBezTo>
                          <a:cubicBezTo>
                            <a:pt x="31070" y="139685"/>
                            <a:pt x="0" y="108615"/>
                            <a:pt x="0" y="70289"/>
                          </a:cubicBezTo>
                          <a:cubicBezTo>
                            <a:pt x="0" y="31962"/>
                            <a:pt x="31070" y="892"/>
                            <a:pt x="69396" y="892"/>
                          </a:cubicBezTo>
                          <a:cubicBezTo>
                            <a:pt x="107723" y="892"/>
                            <a:pt x="138793" y="31962"/>
                            <a:pt x="138793" y="70289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632" name="Google Shape;632;p17"/>
                    <p:cNvSpPr/>
                    <p:nvPr/>
                  </p:nvSpPr>
                  <p:spPr>
                    <a:xfrm>
                      <a:off x="7053274" y="3793868"/>
                      <a:ext cx="136267" cy="1329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6267" h="132913" extrusionOk="0">
                          <a:moveTo>
                            <a:pt x="136267" y="82962"/>
                          </a:moveTo>
                          <a:cubicBezTo>
                            <a:pt x="113560" y="109108"/>
                            <a:pt x="73958" y="111896"/>
                            <a:pt x="47812" y="89189"/>
                          </a:cubicBezTo>
                          <a:cubicBezTo>
                            <a:pt x="21728" y="66536"/>
                            <a:pt x="18882" y="27052"/>
                            <a:pt x="41448" y="892"/>
                          </a:cubicBezTo>
                          <a:cubicBezTo>
                            <a:pt x="6374" y="16333"/>
                            <a:pt x="-9542" y="57284"/>
                            <a:pt x="5899" y="92358"/>
                          </a:cubicBezTo>
                          <a:cubicBezTo>
                            <a:pt x="21341" y="127432"/>
                            <a:pt x="62291" y="143348"/>
                            <a:pt x="97365" y="127906"/>
                          </a:cubicBezTo>
                          <a:cubicBezTo>
                            <a:pt x="116418" y="119519"/>
                            <a:pt x="130698" y="103020"/>
                            <a:pt x="136267" y="8296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633" name="Google Shape;633;p17"/>
                    <p:cNvSpPr/>
                    <p:nvPr/>
                  </p:nvSpPr>
                  <p:spPr>
                    <a:xfrm>
                      <a:off x="7105070" y="3801538"/>
                      <a:ext cx="74807" cy="6664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4807" h="66646" extrusionOk="0">
                          <a:moveTo>
                            <a:pt x="21188" y="59778"/>
                          </a:moveTo>
                          <a:cubicBezTo>
                            <a:pt x="2578" y="47972"/>
                            <a:pt x="-5249" y="26957"/>
                            <a:pt x="3708" y="12839"/>
                          </a:cubicBezTo>
                          <a:cubicBezTo>
                            <a:pt x="12664" y="-1279"/>
                            <a:pt x="35011" y="-3153"/>
                            <a:pt x="53621" y="8653"/>
                          </a:cubicBezTo>
                          <a:cubicBezTo>
                            <a:pt x="72230" y="20459"/>
                            <a:pt x="80057" y="41474"/>
                            <a:pt x="71100" y="55592"/>
                          </a:cubicBezTo>
                          <a:cubicBezTo>
                            <a:pt x="62144" y="69709"/>
                            <a:pt x="39797" y="71585"/>
                            <a:pt x="21188" y="59778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634" name="Google Shape;634;p17"/>
                  <p:cNvSpPr/>
                  <p:nvPr/>
                </p:nvSpPr>
                <p:spPr>
                  <a:xfrm>
                    <a:off x="7115201" y="3798435"/>
                    <a:ext cx="64510" cy="47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4510" h="47225" extrusionOk="0">
                        <a:moveTo>
                          <a:pt x="0" y="2589"/>
                        </a:moveTo>
                        <a:cubicBezTo>
                          <a:pt x="7112" y="570"/>
                          <a:pt x="14614" y="349"/>
                          <a:pt x="21832" y="1946"/>
                        </a:cubicBezTo>
                        <a:cubicBezTo>
                          <a:pt x="29211" y="3437"/>
                          <a:pt x="36172" y="6531"/>
                          <a:pt x="42223" y="11011"/>
                        </a:cubicBezTo>
                        <a:cubicBezTo>
                          <a:pt x="48192" y="15531"/>
                          <a:pt x="53200" y="21196"/>
                          <a:pt x="56956" y="27673"/>
                        </a:cubicBezTo>
                        <a:cubicBezTo>
                          <a:pt x="57967" y="29215"/>
                          <a:pt x="58824" y="30852"/>
                          <a:pt x="59516" y="32560"/>
                        </a:cubicBezTo>
                        <a:lnTo>
                          <a:pt x="61701" y="37594"/>
                        </a:lnTo>
                        <a:cubicBezTo>
                          <a:pt x="62825" y="41049"/>
                          <a:pt x="63763" y="44562"/>
                          <a:pt x="64511" y="48117"/>
                        </a:cubicBezTo>
                        <a:cubicBezTo>
                          <a:pt x="62471" y="45067"/>
                          <a:pt x="60839" y="41920"/>
                          <a:pt x="58986" y="38924"/>
                        </a:cubicBezTo>
                        <a:lnTo>
                          <a:pt x="56017" y="34573"/>
                        </a:lnTo>
                        <a:lnTo>
                          <a:pt x="54589" y="32393"/>
                        </a:lnTo>
                        <a:cubicBezTo>
                          <a:pt x="54107" y="31674"/>
                          <a:pt x="53505" y="31038"/>
                          <a:pt x="52971" y="30359"/>
                        </a:cubicBezTo>
                        <a:cubicBezTo>
                          <a:pt x="51863" y="29028"/>
                          <a:pt x="50781" y="27693"/>
                          <a:pt x="49748" y="26327"/>
                        </a:cubicBezTo>
                        <a:cubicBezTo>
                          <a:pt x="48644" y="25020"/>
                          <a:pt x="47365" y="23872"/>
                          <a:pt x="46193" y="22641"/>
                        </a:cubicBezTo>
                        <a:cubicBezTo>
                          <a:pt x="45587" y="22043"/>
                          <a:pt x="45023" y="21407"/>
                          <a:pt x="44441" y="20789"/>
                        </a:cubicBezTo>
                        <a:lnTo>
                          <a:pt x="42501" y="19146"/>
                        </a:lnTo>
                        <a:cubicBezTo>
                          <a:pt x="41176" y="18095"/>
                          <a:pt x="39974" y="16883"/>
                          <a:pt x="38561" y="15958"/>
                        </a:cubicBezTo>
                        <a:lnTo>
                          <a:pt x="34411" y="13052"/>
                        </a:lnTo>
                        <a:lnTo>
                          <a:pt x="29981" y="10583"/>
                        </a:lnTo>
                        <a:cubicBezTo>
                          <a:pt x="26953" y="9022"/>
                          <a:pt x="23817" y="7682"/>
                          <a:pt x="20596" y="6572"/>
                        </a:cubicBezTo>
                        <a:cubicBezTo>
                          <a:pt x="13941" y="4326"/>
                          <a:pt x="7013" y="2986"/>
                          <a:pt x="0" y="2589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</p:grpSp>
        <p:grpSp>
          <p:nvGrpSpPr>
            <p:cNvPr id="635" name="Google Shape;635;p17"/>
            <p:cNvGrpSpPr/>
            <p:nvPr/>
          </p:nvGrpSpPr>
          <p:grpSpPr>
            <a:xfrm rot="2102929" flipH="1">
              <a:off x="-56170" y="3263427"/>
              <a:ext cx="575668" cy="657895"/>
              <a:chOff x="8723730" y="3828847"/>
              <a:chExt cx="575642" cy="657865"/>
            </a:xfrm>
          </p:grpSpPr>
          <p:sp>
            <p:nvSpPr>
              <p:cNvPr id="636" name="Google Shape;636;p17"/>
              <p:cNvSpPr/>
              <p:nvPr/>
            </p:nvSpPr>
            <p:spPr>
              <a:xfrm>
                <a:off x="8723730" y="3828847"/>
                <a:ext cx="575642" cy="657865"/>
              </a:xfrm>
              <a:custGeom>
                <a:avLst/>
                <a:gdLst/>
                <a:ahLst/>
                <a:cxnLst/>
                <a:rect l="l" t="t" r="r" b="b"/>
                <a:pathLst>
                  <a:path w="575642" h="657865" extrusionOk="0">
                    <a:moveTo>
                      <a:pt x="466682" y="0"/>
                    </a:moveTo>
                    <a:lnTo>
                      <a:pt x="0" y="454537"/>
                    </a:lnTo>
                    <a:lnTo>
                      <a:pt x="575642" y="657865"/>
                    </a:lnTo>
                    <a:lnTo>
                      <a:pt x="466682" y="0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637" name="Google Shape;637;p17"/>
              <p:cNvSpPr/>
              <p:nvPr/>
            </p:nvSpPr>
            <p:spPr>
              <a:xfrm>
                <a:off x="8723730" y="3828847"/>
                <a:ext cx="466681" cy="454537"/>
              </a:xfrm>
              <a:custGeom>
                <a:avLst/>
                <a:gdLst/>
                <a:ahLst/>
                <a:cxnLst/>
                <a:rect l="l" t="t" r="r" b="b"/>
                <a:pathLst>
                  <a:path w="466681" h="454537" extrusionOk="0">
                    <a:moveTo>
                      <a:pt x="466682" y="0"/>
                    </a:moveTo>
                    <a:lnTo>
                      <a:pt x="344086" y="397588"/>
                    </a:lnTo>
                    <a:lnTo>
                      <a:pt x="0" y="454537"/>
                    </a:lnTo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638" name="Google Shape;638;p17"/>
              <p:cNvSpPr/>
              <p:nvPr/>
            </p:nvSpPr>
            <p:spPr>
              <a:xfrm>
                <a:off x="9067817" y="4226437"/>
                <a:ext cx="231550" cy="260271"/>
              </a:xfrm>
              <a:custGeom>
                <a:avLst/>
                <a:gdLst/>
                <a:ahLst/>
                <a:cxnLst/>
                <a:rect l="l" t="t" r="r" b="b"/>
                <a:pathLst>
                  <a:path w="231550" h="260271" extrusionOk="0">
                    <a:moveTo>
                      <a:pt x="231550" y="260272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639" name="Google Shape;639;p17"/>
            <p:cNvGrpSpPr/>
            <p:nvPr/>
          </p:nvGrpSpPr>
          <p:grpSpPr>
            <a:xfrm rot="10800000">
              <a:off x="8738883" y="2016848"/>
              <a:ext cx="670971" cy="426896"/>
              <a:chOff x="6780936" y="4251465"/>
              <a:chExt cx="409403" cy="260477"/>
            </a:xfrm>
          </p:grpSpPr>
          <p:sp>
            <p:nvSpPr>
              <p:cNvPr id="640" name="Google Shape;640;p17"/>
              <p:cNvSpPr/>
              <p:nvPr/>
            </p:nvSpPr>
            <p:spPr>
              <a:xfrm>
                <a:off x="6780936" y="4251465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9"/>
                    </a:moveTo>
                    <a:lnTo>
                      <a:pt x="126613" y="0"/>
                    </a:lnTo>
                    <a:lnTo>
                      <a:pt x="19317" y="39638"/>
                    </a:lnTo>
                    <a:lnTo>
                      <a:pt x="0" y="152375"/>
                    </a:lnTo>
                    <a:lnTo>
                      <a:pt x="87972" y="225474"/>
                    </a:lnTo>
                    <a:lnTo>
                      <a:pt x="195265" y="185836"/>
                    </a:lnTo>
                    <a:lnTo>
                      <a:pt x="214585" y="73099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641" name="Google Shape;641;p17"/>
              <p:cNvSpPr/>
              <p:nvPr/>
            </p:nvSpPr>
            <p:spPr>
              <a:xfrm>
                <a:off x="6975754" y="4286469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8"/>
                    </a:moveTo>
                    <a:lnTo>
                      <a:pt x="126613" y="0"/>
                    </a:lnTo>
                    <a:lnTo>
                      <a:pt x="19320" y="39638"/>
                    </a:lnTo>
                    <a:lnTo>
                      <a:pt x="0" y="152375"/>
                    </a:lnTo>
                    <a:lnTo>
                      <a:pt x="87972" y="225473"/>
                    </a:lnTo>
                    <a:lnTo>
                      <a:pt x="195268" y="185836"/>
                    </a:lnTo>
                    <a:lnTo>
                      <a:pt x="214585" y="73098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642" name="Google Shape;642;p17"/>
            <p:cNvSpPr/>
            <p:nvPr/>
          </p:nvSpPr>
          <p:spPr>
            <a:xfrm rot="10800000">
              <a:off x="648274" y="4603997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5541"/>
                  </a:moveTo>
                  <a:cubicBezTo>
                    <a:pt x="31082" y="24124"/>
                    <a:pt x="24124" y="31082"/>
                    <a:pt x="15541" y="31082"/>
                  </a:cubicBezTo>
                  <a:cubicBezTo>
                    <a:pt x="6958" y="31082"/>
                    <a:pt x="0" y="24124"/>
                    <a:pt x="0" y="15541"/>
                  </a:cubicBezTo>
                  <a:cubicBezTo>
                    <a:pt x="0" y="6958"/>
                    <a:pt x="6958" y="0"/>
                    <a:pt x="15541" y="0"/>
                  </a:cubicBezTo>
                  <a:cubicBezTo>
                    <a:pt x="24124" y="0"/>
                    <a:pt x="31082" y="6958"/>
                    <a:pt x="31082" y="155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643" name="Google Shape;643;p17"/>
            <p:cNvSpPr/>
            <p:nvPr/>
          </p:nvSpPr>
          <p:spPr>
            <a:xfrm rot="10800000">
              <a:off x="2544806" y="225766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2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6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644" name="Google Shape;644;p17"/>
            <p:cNvSpPr/>
            <p:nvPr/>
          </p:nvSpPr>
          <p:spPr>
            <a:xfrm rot="10800000">
              <a:off x="5383228" y="4758062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645" name="Google Shape;645;p17"/>
            <p:cNvSpPr/>
            <p:nvPr/>
          </p:nvSpPr>
          <p:spPr>
            <a:xfrm rot="10800000">
              <a:off x="8738866" y="1155356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6433"/>
                  </a:moveTo>
                  <a:cubicBezTo>
                    <a:pt x="31082" y="25016"/>
                    <a:pt x="24125" y="31975"/>
                    <a:pt x="15541" y="31975"/>
                  </a:cubicBezTo>
                  <a:cubicBezTo>
                    <a:pt x="6958" y="31975"/>
                    <a:pt x="0" y="25017"/>
                    <a:pt x="0" y="16433"/>
                  </a:cubicBezTo>
                  <a:cubicBezTo>
                    <a:pt x="0" y="7850"/>
                    <a:pt x="6958" y="892"/>
                    <a:pt x="15541" y="892"/>
                  </a:cubicBezTo>
                  <a:cubicBezTo>
                    <a:pt x="15541" y="892"/>
                    <a:pt x="15541" y="892"/>
                    <a:pt x="15542" y="892"/>
                  </a:cubicBezTo>
                  <a:cubicBezTo>
                    <a:pt x="24125" y="892"/>
                    <a:pt x="31082" y="7850"/>
                    <a:pt x="31083" y="16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_AND_TWO_COLUMNS_1">
    <p:spTree>
      <p:nvGrpSpPr>
        <p:cNvPr id="646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18"/>
          <p:cNvSpPr txBox="1"/>
          <p:nvPr>
            <p:ph type="title"/>
          </p:nvPr>
        </p:nvSpPr>
        <p:spPr>
          <a:xfrm>
            <a:off x="720000" y="431316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648" name="Google Shape;648;p18"/>
          <p:cNvSpPr txBox="1"/>
          <p:nvPr>
            <p:ph type="subTitle" idx="1"/>
          </p:nvPr>
        </p:nvSpPr>
        <p:spPr>
          <a:xfrm>
            <a:off x="4908151" y="2859207"/>
            <a:ext cx="2817600" cy="111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9" name="Google Shape;649;p18"/>
          <p:cNvSpPr txBox="1"/>
          <p:nvPr>
            <p:ph type="subTitle" idx="2"/>
          </p:nvPr>
        </p:nvSpPr>
        <p:spPr>
          <a:xfrm>
            <a:off x="1418226" y="2859207"/>
            <a:ext cx="2817600" cy="111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0" name="Google Shape;650;p18"/>
          <p:cNvSpPr txBox="1"/>
          <p:nvPr>
            <p:ph type="subTitle" idx="3"/>
          </p:nvPr>
        </p:nvSpPr>
        <p:spPr>
          <a:xfrm>
            <a:off x="1418226" y="2555675"/>
            <a:ext cx="2817600" cy="36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3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651" name="Google Shape;651;p18"/>
          <p:cNvSpPr txBox="1"/>
          <p:nvPr>
            <p:ph type="subTitle" idx="4"/>
          </p:nvPr>
        </p:nvSpPr>
        <p:spPr>
          <a:xfrm>
            <a:off x="4908174" y="2555675"/>
            <a:ext cx="2817600" cy="36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3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grpSp>
        <p:nvGrpSpPr>
          <p:cNvPr id="652" name="Google Shape;652;p18"/>
          <p:cNvGrpSpPr/>
          <p:nvPr/>
        </p:nvGrpSpPr>
        <p:grpSpPr>
          <a:xfrm>
            <a:off x="-311156" y="249791"/>
            <a:ext cx="9721010" cy="5242723"/>
            <a:chOff x="-311156" y="249791"/>
            <a:chExt cx="9721010" cy="5242723"/>
          </a:xfrm>
        </p:grpSpPr>
        <p:grpSp>
          <p:nvGrpSpPr>
            <p:cNvPr id="653" name="Google Shape;653;p18"/>
            <p:cNvGrpSpPr/>
            <p:nvPr/>
          </p:nvGrpSpPr>
          <p:grpSpPr>
            <a:xfrm rot="-2102929">
              <a:off x="8697475" y="3263427"/>
              <a:ext cx="575668" cy="657895"/>
              <a:chOff x="8723730" y="3828847"/>
              <a:chExt cx="575642" cy="657865"/>
            </a:xfrm>
          </p:grpSpPr>
          <p:sp>
            <p:nvSpPr>
              <p:cNvPr id="654" name="Google Shape;654;p18"/>
              <p:cNvSpPr/>
              <p:nvPr/>
            </p:nvSpPr>
            <p:spPr>
              <a:xfrm>
                <a:off x="8723730" y="3828847"/>
                <a:ext cx="575642" cy="657865"/>
              </a:xfrm>
              <a:custGeom>
                <a:avLst/>
                <a:gdLst/>
                <a:ahLst/>
                <a:cxnLst/>
                <a:rect l="l" t="t" r="r" b="b"/>
                <a:pathLst>
                  <a:path w="575642" h="657865" extrusionOk="0">
                    <a:moveTo>
                      <a:pt x="466682" y="0"/>
                    </a:moveTo>
                    <a:lnTo>
                      <a:pt x="0" y="454537"/>
                    </a:lnTo>
                    <a:lnTo>
                      <a:pt x="575642" y="657865"/>
                    </a:lnTo>
                    <a:lnTo>
                      <a:pt x="466682" y="0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655" name="Google Shape;655;p18"/>
              <p:cNvSpPr/>
              <p:nvPr/>
            </p:nvSpPr>
            <p:spPr>
              <a:xfrm>
                <a:off x="8723730" y="3828847"/>
                <a:ext cx="466681" cy="454537"/>
              </a:xfrm>
              <a:custGeom>
                <a:avLst/>
                <a:gdLst/>
                <a:ahLst/>
                <a:cxnLst/>
                <a:rect l="l" t="t" r="r" b="b"/>
                <a:pathLst>
                  <a:path w="466681" h="454537" extrusionOk="0">
                    <a:moveTo>
                      <a:pt x="466682" y="0"/>
                    </a:moveTo>
                    <a:lnTo>
                      <a:pt x="344086" y="397588"/>
                    </a:lnTo>
                    <a:lnTo>
                      <a:pt x="0" y="454537"/>
                    </a:lnTo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656" name="Google Shape;656;p18"/>
              <p:cNvSpPr/>
              <p:nvPr/>
            </p:nvSpPr>
            <p:spPr>
              <a:xfrm>
                <a:off x="9067817" y="4226437"/>
                <a:ext cx="231550" cy="260271"/>
              </a:xfrm>
              <a:custGeom>
                <a:avLst/>
                <a:gdLst/>
                <a:ahLst/>
                <a:cxnLst/>
                <a:rect l="l" t="t" r="r" b="b"/>
                <a:pathLst>
                  <a:path w="231550" h="260271" extrusionOk="0">
                    <a:moveTo>
                      <a:pt x="231550" y="260272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657" name="Google Shape;657;p18"/>
            <p:cNvGrpSpPr/>
            <p:nvPr/>
          </p:nvGrpSpPr>
          <p:grpSpPr>
            <a:xfrm>
              <a:off x="-311156" y="601263"/>
              <a:ext cx="9589759" cy="4891251"/>
              <a:chOff x="-311156" y="601263"/>
              <a:chExt cx="9589759" cy="4891251"/>
            </a:xfrm>
          </p:grpSpPr>
          <p:grpSp>
            <p:nvGrpSpPr>
              <p:cNvPr id="658" name="Google Shape;658;p18"/>
              <p:cNvGrpSpPr/>
              <p:nvPr/>
            </p:nvGrpSpPr>
            <p:grpSpPr>
              <a:xfrm rot="5050526">
                <a:off x="8419053" y="769853"/>
                <a:ext cx="949821" cy="676378"/>
                <a:chOff x="713705" y="1462686"/>
                <a:chExt cx="1116923" cy="795374"/>
              </a:xfrm>
            </p:grpSpPr>
            <p:grpSp>
              <p:nvGrpSpPr>
                <p:cNvPr id="659" name="Google Shape;659;p18"/>
                <p:cNvGrpSpPr/>
                <p:nvPr/>
              </p:nvGrpSpPr>
              <p:grpSpPr>
                <a:xfrm flipH="1">
                  <a:off x="960915" y="1613208"/>
                  <a:ext cx="868899" cy="644579"/>
                  <a:chOff x="9314223" y="2823358"/>
                  <a:chExt cx="868899" cy="644579"/>
                </a:xfrm>
              </p:grpSpPr>
              <p:sp>
                <p:nvSpPr>
                  <p:cNvPr id="660" name="Google Shape;660;p18"/>
                  <p:cNvSpPr/>
                  <p:nvPr/>
                </p:nvSpPr>
                <p:spPr>
                  <a:xfrm>
                    <a:off x="9314223" y="2823358"/>
                    <a:ext cx="868899" cy="6445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68899" h="644579" extrusionOk="0">
                        <a:moveTo>
                          <a:pt x="763028" y="95"/>
                        </a:moveTo>
                        <a:lnTo>
                          <a:pt x="168472" y="408331"/>
                        </a:lnTo>
                        <a:cubicBezTo>
                          <a:pt x="145236" y="424284"/>
                          <a:pt x="124852" y="444031"/>
                          <a:pt x="108175" y="466745"/>
                        </a:cubicBezTo>
                        <a:lnTo>
                          <a:pt x="100" y="613929"/>
                        </a:lnTo>
                        <a:lnTo>
                          <a:pt x="10671" y="629302"/>
                        </a:lnTo>
                        <a:lnTo>
                          <a:pt x="21239" y="644675"/>
                        </a:lnTo>
                        <a:lnTo>
                          <a:pt x="197492" y="596637"/>
                        </a:lnTo>
                        <a:cubicBezTo>
                          <a:pt x="224689" y="589223"/>
                          <a:pt x="250445" y="577289"/>
                          <a:pt x="273681" y="561336"/>
                        </a:cubicBezTo>
                        <a:lnTo>
                          <a:pt x="868999" y="15257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661" name="Google Shape;661;p18"/>
                  <p:cNvSpPr/>
                  <p:nvPr/>
                </p:nvSpPr>
                <p:spPr>
                  <a:xfrm>
                    <a:off x="9322602" y="2839923"/>
                    <a:ext cx="844283" cy="61625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44283" h="616255" extrusionOk="0">
                        <a:moveTo>
                          <a:pt x="100" y="609552"/>
                        </a:moveTo>
                        <a:lnTo>
                          <a:pt x="110808" y="458255"/>
                        </a:lnTo>
                        <a:cubicBezTo>
                          <a:pt x="126571" y="436770"/>
                          <a:pt x="145848" y="418096"/>
                          <a:pt x="167827" y="403018"/>
                        </a:cubicBezTo>
                        <a:lnTo>
                          <a:pt x="754645" y="95"/>
                        </a:lnTo>
                        <a:lnTo>
                          <a:pt x="844383" y="130601"/>
                        </a:lnTo>
                        <a:lnTo>
                          <a:pt x="257568" y="533521"/>
                        </a:lnTo>
                        <a:cubicBezTo>
                          <a:pt x="235600" y="548616"/>
                          <a:pt x="211242" y="559902"/>
                          <a:pt x="185519" y="566904"/>
                        </a:cubicBezTo>
                        <a:lnTo>
                          <a:pt x="4775" y="616351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662" name="Google Shape;662;p18"/>
                  <p:cNvSpPr/>
                  <p:nvPr/>
                </p:nvSpPr>
                <p:spPr>
                  <a:xfrm>
                    <a:off x="10069409" y="2824254"/>
                    <a:ext cx="111784" cy="15742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1784" h="157423" extrusionOk="0">
                        <a:moveTo>
                          <a:pt x="111785" y="152915"/>
                        </a:moveTo>
                        <a:lnTo>
                          <a:pt x="6443" y="0"/>
                        </a:lnTo>
                        <a:lnTo>
                          <a:pt x="0" y="4422"/>
                        </a:lnTo>
                        <a:lnTo>
                          <a:pt x="105210" y="157424"/>
                        </a:lnTo>
                        <a:lnTo>
                          <a:pt x="111785" y="152915"/>
                        </a:ln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663" name="Google Shape;663;p18"/>
                <p:cNvGrpSpPr/>
                <p:nvPr/>
              </p:nvGrpSpPr>
              <p:grpSpPr>
                <a:xfrm flipH="1">
                  <a:off x="1281363" y="1839151"/>
                  <a:ext cx="540072" cy="406877"/>
                  <a:chOff x="9322602" y="3049301"/>
                  <a:chExt cx="540072" cy="406877"/>
                </a:xfrm>
              </p:grpSpPr>
              <p:grpSp>
                <p:nvGrpSpPr>
                  <p:cNvPr id="664" name="Google Shape;664;p18"/>
                  <p:cNvGrpSpPr/>
                  <p:nvPr/>
                </p:nvGrpSpPr>
                <p:grpSpPr>
                  <a:xfrm>
                    <a:off x="9322602" y="3049764"/>
                    <a:ext cx="538670" cy="406414"/>
                    <a:chOff x="9322602" y="3049764"/>
                    <a:chExt cx="538670" cy="406414"/>
                  </a:xfrm>
                </p:grpSpPr>
                <p:sp>
                  <p:nvSpPr>
                    <p:cNvPr id="665" name="Google Shape;665;p18"/>
                    <p:cNvSpPr/>
                    <p:nvPr/>
                  </p:nvSpPr>
                  <p:spPr>
                    <a:xfrm>
                      <a:off x="9322602" y="3049764"/>
                      <a:ext cx="538670" cy="40641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38670" h="406414" extrusionOk="0">
                          <a:moveTo>
                            <a:pt x="449032" y="95"/>
                          </a:moveTo>
                          <a:lnTo>
                            <a:pt x="167827" y="193177"/>
                          </a:lnTo>
                          <a:cubicBezTo>
                            <a:pt x="145848" y="208255"/>
                            <a:pt x="126571" y="226929"/>
                            <a:pt x="110808" y="248414"/>
                          </a:cubicBezTo>
                          <a:lnTo>
                            <a:pt x="100" y="399711"/>
                          </a:lnTo>
                          <a:lnTo>
                            <a:pt x="4775" y="406510"/>
                          </a:lnTo>
                          <a:lnTo>
                            <a:pt x="185519" y="357063"/>
                          </a:lnTo>
                          <a:cubicBezTo>
                            <a:pt x="211242" y="350061"/>
                            <a:pt x="235599" y="338776"/>
                            <a:pt x="257568" y="323680"/>
                          </a:cubicBezTo>
                          <a:lnTo>
                            <a:pt x="538770" y="13060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666" name="Google Shape;666;p18"/>
                    <p:cNvSpPr/>
                    <p:nvPr/>
                  </p:nvSpPr>
                  <p:spPr>
                    <a:xfrm>
                      <a:off x="9490384" y="3069344"/>
                      <a:ext cx="329620" cy="18616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29620" h="186168" extrusionOk="0">
                          <a:moveTo>
                            <a:pt x="100" y="186263"/>
                          </a:moveTo>
                          <a:lnTo>
                            <a:pt x="271235" y="95"/>
                          </a:lnTo>
                          <a:cubicBezTo>
                            <a:pt x="271235" y="95"/>
                            <a:pt x="295726" y="57808"/>
                            <a:pt x="329720" y="95192"/>
                          </a:cubicBezTo>
                          <a:cubicBezTo>
                            <a:pt x="329720" y="95192"/>
                            <a:pt x="277860" y="57936"/>
                            <a:pt x="262084" y="22941"/>
                          </a:cubicBezTo>
                          <a:cubicBezTo>
                            <a:pt x="179017" y="83927"/>
                            <a:pt x="91438" y="138524"/>
                            <a:pt x="101" y="186263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667" name="Google Shape;667;p18"/>
                  <p:cNvSpPr/>
                  <p:nvPr/>
                </p:nvSpPr>
                <p:spPr>
                  <a:xfrm>
                    <a:off x="9770132" y="3049301"/>
                    <a:ext cx="92542" cy="1314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2542" h="131430" extrusionOk="0">
                        <a:moveTo>
                          <a:pt x="91241" y="131063"/>
                        </a:moveTo>
                        <a:cubicBezTo>
                          <a:pt x="85022" y="135332"/>
                          <a:pt x="59894" y="109578"/>
                          <a:pt x="35115" y="73540"/>
                        </a:cubicBezTo>
                        <a:cubicBezTo>
                          <a:pt x="10332" y="37502"/>
                          <a:pt x="-4716" y="4827"/>
                          <a:pt x="1502" y="558"/>
                        </a:cubicBezTo>
                        <a:cubicBezTo>
                          <a:pt x="7720" y="-3712"/>
                          <a:pt x="32848" y="22041"/>
                          <a:pt x="57630" y="58079"/>
                        </a:cubicBezTo>
                        <a:cubicBezTo>
                          <a:pt x="82409" y="94118"/>
                          <a:pt x="97459" y="126793"/>
                          <a:pt x="91241" y="131063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grpSp>
                <p:nvGrpSpPr>
                  <p:cNvPr id="668" name="Google Shape;668;p18"/>
                  <p:cNvGrpSpPr/>
                  <p:nvPr/>
                </p:nvGrpSpPr>
                <p:grpSpPr>
                  <a:xfrm>
                    <a:off x="9438824" y="3160959"/>
                    <a:ext cx="339033" cy="199734"/>
                    <a:chOff x="9438824" y="3160959"/>
                    <a:chExt cx="339033" cy="199734"/>
                  </a:xfrm>
                </p:grpSpPr>
                <p:sp>
                  <p:nvSpPr>
                    <p:cNvPr id="669" name="Google Shape;669;p18"/>
                    <p:cNvSpPr/>
                    <p:nvPr/>
                  </p:nvSpPr>
                  <p:spPr>
                    <a:xfrm>
                      <a:off x="9751296" y="3176345"/>
                      <a:ext cx="26561" cy="2654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6561" h="26541" extrusionOk="0">
                          <a:moveTo>
                            <a:pt x="20899" y="24304"/>
                          </a:moveTo>
                          <a:cubicBezTo>
                            <a:pt x="14853" y="28453"/>
                            <a:pt x="6587" y="26919"/>
                            <a:pt x="2434" y="20878"/>
                          </a:cubicBezTo>
                          <a:cubicBezTo>
                            <a:pt x="-1718" y="14837"/>
                            <a:pt x="-183" y="6577"/>
                            <a:pt x="5862" y="2428"/>
                          </a:cubicBezTo>
                          <a:cubicBezTo>
                            <a:pt x="11907" y="-1721"/>
                            <a:pt x="20174" y="-188"/>
                            <a:pt x="24326" y="5852"/>
                          </a:cubicBezTo>
                          <a:cubicBezTo>
                            <a:pt x="28479" y="11892"/>
                            <a:pt x="26946" y="20152"/>
                            <a:pt x="20902" y="24302"/>
                          </a:cubicBezTo>
                          <a:cubicBezTo>
                            <a:pt x="20901" y="24303"/>
                            <a:pt x="20900" y="24304"/>
                            <a:pt x="20899" y="24304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670" name="Google Shape;670;p18"/>
                    <p:cNvSpPr/>
                    <p:nvPr/>
                  </p:nvSpPr>
                  <p:spPr>
                    <a:xfrm>
                      <a:off x="9631053" y="3247865"/>
                      <a:ext cx="26564" cy="2654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6564" h="26544" extrusionOk="0">
                          <a:moveTo>
                            <a:pt x="20904" y="24304"/>
                          </a:moveTo>
                          <a:cubicBezTo>
                            <a:pt x="14860" y="28455"/>
                            <a:pt x="6592" y="26924"/>
                            <a:pt x="2437" y="20884"/>
                          </a:cubicBezTo>
                          <a:cubicBezTo>
                            <a:pt x="-1717" y="14844"/>
                            <a:pt x="-186" y="6582"/>
                            <a:pt x="5859" y="2431"/>
                          </a:cubicBezTo>
                          <a:cubicBezTo>
                            <a:pt x="11903" y="-1721"/>
                            <a:pt x="20172" y="-190"/>
                            <a:pt x="24327" y="5850"/>
                          </a:cubicBezTo>
                          <a:cubicBezTo>
                            <a:pt x="24328" y="5851"/>
                            <a:pt x="24328" y="5851"/>
                            <a:pt x="24329" y="5852"/>
                          </a:cubicBezTo>
                          <a:cubicBezTo>
                            <a:pt x="28482" y="11892"/>
                            <a:pt x="26949" y="20153"/>
                            <a:pt x="20905" y="24304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671" name="Google Shape;671;p18"/>
                    <p:cNvSpPr/>
                    <p:nvPr/>
                  </p:nvSpPr>
                  <p:spPr>
                    <a:xfrm>
                      <a:off x="9689647" y="3160959"/>
                      <a:ext cx="13778" cy="1376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778" h="13767" extrusionOk="0">
                          <a:moveTo>
                            <a:pt x="10890" y="12653"/>
                          </a:moveTo>
                          <a:cubicBezTo>
                            <a:pt x="7754" y="14805"/>
                            <a:pt x="3465" y="14010"/>
                            <a:pt x="1311" y="10876"/>
                          </a:cubicBezTo>
                          <a:cubicBezTo>
                            <a:pt x="-843" y="7743"/>
                            <a:pt x="-47" y="3458"/>
                            <a:pt x="3089" y="1305"/>
                          </a:cubicBezTo>
                          <a:cubicBezTo>
                            <a:pt x="6224" y="-846"/>
                            <a:pt x="10510" y="-52"/>
                            <a:pt x="12666" y="3079"/>
                          </a:cubicBezTo>
                          <a:cubicBezTo>
                            <a:pt x="14821" y="6212"/>
                            <a:pt x="14026" y="10499"/>
                            <a:pt x="10891" y="12653"/>
                          </a:cubicBezTo>
                          <a:cubicBezTo>
                            <a:pt x="10891" y="12653"/>
                            <a:pt x="10891" y="12653"/>
                            <a:pt x="10891" y="12653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672" name="Google Shape;672;p18"/>
                    <p:cNvSpPr/>
                    <p:nvPr/>
                  </p:nvSpPr>
                  <p:spPr>
                    <a:xfrm>
                      <a:off x="9438824" y="3346926"/>
                      <a:ext cx="13776" cy="1376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776" h="13767" extrusionOk="0">
                          <a:moveTo>
                            <a:pt x="10891" y="12651"/>
                          </a:moveTo>
                          <a:cubicBezTo>
                            <a:pt x="7756" y="14805"/>
                            <a:pt x="3468" y="14011"/>
                            <a:pt x="1313" y="10879"/>
                          </a:cubicBezTo>
                          <a:cubicBezTo>
                            <a:pt x="-843" y="7746"/>
                            <a:pt x="-49" y="3460"/>
                            <a:pt x="3087" y="1307"/>
                          </a:cubicBezTo>
                          <a:cubicBezTo>
                            <a:pt x="6222" y="-847"/>
                            <a:pt x="10510" y="-53"/>
                            <a:pt x="12665" y="3079"/>
                          </a:cubicBezTo>
                          <a:cubicBezTo>
                            <a:pt x="12665" y="3079"/>
                            <a:pt x="12665" y="3080"/>
                            <a:pt x="12665" y="3080"/>
                          </a:cubicBezTo>
                          <a:cubicBezTo>
                            <a:pt x="14818" y="6213"/>
                            <a:pt x="14024" y="10497"/>
                            <a:pt x="10891" y="12651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673" name="Google Shape;673;p18"/>
                    <p:cNvSpPr/>
                    <p:nvPr/>
                  </p:nvSpPr>
                  <p:spPr>
                    <a:xfrm>
                      <a:off x="9506531" y="3262708"/>
                      <a:ext cx="48627" cy="485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8627" h="48592" extrusionOk="0">
                          <a:moveTo>
                            <a:pt x="38183" y="44413"/>
                          </a:moveTo>
                          <a:cubicBezTo>
                            <a:pt x="27116" y="52012"/>
                            <a:pt x="11981" y="49208"/>
                            <a:pt x="4377" y="38150"/>
                          </a:cubicBezTo>
                          <a:cubicBezTo>
                            <a:pt x="-3227" y="27092"/>
                            <a:pt x="-421" y="11967"/>
                            <a:pt x="10645" y="4369"/>
                          </a:cubicBezTo>
                          <a:cubicBezTo>
                            <a:pt x="21711" y="-3230"/>
                            <a:pt x="36846" y="-426"/>
                            <a:pt x="44451" y="10632"/>
                          </a:cubicBezTo>
                          <a:cubicBezTo>
                            <a:pt x="44451" y="10633"/>
                            <a:pt x="44452" y="10634"/>
                            <a:pt x="44452" y="10634"/>
                          </a:cubicBezTo>
                          <a:cubicBezTo>
                            <a:pt x="52055" y="21692"/>
                            <a:pt x="49248" y="36815"/>
                            <a:pt x="38183" y="44414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</p:grpSp>
            <p:sp>
              <p:nvSpPr>
                <p:cNvPr id="674" name="Google Shape;674;p18"/>
                <p:cNvSpPr/>
                <p:nvPr/>
              </p:nvSpPr>
              <p:spPr>
                <a:xfrm flipH="1">
                  <a:off x="1807858" y="2226768"/>
                  <a:ext cx="22770" cy="312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770" h="31292" extrusionOk="0">
                      <a:moveTo>
                        <a:pt x="22053" y="31114"/>
                      </a:moveTo>
                      <a:cubicBezTo>
                        <a:pt x="19723" y="32714"/>
                        <a:pt x="13100" y="27130"/>
                        <a:pt x="7262" y="18640"/>
                      </a:cubicBezTo>
                      <a:cubicBezTo>
                        <a:pt x="1425" y="10152"/>
                        <a:pt x="-1416" y="1970"/>
                        <a:pt x="914" y="369"/>
                      </a:cubicBezTo>
                      <a:cubicBezTo>
                        <a:pt x="3245" y="-1232"/>
                        <a:pt x="9867" y="4353"/>
                        <a:pt x="15707" y="12843"/>
                      </a:cubicBezTo>
                      <a:cubicBezTo>
                        <a:pt x="21546" y="21333"/>
                        <a:pt x="24389" y="29513"/>
                        <a:pt x="22053" y="31114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grpSp>
              <p:nvGrpSpPr>
                <p:cNvPr id="675" name="Google Shape;675;p18"/>
                <p:cNvGrpSpPr/>
                <p:nvPr/>
              </p:nvGrpSpPr>
              <p:grpSpPr>
                <a:xfrm flipH="1">
                  <a:off x="713705" y="1462686"/>
                  <a:ext cx="371599" cy="329619"/>
                  <a:chOff x="10058733" y="2672836"/>
                  <a:chExt cx="371599" cy="329619"/>
                </a:xfrm>
              </p:grpSpPr>
              <p:grpSp>
                <p:nvGrpSpPr>
                  <p:cNvPr id="676" name="Google Shape;676;p18"/>
                  <p:cNvGrpSpPr/>
                  <p:nvPr/>
                </p:nvGrpSpPr>
                <p:grpSpPr>
                  <a:xfrm>
                    <a:off x="10144929" y="2672836"/>
                    <a:ext cx="285403" cy="245440"/>
                    <a:chOff x="10144929" y="2672836"/>
                    <a:chExt cx="285403" cy="245440"/>
                  </a:xfrm>
                </p:grpSpPr>
                <p:grpSp>
                  <p:nvGrpSpPr>
                    <p:cNvPr id="677" name="Google Shape;677;p18"/>
                    <p:cNvGrpSpPr/>
                    <p:nvPr/>
                  </p:nvGrpSpPr>
                  <p:grpSpPr>
                    <a:xfrm>
                      <a:off x="10151336" y="2672836"/>
                      <a:ext cx="278996" cy="238901"/>
                      <a:chOff x="10151336" y="2672836"/>
                      <a:chExt cx="278996" cy="238901"/>
                    </a:xfrm>
                  </p:grpSpPr>
                  <p:sp>
                    <p:nvSpPr>
                      <p:cNvPr id="678" name="Google Shape;678;p18"/>
                      <p:cNvSpPr/>
                      <p:nvPr/>
                    </p:nvSpPr>
                    <p:spPr>
                      <a:xfrm>
                        <a:off x="10151336" y="2672836"/>
                        <a:ext cx="278996" cy="238901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78996" h="238901" extrusionOk="0">
                            <a:moveTo>
                              <a:pt x="59126" y="231860"/>
                            </a:moveTo>
                            <a:lnTo>
                              <a:pt x="2997" y="150233"/>
                            </a:lnTo>
                            <a:cubicBezTo>
                              <a:pt x="-2154" y="142743"/>
                              <a:pt x="-253" y="132500"/>
                              <a:pt x="7242" y="127354"/>
                            </a:cubicBezTo>
                            <a:cubicBezTo>
                              <a:pt x="7242" y="127353"/>
                              <a:pt x="7243" y="127353"/>
                              <a:pt x="7243" y="127353"/>
                            </a:cubicBezTo>
                            <a:lnTo>
                              <a:pt x="175679" y="11700"/>
                            </a:lnTo>
                            <a:cubicBezTo>
                              <a:pt x="205730" y="-8934"/>
                              <a:pt x="246831" y="-1318"/>
                              <a:pt x="267479" y="28711"/>
                            </a:cubicBezTo>
                            <a:cubicBezTo>
                              <a:pt x="267480" y="28712"/>
                              <a:pt x="267481" y="28714"/>
                              <a:pt x="267482" y="28715"/>
                            </a:cubicBezTo>
                            <a:lnTo>
                              <a:pt x="267483" y="28715"/>
                            </a:lnTo>
                            <a:cubicBezTo>
                              <a:pt x="288132" y="58745"/>
                              <a:pt x="280511" y="99816"/>
                              <a:pt x="250459" y="120450"/>
                            </a:cubicBezTo>
                            <a:lnTo>
                              <a:pt x="82022" y="236103"/>
                            </a:lnTo>
                            <a:cubicBezTo>
                              <a:pt x="74527" y="241248"/>
                              <a:pt x="64277" y="239349"/>
                              <a:pt x="59126" y="231860"/>
                            </a:cubicBezTo>
                            <a:close/>
                          </a:path>
                        </a:pathLst>
                      </a:custGeom>
                      <a:solidFill>
                        <a:schemeClr val="dk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679" name="Google Shape;679;p18"/>
                      <p:cNvSpPr/>
                      <p:nvPr/>
                    </p:nvSpPr>
                    <p:spPr>
                      <a:xfrm>
                        <a:off x="10192979" y="2681696"/>
                        <a:ext cx="227433" cy="11706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27433" h="117067" extrusionOk="0">
                            <a:moveTo>
                              <a:pt x="3782" y="100009"/>
                            </a:moveTo>
                            <a:cubicBezTo>
                              <a:pt x="24304" y="85917"/>
                              <a:pt x="98071" y="35267"/>
                              <a:pt x="130220" y="13193"/>
                            </a:cubicBezTo>
                            <a:cubicBezTo>
                              <a:pt x="146701" y="1581"/>
                              <a:pt x="167312" y="-2562"/>
                              <a:pt x="187004" y="1778"/>
                            </a:cubicBezTo>
                            <a:cubicBezTo>
                              <a:pt x="203531" y="5454"/>
                              <a:pt x="217772" y="15861"/>
                              <a:pt x="226286" y="30487"/>
                            </a:cubicBezTo>
                            <a:cubicBezTo>
                              <a:pt x="227022" y="31728"/>
                              <a:pt x="227443" y="33129"/>
                              <a:pt x="227514" y="34570"/>
                            </a:cubicBezTo>
                            <a:lnTo>
                              <a:pt x="227523" y="34738"/>
                            </a:lnTo>
                            <a:cubicBezTo>
                              <a:pt x="227758" y="39487"/>
                              <a:pt x="224097" y="43527"/>
                              <a:pt x="219344" y="43763"/>
                            </a:cubicBezTo>
                            <a:cubicBezTo>
                              <a:pt x="216785" y="43889"/>
                              <a:pt x="214303" y="42872"/>
                              <a:pt x="212572" y="40987"/>
                            </a:cubicBezTo>
                            <a:cubicBezTo>
                              <a:pt x="200956" y="26950"/>
                              <a:pt x="183393" y="19213"/>
                              <a:pt x="165188" y="20113"/>
                            </a:cubicBezTo>
                            <a:cubicBezTo>
                              <a:pt x="155324" y="20963"/>
                              <a:pt x="145851" y="24363"/>
                              <a:pt x="137701" y="29980"/>
                            </a:cubicBezTo>
                            <a:lnTo>
                              <a:pt x="7423" y="116830"/>
                            </a:lnTo>
                            <a:cubicBezTo>
                              <a:pt x="7423" y="116830"/>
                              <a:pt x="4684" y="119348"/>
                              <a:pt x="837" y="110519"/>
                            </a:cubicBezTo>
                            <a:cubicBezTo>
                              <a:pt x="-830" y="106763"/>
                              <a:pt x="405" y="102353"/>
                              <a:pt x="3782" y="100009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1962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680" name="Google Shape;680;p18"/>
                    <p:cNvSpPr/>
                    <p:nvPr/>
                  </p:nvSpPr>
                  <p:spPr>
                    <a:xfrm rot="-2071395">
                      <a:off x="10181215" y="2794071"/>
                      <a:ext cx="13107" cy="1321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089" h="131948" extrusionOk="0">
                          <a:moveTo>
                            <a:pt x="100" y="95"/>
                          </a:moveTo>
                          <a:lnTo>
                            <a:pt x="13189" y="95"/>
                          </a:lnTo>
                          <a:lnTo>
                            <a:pt x="13189" y="132043"/>
                          </a:lnTo>
                          <a:lnTo>
                            <a:pt x="100" y="132043"/>
                          </a:ln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681" name="Google Shape;681;p18"/>
                  <p:cNvSpPr/>
                  <p:nvPr/>
                </p:nvSpPr>
                <p:spPr>
                  <a:xfrm rot="3328605">
                    <a:off x="10032925" y="2848492"/>
                    <a:ext cx="246440" cy="6694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6110" h="66855" extrusionOk="0">
                        <a:moveTo>
                          <a:pt x="8140" y="95"/>
                        </a:moveTo>
                        <a:lnTo>
                          <a:pt x="238169" y="95"/>
                        </a:lnTo>
                        <a:cubicBezTo>
                          <a:pt x="242610" y="95"/>
                          <a:pt x="246211" y="3693"/>
                          <a:pt x="246211" y="8130"/>
                        </a:cubicBezTo>
                        <a:lnTo>
                          <a:pt x="246211" y="58916"/>
                        </a:lnTo>
                        <a:cubicBezTo>
                          <a:pt x="246211" y="63353"/>
                          <a:pt x="242611" y="66950"/>
                          <a:pt x="238170" y="66950"/>
                        </a:cubicBezTo>
                        <a:lnTo>
                          <a:pt x="8141" y="66950"/>
                        </a:lnTo>
                        <a:cubicBezTo>
                          <a:pt x="3700" y="66950"/>
                          <a:pt x="100" y="63353"/>
                          <a:pt x="100" y="58916"/>
                        </a:cubicBezTo>
                        <a:lnTo>
                          <a:pt x="100" y="8130"/>
                        </a:lnTo>
                        <a:cubicBezTo>
                          <a:pt x="100" y="3693"/>
                          <a:pt x="3700" y="95"/>
                          <a:pt x="8140" y="95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682" name="Google Shape;682;p18"/>
                <p:cNvSpPr/>
                <p:nvPr/>
              </p:nvSpPr>
              <p:spPr>
                <a:xfrm flipH="1">
                  <a:off x="1281363" y="1839151"/>
                  <a:ext cx="92542" cy="131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42" h="131430" extrusionOk="0">
                      <a:moveTo>
                        <a:pt x="91241" y="131063"/>
                      </a:moveTo>
                      <a:cubicBezTo>
                        <a:pt x="85022" y="135332"/>
                        <a:pt x="59894" y="109578"/>
                        <a:pt x="35115" y="73540"/>
                      </a:cubicBezTo>
                      <a:cubicBezTo>
                        <a:pt x="10332" y="37502"/>
                        <a:pt x="-4716" y="4827"/>
                        <a:pt x="1502" y="558"/>
                      </a:cubicBezTo>
                      <a:cubicBezTo>
                        <a:pt x="7720" y="-3712"/>
                        <a:pt x="32848" y="22041"/>
                        <a:pt x="57630" y="58079"/>
                      </a:cubicBezTo>
                      <a:cubicBezTo>
                        <a:pt x="82409" y="94118"/>
                        <a:pt x="97459" y="126793"/>
                        <a:pt x="91241" y="131063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grpSp>
              <p:nvGrpSpPr>
                <p:cNvPr id="683" name="Google Shape;683;p18"/>
                <p:cNvGrpSpPr/>
                <p:nvPr/>
              </p:nvGrpSpPr>
              <p:grpSpPr>
                <a:xfrm flipH="1">
                  <a:off x="976736" y="1629773"/>
                  <a:ext cx="811764" cy="601848"/>
                  <a:chOff x="9355537" y="2839923"/>
                  <a:chExt cx="811764" cy="601848"/>
                </a:xfrm>
              </p:grpSpPr>
              <p:sp>
                <p:nvSpPr>
                  <p:cNvPr id="684" name="Google Shape;684;p18"/>
                  <p:cNvSpPr/>
                  <p:nvPr/>
                </p:nvSpPr>
                <p:spPr>
                  <a:xfrm>
                    <a:off x="9355537" y="2839923"/>
                    <a:ext cx="732703" cy="5644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32703" h="564447" extrusionOk="0">
                        <a:moveTo>
                          <a:pt x="721710" y="95"/>
                        </a:moveTo>
                        <a:lnTo>
                          <a:pt x="116348" y="417337"/>
                        </a:lnTo>
                        <a:cubicBezTo>
                          <a:pt x="110909" y="421085"/>
                          <a:pt x="106098" y="425668"/>
                          <a:pt x="102092" y="430918"/>
                        </a:cubicBezTo>
                        <a:lnTo>
                          <a:pt x="100" y="564543"/>
                        </a:lnTo>
                        <a:lnTo>
                          <a:pt x="109392" y="462141"/>
                        </a:lnTo>
                        <a:cubicBezTo>
                          <a:pt x="128348" y="444380"/>
                          <a:pt x="148517" y="427957"/>
                          <a:pt x="169753" y="412992"/>
                        </a:cubicBezTo>
                        <a:lnTo>
                          <a:pt x="732803" y="16225"/>
                        </a:ln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685" name="Google Shape;685;p18"/>
                  <p:cNvSpPr/>
                  <p:nvPr/>
                </p:nvSpPr>
                <p:spPr>
                  <a:xfrm>
                    <a:off x="9381258" y="2954903"/>
                    <a:ext cx="786043" cy="4868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6043" h="486868" extrusionOk="0">
                        <a:moveTo>
                          <a:pt x="786144" y="16223"/>
                        </a:moveTo>
                        <a:lnTo>
                          <a:pt x="179298" y="431308"/>
                        </a:lnTo>
                        <a:cubicBezTo>
                          <a:pt x="173846" y="435037"/>
                          <a:pt x="167840" y="437882"/>
                          <a:pt x="161501" y="439738"/>
                        </a:cubicBezTo>
                        <a:lnTo>
                          <a:pt x="100" y="486964"/>
                        </a:lnTo>
                        <a:lnTo>
                          <a:pt x="134948" y="421733"/>
                        </a:lnTo>
                        <a:cubicBezTo>
                          <a:pt x="158338" y="410420"/>
                          <a:pt x="180912" y="397495"/>
                          <a:pt x="202506" y="383051"/>
                        </a:cubicBezTo>
                        <a:lnTo>
                          <a:pt x="775053" y="95"/>
                        </a:ln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686" name="Google Shape;686;p18"/>
                <p:cNvSpPr/>
                <p:nvPr/>
              </p:nvSpPr>
              <p:spPr>
                <a:xfrm flipH="1">
                  <a:off x="1081361" y="1652415"/>
                  <a:ext cx="572295" cy="3929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2295" h="392944" extrusionOk="0">
                      <a:moveTo>
                        <a:pt x="572295" y="0"/>
                      </a:moveTo>
                      <a:lnTo>
                        <a:pt x="501565" y="50292"/>
                      </a:lnTo>
                      <a:lnTo>
                        <a:pt x="430497" y="100090"/>
                      </a:lnTo>
                      <a:lnTo>
                        <a:pt x="287811" y="198895"/>
                      </a:lnTo>
                      <a:lnTo>
                        <a:pt x="144357" y="296570"/>
                      </a:lnTo>
                      <a:lnTo>
                        <a:pt x="72356" y="345012"/>
                      </a:lnTo>
                      <a:lnTo>
                        <a:pt x="0" y="392944"/>
                      </a:lnTo>
                      <a:lnTo>
                        <a:pt x="70723" y="342644"/>
                      </a:lnTo>
                      <a:lnTo>
                        <a:pt x="141791" y="292846"/>
                      </a:lnTo>
                      <a:lnTo>
                        <a:pt x="284484" y="194049"/>
                      </a:lnTo>
                      <a:lnTo>
                        <a:pt x="427946" y="96382"/>
                      </a:lnTo>
                      <a:lnTo>
                        <a:pt x="499948" y="47940"/>
                      </a:lnTo>
                      <a:lnTo>
                        <a:pt x="57229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687" name="Google Shape;687;p18"/>
                <p:cNvSpPr/>
                <p:nvPr/>
              </p:nvSpPr>
              <p:spPr>
                <a:xfrm flipH="1">
                  <a:off x="1807858" y="2226768"/>
                  <a:ext cx="22770" cy="312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770" h="31292" extrusionOk="0">
                      <a:moveTo>
                        <a:pt x="22053" y="31114"/>
                      </a:moveTo>
                      <a:cubicBezTo>
                        <a:pt x="19723" y="32714"/>
                        <a:pt x="13100" y="27130"/>
                        <a:pt x="7262" y="18640"/>
                      </a:cubicBezTo>
                      <a:cubicBezTo>
                        <a:pt x="1425" y="10152"/>
                        <a:pt x="-1416" y="1970"/>
                        <a:pt x="914" y="369"/>
                      </a:cubicBezTo>
                      <a:cubicBezTo>
                        <a:pt x="3245" y="-1232"/>
                        <a:pt x="9867" y="4353"/>
                        <a:pt x="15707" y="12843"/>
                      </a:cubicBezTo>
                      <a:cubicBezTo>
                        <a:pt x="21546" y="21333"/>
                        <a:pt x="24389" y="29513"/>
                        <a:pt x="22053" y="31114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688" name="Google Shape;688;p18"/>
              <p:cNvGrpSpPr/>
              <p:nvPr/>
            </p:nvGrpSpPr>
            <p:grpSpPr>
              <a:xfrm>
                <a:off x="-311156" y="3688549"/>
                <a:ext cx="1257160" cy="1803965"/>
                <a:chOff x="-311156" y="3536149"/>
                <a:chExt cx="1257160" cy="1803965"/>
              </a:xfrm>
            </p:grpSpPr>
            <p:grpSp>
              <p:nvGrpSpPr>
                <p:cNvPr id="689" name="Google Shape;689;p18"/>
                <p:cNvGrpSpPr/>
                <p:nvPr/>
              </p:nvGrpSpPr>
              <p:grpSpPr>
                <a:xfrm rot="-3395854">
                  <a:off x="58526" y="4412038"/>
                  <a:ext cx="704403" cy="817856"/>
                  <a:chOff x="8852845" y="2737172"/>
                  <a:chExt cx="704424" cy="817880"/>
                </a:xfrm>
              </p:grpSpPr>
              <p:sp>
                <p:nvSpPr>
                  <p:cNvPr id="690" name="Google Shape;690;p18"/>
                  <p:cNvSpPr/>
                  <p:nvPr/>
                </p:nvSpPr>
                <p:spPr>
                  <a:xfrm>
                    <a:off x="8852845" y="2737172"/>
                    <a:ext cx="704424" cy="8178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4424" h="817880" extrusionOk="0">
                        <a:moveTo>
                          <a:pt x="20128" y="805032"/>
                        </a:moveTo>
                        <a:lnTo>
                          <a:pt x="20128" y="805032"/>
                        </a:lnTo>
                        <a:cubicBezTo>
                          <a:pt x="-3536" y="785363"/>
                          <a:pt x="-6750" y="750265"/>
                          <a:pt x="12950" y="726638"/>
                        </a:cubicBezTo>
                        <a:lnTo>
                          <a:pt x="618773" y="36"/>
                        </a:lnTo>
                        <a:lnTo>
                          <a:pt x="704469" y="71260"/>
                        </a:lnTo>
                        <a:lnTo>
                          <a:pt x="98646" y="797863"/>
                        </a:lnTo>
                        <a:cubicBezTo>
                          <a:pt x="78947" y="821491"/>
                          <a:pt x="43795" y="824701"/>
                          <a:pt x="20129" y="805034"/>
                        </a:cubicBezTo>
                        <a:cubicBezTo>
                          <a:pt x="20128" y="805033"/>
                          <a:pt x="20128" y="805033"/>
                          <a:pt x="20127" y="805032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691" name="Google Shape;691;p18"/>
                  <p:cNvSpPr/>
                  <p:nvPr/>
                </p:nvSpPr>
                <p:spPr>
                  <a:xfrm>
                    <a:off x="8852845" y="2737172"/>
                    <a:ext cx="644338" cy="81369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44338" h="813692" extrusionOk="0">
                        <a:moveTo>
                          <a:pt x="38560" y="747925"/>
                        </a:moveTo>
                        <a:lnTo>
                          <a:pt x="644383" y="21321"/>
                        </a:lnTo>
                        <a:lnTo>
                          <a:pt x="618773" y="36"/>
                        </a:lnTo>
                        <a:lnTo>
                          <a:pt x="12950" y="726638"/>
                        </a:lnTo>
                        <a:cubicBezTo>
                          <a:pt x="-6750" y="750265"/>
                          <a:pt x="-3536" y="785363"/>
                          <a:pt x="20128" y="805032"/>
                        </a:cubicBezTo>
                        <a:lnTo>
                          <a:pt x="20128" y="805032"/>
                        </a:lnTo>
                        <a:cubicBezTo>
                          <a:pt x="24469" y="808644"/>
                          <a:pt x="29334" y="811576"/>
                          <a:pt x="34559" y="813728"/>
                        </a:cubicBezTo>
                        <a:cubicBezTo>
                          <a:pt x="21347" y="793277"/>
                          <a:pt x="22967" y="766630"/>
                          <a:pt x="38560" y="747925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692" name="Google Shape;692;p18"/>
                  <p:cNvSpPr/>
                  <p:nvPr/>
                </p:nvSpPr>
                <p:spPr>
                  <a:xfrm>
                    <a:off x="8863095" y="2789976"/>
                    <a:ext cx="694174" cy="7650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4174" h="765074" extrusionOk="0">
                        <a:moveTo>
                          <a:pt x="672056" y="36"/>
                        </a:moveTo>
                        <a:lnTo>
                          <a:pt x="66233" y="726638"/>
                        </a:lnTo>
                        <a:cubicBezTo>
                          <a:pt x="50086" y="745982"/>
                          <a:pt x="22938" y="752086"/>
                          <a:pt x="44" y="741520"/>
                        </a:cubicBezTo>
                        <a:cubicBezTo>
                          <a:pt x="2841" y="745502"/>
                          <a:pt x="6147" y="749102"/>
                          <a:pt x="9878" y="752228"/>
                        </a:cubicBezTo>
                        <a:lnTo>
                          <a:pt x="9878" y="752228"/>
                        </a:lnTo>
                        <a:cubicBezTo>
                          <a:pt x="33544" y="771894"/>
                          <a:pt x="68696" y="768685"/>
                          <a:pt x="88396" y="745059"/>
                        </a:cubicBezTo>
                        <a:lnTo>
                          <a:pt x="694219" y="18456"/>
                        </a:ln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693" name="Google Shape;693;p18"/>
                <p:cNvSpPr/>
                <p:nvPr/>
              </p:nvSpPr>
              <p:spPr>
                <a:xfrm rot="-3397668">
                  <a:off x="219918" y="4325104"/>
                  <a:ext cx="109726" cy="100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9741" h="100064" extrusionOk="0">
                      <a:moveTo>
                        <a:pt x="85740" y="100100"/>
                      </a:moveTo>
                      <a:cubicBezTo>
                        <a:pt x="85740" y="100100"/>
                        <a:pt x="25895" y="78873"/>
                        <a:pt x="44" y="28875"/>
                      </a:cubicBezTo>
                      <a:lnTo>
                        <a:pt x="24090" y="36"/>
                      </a:lnTo>
                      <a:lnTo>
                        <a:pt x="109786" y="71260"/>
                      </a:ln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694" name="Google Shape;694;p18"/>
                <p:cNvSpPr/>
                <p:nvPr/>
              </p:nvSpPr>
              <p:spPr>
                <a:xfrm rot="-6329609">
                  <a:off x="-221999" y="3626349"/>
                  <a:ext cx="777760" cy="7765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6681" h="775454" extrusionOk="0">
                      <a:moveTo>
                        <a:pt x="776726" y="387763"/>
                      </a:moveTo>
                      <a:cubicBezTo>
                        <a:pt x="776726" y="601899"/>
                        <a:pt x="602860" y="775490"/>
                        <a:pt x="388386" y="775490"/>
                      </a:cubicBezTo>
                      <a:cubicBezTo>
                        <a:pt x="173910" y="775490"/>
                        <a:pt x="45" y="601899"/>
                        <a:pt x="45" y="387763"/>
                      </a:cubicBezTo>
                      <a:cubicBezTo>
                        <a:pt x="45" y="173627"/>
                        <a:pt x="173911" y="36"/>
                        <a:pt x="388386" y="36"/>
                      </a:cubicBezTo>
                      <a:cubicBezTo>
                        <a:pt x="602861" y="36"/>
                        <a:pt x="776726" y="173627"/>
                        <a:pt x="776726" y="387763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695" name="Google Shape;695;p18"/>
                <p:cNvSpPr/>
                <p:nvPr/>
              </p:nvSpPr>
              <p:spPr>
                <a:xfrm rot="-3963999">
                  <a:off x="-191165" y="3659935"/>
                  <a:ext cx="713967" cy="7128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155" h="714026" extrusionOk="0">
                      <a:moveTo>
                        <a:pt x="715200" y="357049"/>
                      </a:moveTo>
                      <a:cubicBezTo>
                        <a:pt x="715200" y="554222"/>
                        <a:pt x="555107" y="714062"/>
                        <a:pt x="357622" y="714062"/>
                      </a:cubicBezTo>
                      <a:cubicBezTo>
                        <a:pt x="160137" y="714062"/>
                        <a:pt x="44" y="554222"/>
                        <a:pt x="44" y="357049"/>
                      </a:cubicBezTo>
                      <a:cubicBezTo>
                        <a:pt x="44" y="159876"/>
                        <a:pt x="160137" y="36"/>
                        <a:pt x="357622" y="36"/>
                      </a:cubicBezTo>
                      <a:cubicBezTo>
                        <a:pt x="555107" y="36"/>
                        <a:pt x="715200" y="159876"/>
                        <a:pt x="715200" y="357049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grpSp>
              <p:nvGrpSpPr>
                <p:cNvPr id="696" name="Google Shape;696;p18"/>
                <p:cNvGrpSpPr/>
                <p:nvPr/>
              </p:nvGrpSpPr>
              <p:grpSpPr>
                <a:xfrm rot="-3395854">
                  <a:off x="-164728" y="3684688"/>
                  <a:ext cx="662001" cy="660919"/>
                  <a:chOff x="9412203" y="2167931"/>
                  <a:chExt cx="662020" cy="660938"/>
                </a:xfrm>
              </p:grpSpPr>
              <p:grpSp>
                <p:nvGrpSpPr>
                  <p:cNvPr id="697" name="Google Shape;697;p18"/>
                  <p:cNvGrpSpPr/>
                  <p:nvPr/>
                </p:nvGrpSpPr>
                <p:grpSpPr>
                  <a:xfrm>
                    <a:off x="9412203" y="2167931"/>
                    <a:ext cx="662020" cy="660938"/>
                    <a:chOff x="9412203" y="2167931"/>
                    <a:chExt cx="662020" cy="660938"/>
                  </a:xfrm>
                </p:grpSpPr>
                <p:grpSp>
                  <p:nvGrpSpPr>
                    <p:cNvPr id="698" name="Google Shape;698;p18"/>
                    <p:cNvGrpSpPr/>
                    <p:nvPr/>
                  </p:nvGrpSpPr>
                  <p:grpSpPr>
                    <a:xfrm>
                      <a:off x="9412203" y="2167931"/>
                      <a:ext cx="662020" cy="660938"/>
                      <a:chOff x="9412203" y="2167931"/>
                      <a:chExt cx="662020" cy="660938"/>
                    </a:xfrm>
                  </p:grpSpPr>
                  <p:sp>
                    <p:nvSpPr>
                      <p:cNvPr id="699" name="Google Shape;699;p18"/>
                      <p:cNvSpPr/>
                      <p:nvPr/>
                    </p:nvSpPr>
                    <p:spPr>
                      <a:xfrm>
                        <a:off x="9412203" y="2167931"/>
                        <a:ext cx="661982" cy="66093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661982" h="660938" extrusionOk="0">
                            <a:moveTo>
                              <a:pt x="585417" y="541928"/>
                            </a:moveTo>
                            <a:cubicBezTo>
                              <a:pt x="468467" y="682197"/>
                              <a:pt x="259770" y="701249"/>
                              <a:pt x="119279" y="584483"/>
                            </a:cubicBezTo>
                            <a:cubicBezTo>
                              <a:pt x="-21211" y="467717"/>
                              <a:pt x="-40293" y="259350"/>
                              <a:pt x="76657" y="119082"/>
                            </a:cubicBezTo>
                            <a:cubicBezTo>
                              <a:pt x="193607" y="-21186"/>
                              <a:pt x="402304" y="-40238"/>
                              <a:pt x="542795" y="76527"/>
                            </a:cubicBezTo>
                            <a:cubicBezTo>
                              <a:pt x="683282" y="193294"/>
                              <a:pt x="702364" y="401659"/>
                              <a:pt x="585415" y="541927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700" name="Google Shape;700;p18"/>
                      <p:cNvSpPr/>
                      <p:nvPr/>
                    </p:nvSpPr>
                    <p:spPr>
                      <a:xfrm>
                        <a:off x="9413027" y="2359410"/>
                        <a:ext cx="661196" cy="46940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661196" h="469405" extrusionOk="0">
                            <a:moveTo>
                              <a:pt x="630539" y="36"/>
                            </a:moveTo>
                            <a:cubicBezTo>
                              <a:pt x="642564" y="182138"/>
                              <a:pt x="504455" y="339494"/>
                              <a:pt x="322064" y="351499"/>
                            </a:cubicBezTo>
                            <a:cubicBezTo>
                              <a:pt x="185567" y="360484"/>
                              <a:pt x="57598" y="284701"/>
                              <a:pt x="44" y="160800"/>
                            </a:cubicBezTo>
                            <a:cubicBezTo>
                              <a:pt x="12104" y="342894"/>
                              <a:pt x="169730" y="480749"/>
                              <a:pt x="352111" y="468709"/>
                            </a:cubicBezTo>
                            <a:cubicBezTo>
                              <a:pt x="534493" y="456669"/>
                              <a:pt x="672566" y="299292"/>
                              <a:pt x="660507" y="117198"/>
                            </a:cubicBezTo>
                            <a:cubicBezTo>
                              <a:pt x="657821" y="76636"/>
                              <a:pt x="647661" y="36917"/>
                              <a:pt x="630538" y="36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701" name="Google Shape;701;p18"/>
                    <p:cNvSpPr/>
                    <p:nvPr/>
                  </p:nvSpPr>
                  <p:spPr>
                    <a:xfrm>
                      <a:off x="9496918" y="2215130"/>
                      <a:ext cx="406584" cy="29411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06584" h="294114" extrusionOk="0">
                          <a:moveTo>
                            <a:pt x="240943" y="283476"/>
                          </a:moveTo>
                          <a:cubicBezTo>
                            <a:pt x="130625" y="313797"/>
                            <a:pt x="24360" y="277317"/>
                            <a:pt x="3590" y="201997"/>
                          </a:cubicBezTo>
                          <a:cubicBezTo>
                            <a:pt x="-17178" y="126674"/>
                            <a:pt x="55417" y="41033"/>
                            <a:pt x="165733" y="10710"/>
                          </a:cubicBezTo>
                          <a:cubicBezTo>
                            <a:pt x="276048" y="-19611"/>
                            <a:pt x="382316" y="16869"/>
                            <a:pt x="403084" y="92190"/>
                          </a:cubicBezTo>
                          <a:cubicBezTo>
                            <a:pt x="423852" y="167512"/>
                            <a:pt x="351259" y="253154"/>
                            <a:pt x="240943" y="283476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30379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702" name="Google Shape;702;p18"/>
                  <p:cNvSpPr/>
                  <p:nvPr/>
                </p:nvSpPr>
                <p:spPr>
                  <a:xfrm>
                    <a:off x="9484520" y="2214263"/>
                    <a:ext cx="361052" cy="19758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1052" h="197583" extrusionOk="0">
                        <a:moveTo>
                          <a:pt x="361097" y="26666"/>
                        </a:moveTo>
                        <a:cubicBezTo>
                          <a:pt x="343664" y="19668"/>
                          <a:pt x="325560" y="14468"/>
                          <a:pt x="307067" y="11149"/>
                        </a:cubicBezTo>
                        <a:cubicBezTo>
                          <a:pt x="288739" y="7509"/>
                          <a:pt x="270082" y="5777"/>
                          <a:pt x="251395" y="5981"/>
                        </a:cubicBezTo>
                        <a:cubicBezTo>
                          <a:pt x="214112" y="5847"/>
                          <a:pt x="177344" y="14666"/>
                          <a:pt x="144192" y="31697"/>
                        </a:cubicBezTo>
                        <a:cubicBezTo>
                          <a:pt x="127668" y="40140"/>
                          <a:pt x="112154" y="50421"/>
                          <a:pt x="97944" y="62343"/>
                        </a:cubicBezTo>
                        <a:cubicBezTo>
                          <a:pt x="83817" y="74468"/>
                          <a:pt x="70806" y="87830"/>
                          <a:pt x="59066" y="102271"/>
                        </a:cubicBezTo>
                        <a:cubicBezTo>
                          <a:pt x="35609" y="131558"/>
                          <a:pt x="15792" y="163574"/>
                          <a:pt x="44" y="197619"/>
                        </a:cubicBezTo>
                        <a:lnTo>
                          <a:pt x="10948" y="171552"/>
                        </a:lnTo>
                        <a:lnTo>
                          <a:pt x="23514" y="146182"/>
                        </a:lnTo>
                        <a:cubicBezTo>
                          <a:pt x="32648" y="129590"/>
                          <a:pt x="42987" y="113690"/>
                          <a:pt x="54450" y="98608"/>
                        </a:cubicBezTo>
                        <a:cubicBezTo>
                          <a:pt x="77429" y="68009"/>
                          <a:pt x="106877" y="42841"/>
                          <a:pt x="140702" y="24893"/>
                        </a:cubicBezTo>
                        <a:cubicBezTo>
                          <a:pt x="174986" y="7596"/>
                          <a:pt x="213042" y="-918"/>
                          <a:pt x="251442" y="120"/>
                        </a:cubicBezTo>
                        <a:cubicBezTo>
                          <a:pt x="289486" y="951"/>
                          <a:pt x="326897" y="10008"/>
                          <a:pt x="361097" y="26666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703" name="Google Shape;703;p18"/>
                <p:cNvGrpSpPr/>
                <p:nvPr/>
              </p:nvGrpSpPr>
              <p:grpSpPr>
                <a:xfrm rot="-3395854">
                  <a:off x="219955" y="4413026"/>
                  <a:ext cx="188988" cy="187330"/>
                  <a:chOff x="9319928" y="2799048"/>
                  <a:chExt cx="188994" cy="187335"/>
                </a:xfrm>
              </p:grpSpPr>
              <p:grpSp>
                <p:nvGrpSpPr>
                  <p:cNvPr id="704" name="Google Shape;704;p18"/>
                  <p:cNvGrpSpPr/>
                  <p:nvPr/>
                </p:nvGrpSpPr>
                <p:grpSpPr>
                  <a:xfrm>
                    <a:off x="9375892" y="2799048"/>
                    <a:ext cx="133030" cy="120214"/>
                    <a:chOff x="9375892" y="2799048"/>
                    <a:chExt cx="133030" cy="120214"/>
                  </a:xfrm>
                </p:grpSpPr>
                <p:sp>
                  <p:nvSpPr>
                    <p:cNvPr id="705" name="Google Shape;705;p18"/>
                    <p:cNvSpPr/>
                    <p:nvPr/>
                  </p:nvSpPr>
                  <p:spPr>
                    <a:xfrm>
                      <a:off x="9375892" y="2799048"/>
                      <a:ext cx="133030" cy="12021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3030" h="120214" extrusionOk="0">
                          <a:moveTo>
                            <a:pt x="85788" y="113586"/>
                          </a:moveTo>
                          <a:lnTo>
                            <a:pt x="10433" y="50957"/>
                          </a:lnTo>
                          <a:cubicBezTo>
                            <a:pt x="-1808" y="40784"/>
                            <a:pt x="-3470" y="22629"/>
                            <a:pt x="6720" y="10408"/>
                          </a:cubicBezTo>
                          <a:cubicBezTo>
                            <a:pt x="6720" y="10407"/>
                            <a:pt x="6720" y="10407"/>
                            <a:pt x="6720" y="10407"/>
                          </a:cubicBezTo>
                          <a:lnTo>
                            <a:pt x="6720" y="10407"/>
                          </a:lnTo>
                          <a:cubicBezTo>
                            <a:pt x="16910" y="-1813"/>
                            <a:pt x="35092" y="-3473"/>
                            <a:pt x="47332" y="6700"/>
                          </a:cubicBezTo>
                          <a:lnTo>
                            <a:pt x="122686" y="69329"/>
                          </a:lnTo>
                          <a:cubicBezTo>
                            <a:pt x="134927" y="79503"/>
                            <a:pt x="136590" y="97657"/>
                            <a:pt x="126400" y="109879"/>
                          </a:cubicBezTo>
                          <a:cubicBezTo>
                            <a:pt x="126400" y="109879"/>
                            <a:pt x="126400" y="109879"/>
                            <a:pt x="126400" y="109879"/>
                          </a:cubicBezTo>
                          <a:lnTo>
                            <a:pt x="126399" y="109879"/>
                          </a:lnTo>
                          <a:cubicBezTo>
                            <a:pt x="116210" y="122099"/>
                            <a:pt x="98028" y="123759"/>
                            <a:pt x="85787" y="113586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706" name="Google Shape;706;p18"/>
                    <p:cNvSpPr/>
                    <p:nvPr/>
                  </p:nvSpPr>
                  <p:spPr>
                    <a:xfrm>
                      <a:off x="9375922" y="2799072"/>
                      <a:ext cx="73854" cy="7300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3854" h="73001" extrusionOk="0">
                          <a:moveTo>
                            <a:pt x="10403" y="50931"/>
                          </a:moveTo>
                          <a:lnTo>
                            <a:pt x="36999" y="73037"/>
                          </a:lnTo>
                          <a:cubicBezTo>
                            <a:pt x="24767" y="62854"/>
                            <a:pt x="23119" y="44699"/>
                            <a:pt x="33318" y="32486"/>
                          </a:cubicBezTo>
                          <a:cubicBezTo>
                            <a:pt x="43506" y="20287"/>
                            <a:pt x="61664" y="18629"/>
                            <a:pt x="73899" y="28782"/>
                          </a:cubicBezTo>
                          <a:lnTo>
                            <a:pt x="47302" y="6676"/>
                          </a:lnTo>
                          <a:cubicBezTo>
                            <a:pt x="35049" y="-3481"/>
                            <a:pt x="16868" y="-1798"/>
                            <a:pt x="6695" y="10436"/>
                          </a:cubicBezTo>
                          <a:cubicBezTo>
                            <a:pt x="-3459" y="22648"/>
                            <a:pt x="-1800" y="40761"/>
                            <a:pt x="10404" y="5093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30379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707" name="Google Shape;707;p18"/>
                    <p:cNvSpPr/>
                    <p:nvPr/>
                  </p:nvSpPr>
                  <p:spPr>
                    <a:xfrm>
                      <a:off x="9437994" y="2848694"/>
                      <a:ext cx="70928" cy="7056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0928" h="70568" extrusionOk="0">
                          <a:moveTo>
                            <a:pt x="40659" y="40583"/>
                          </a:moveTo>
                          <a:cubicBezTo>
                            <a:pt x="30469" y="52805"/>
                            <a:pt x="12285" y="54465"/>
                            <a:pt x="44" y="44291"/>
                          </a:cubicBezTo>
                          <a:cubicBezTo>
                            <a:pt x="44" y="44291"/>
                            <a:pt x="44" y="44291"/>
                            <a:pt x="44" y="44291"/>
                          </a:cubicBezTo>
                          <a:lnTo>
                            <a:pt x="23686" y="63940"/>
                          </a:lnTo>
                          <a:cubicBezTo>
                            <a:pt x="35926" y="74113"/>
                            <a:pt x="54109" y="72453"/>
                            <a:pt x="64298" y="60232"/>
                          </a:cubicBezTo>
                          <a:cubicBezTo>
                            <a:pt x="74488" y="48011"/>
                            <a:pt x="72825" y="29857"/>
                            <a:pt x="60584" y="19683"/>
                          </a:cubicBezTo>
                          <a:lnTo>
                            <a:pt x="36946" y="36"/>
                          </a:lnTo>
                          <a:cubicBezTo>
                            <a:pt x="49184" y="10210"/>
                            <a:pt x="50846" y="28362"/>
                            <a:pt x="40659" y="40583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grpSp>
                <p:nvGrpSpPr>
                  <p:cNvPr id="708" name="Google Shape;708;p18"/>
                  <p:cNvGrpSpPr/>
                  <p:nvPr/>
                </p:nvGrpSpPr>
                <p:grpSpPr>
                  <a:xfrm>
                    <a:off x="9319928" y="2866169"/>
                    <a:ext cx="133030" cy="120214"/>
                    <a:chOff x="9319928" y="2866169"/>
                    <a:chExt cx="133030" cy="120214"/>
                  </a:xfrm>
                </p:grpSpPr>
                <p:sp>
                  <p:nvSpPr>
                    <p:cNvPr id="709" name="Google Shape;709;p18"/>
                    <p:cNvSpPr/>
                    <p:nvPr/>
                  </p:nvSpPr>
                  <p:spPr>
                    <a:xfrm>
                      <a:off x="9319930" y="2866169"/>
                      <a:ext cx="133027" cy="1202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3027" h="120213" extrusionOk="0">
                          <a:moveTo>
                            <a:pt x="85784" y="113585"/>
                          </a:moveTo>
                          <a:lnTo>
                            <a:pt x="10431" y="50956"/>
                          </a:lnTo>
                          <a:cubicBezTo>
                            <a:pt x="-1807" y="40781"/>
                            <a:pt x="-3469" y="22629"/>
                            <a:pt x="6718" y="10408"/>
                          </a:cubicBezTo>
                          <a:lnTo>
                            <a:pt x="6718" y="10408"/>
                          </a:lnTo>
                          <a:cubicBezTo>
                            <a:pt x="16907" y="-1813"/>
                            <a:pt x="35091" y="-3473"/>
                            <a:pt x="47332" y="6700"/>
                          </a:cubicBezTo>
                          <a:cubicBezTo>
                            <a:pt x="47332" y="6700"/>
                            <a:pt x="47332" y="6700"/>
                            <a:pt x="47332" y="6701"/>
                          </a:cubicBezTo>
                          <a:lnTo>
                            <a:pt x="122683" y="69330"/>
                          </a:lnTo>
                          <a:cubicBezTo>
                            <a:pt x="134923" y="79503"/>
                            <a:pt x="136586" y="97656"/>
                            <a:pt x="126397" y="109877"/>
                          </a:cubicBezTo>
                          <a:cubicBezTo>
                            <a:pt x="126397" y="109877"/>
                            <a:pt x="126396" y="109877"/>
                            <a:pt x="126396" y="109878"/>
                          </a:cubicBezTo>
                          <a:lnTo>
                            <a:pt x="126397" y="109878"/>
                          </a:lnTo>
                          <a:cubicBezTo>
                            <a:pt x="116208" y="122098"/>
                            <a:pt x="98026" y="123758"/>
                            <a:pt x="85786" y="113586"/>
                          </a:cubicBezTo>
                          <a:cubicBezTo>
                            <a:pt x="85785" y="113585"/>
                            <a:pt x="85785" y="113585"/>
                            <a:pt x="85784" y="113585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710" name="Google Shape;710;p18"/>
                    <p:cNvSpPr/>
                    <p:nvPr/>
                  </p:nvSpPr>
                  <p:spPr>
                    <a:xfrm>
                      <a:off x="9319928" y="2866169"/>
                      <a:ext cx="73883" cy="730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3883" h="73025" extrusionOk="0">
                          <a:moveTo>
                            <a:pt x="33316" y="32512"/>
                          </a:moveTo>
                          <a:cubicBezTo>
                            <a:pt x="43506" y="20291"/>
                            <a:pt x="61688" y="18631"/>
                            <a:pt x="73928" y="28804"/>
                          </a:cubicBezTo>
                          <a:lnTo>
                            <a:pt x="47334" y="6701"/>
                          </a:lnTo>
                          <a:cubicBezTo>
                            <a:pt x="35094" y="-3473"/>
                            <a:pt x="16910" y="-1814"/>
                            <a:pt x="6721" y="10407"/>
                          </a:cubicBezTo>
                          <a:cubicBezTo>
                            <a:pt x="-3470" y="22628"/>
                            <a:pt x="-1808" y="40782"/>
                            <a:pt x="10433" y="50956"/>
                          </a:cubicBezTo>
                          <a:lnTo>
                            <a:pt x="37028" y="73062"/>
                          </a:lnTo>
                          <a:cubicBezTo>
                            <a:pt x="24789" y="62887"/>
                            <a:pt x="23127" y="44733"/>
                            <a:pt x="33316" y="32512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30379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711" name="Google Shape;711;p18"/>
                    <p:cNvSpPr/>
                    <p:nvPr/>
                  </p:nvSpPr>
                  <p:spPr>
                    <a:xfrm>
                      <a:off x="9382031" y="2915814"/>
                      <a:ext cx="70927" cy="705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0927" h="70569" extrusionOk="0">
                          <a:moveTo>
                            <a:pt x="60583" y="19686"/>
                          </a:moveTo>
                          <a:lnTo>
                            <a:pt x="36944" y="36"/>
                          </a:lnTo>
                          <a:cubicBezTo>
                            <a:pt x="49184" y="10209"/>
                            <a:pt x="50847" y="28363"/>
                            <a:pt x="40658" y="40585"/>
                          </a:cubicBezTo>
                          <a:cubicBezTo>
                            <a:pt x="30468" y="52806"/>
                            <a:pt x="12285" y="54466"/>
                            <a:pt x="44" y="44293"/>
                          </a:cubicBezTo>
                          <a:lnTo>
                            <a:pt x="23684" y="63940"/>
                          </a:lnTo>
                          <a:cubicBezTo>
                            <a:pt x="35924" y="74114"/>
                            <a:pt x="54107" y="72454"/>
                            <a:pt x="64296" y="60234"/>
                          </a:cubicBezTo>
                          <a:cubicBezTo>
                            <a:pt x="74486" y="48013"/>
                            <a:pt x="72824" y="29859"/>
                            <a:pt x="60584" y="19686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</p:grpSp>
          </p:grpSp>
        </p:grpSp>
        <p:grpSp>
          <p:nvGrpSpPr>
            <p:cNvPr id="712" name="Google Shape;712;p18"/>
            <p:cNvGrpSpPr/>
            <p:nvPr/>
          </p:nvGrpSpPr>
          <p:grpSpPr>
            <a:xfrm rot="10800000" flipH="1">
              <a:off x="-192881" y="2016848"/>
              <a:ext cx="670971" cy="426896"/>
              <a:chOff x="6780936" y="4251465"/>
              <a:chExt cx="409403" cy="260477"/>
            </a:xfrm>
          </p:grpSpPr>
          <p:sp>
            <p:nvSpPr>
              <p:cNvPr id="713" name="Google Shape;713;p18"/>
              <p:cNvSpPr/>
              <p:nvPr/>
            </p:nvSpPr>
            <p:spPr>
              <a:xfrm>
                <a:off x="6780936" y="4251465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9"/>
                    </a:moveTo>
                    <a:lnTo>
                      <a:pt x="126613" y="0"/>
                    </a:lnTo>
                    <a:lnTo>
                      <a:pt x="19317" y="39638"/>
                    </a:lnTo>
                    <a:lnTo>
                      <a:pt x="0" y="152375"/>
                    </a:lnTo>
                    <a:lnTo>
                      <a:pt x="87972" y="225474"/>
                    </a:lnTo>
                    <a:lnTo>
                      <a:pt x="195265" y="185836"/>
                    </a:lnTo>
                    <a:lnTo>
                      <a:pt x="214585" y="73099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714" name="Google Shape;714;p18"/>
              <p:cNvSpPr/>
              <p:nvPr/>
            </p:nvSpPr>
            <p:spPr>
              <a:xfrm>
                <a:off x="6975754" y="4286469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8"/>
                    </a:moveTo>
                    <a:lnTo>
                      <a:pt x="126613" y="0"/>
                    </a:lnTo>
                    <a:lnTo>
                      <a:pt x="19320" y="39638"/>
                    </a:lnTo>
                    <a:lnTo>
                      <a:pt x="0" y="152375"/>
                    </a:lnTo>
                    <a:lnTo>
                      <a:pt x="87972" y="225473"/>
                    </a:lnTo>
                    <a:lnTo>
                      <a:pt x="195268" y="185836"/>
                    </a:lnTo>
                    <a:lnTo>
                      <a:pt x="214585" y="73098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715" name="Google Shape;715;p18"/>
            <p:cNvSpPr/>
            <p:nvPr/>
          </p:nvSpPr>
          <p:spPr>
            <a:xfrm rot="10800000" flipH="1">
              <a:off x="8509332" y="4603997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5541"/>
                  </a:moveTo>
                  <a:cubicBezTo>
                    <a:pt x="31082" y="24124"/>
                    <a:pt x="24124" y="31082"/>
                    <a:pt x="15541" y="31082"/>
                  </a:cubicBezTo>
                  <a:cubicBezTo>
                    <a:pt x="6958" y="31082"/>
                    <a:pt x="0" y="24124"/>
                    <a:pt x="0" y="15541"/>
                  </a:cubicBezTo>
                  <a:cubicBezTo>
                    <a:pt x="0" y="6958"/>
                    <a:pt x="6958" y="0"/>
                    <a:pt x="15541" y="0"/>
                  </a:cubicBezTo>
                  <a:cubicBezTo>
                    <a:pt x="24124" y="0"/>
                    <a:pt x="31082" y="6958"/>
                    <a:pt x="31082" y="155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716" name="Google Shape;716;p18"/>
            <p:cNvSpPr/>
            <p:nvPr/>
          </p:nvSpPr>
          <p:spPr>
            <a:xfrm rot="10800000" flipH="1">
              <a:off x="6103075" y="249791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2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6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717" name="Google Shape;717;p18"/>
            <p:cNvSpPr/>
            <p:nvPr/>
          </p:nvSpPr>
          <p:spPr>
            <a:xfrm rot="10800000" flipH="1">
              <a:off x="3512778" y="4838087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718" name="Google Shape;718;p18"/>
            <p:cNvSpPr/>
            <p:nvPr/>
          </p:nvSpPr>
          <p:spPr>
            <a:xfrm rot="10800000" flipH="1">
              <a:off x="418740" y="1155356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6433"/>
                  </a:moveTo>
                  <a:cubicBezTo>
                    <a:pt x="31082" y="25016"/>
                    <a:pt x="24125" y="31975"/>
                    <a:pt x="15541" y="31975"/>
                  </a:cubicBezTo>
                  <a:cubicBezTo>
                    <a:pt x="6958" y="31975"/>
                    <a:pt x="0" y="25017"/>
                    <a:pt x="0" y="16433"/>
                  </a:cubicBezTo>
                  <a:cubicBezTo>
                    <a:pt x="0" y="7850"/>
                    <a:pt x="6958" y="892"/>
                    <a:pt x="15541" y="892"/>
                  </a:cubicBezTo>
                  <a:cubicBezTo>
                    <a:pt x="15541" y="892"/>
                    <a:pt x="15541" y="892"/>
                    <a:pt x="15542" y="892"/>
                  </a:cubicBezTo>
                  <a:cubicBezTo>
                    <a:pt x="24125" y="892"/>
                    <a:pt x="31082" y="7850"/>
                    <a:pt x="31083" y="16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_AND_TWO_COLUMNS_1_1">
    <p:spTree>
      <p:nvGrpSpPr>
        <p:cNvPr id="719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Google Shape;720;p19"/>
          <p:cNvSpPr txBox="1"/>
          <p:nvPr>
            <p:ph type="title"/>
          </p:nvPr>
        </p:nvSpPr>
        <p:spPr>
          <a:xfrm>
            <a:off x="720000" y="431316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721" name="Google Shape;721;p19"/>
          <p:cNvSpPr txBox="1"/>
          <p:nvPr>
            <p:ph type="subTitle" idx="1"/>
          </p:nvPr>
        </p:nvSpPr>
        <p:spPr>
          <a:xfrm>
            <a:off x="1771650" y="3111950"/>
            <a:ext cx="5600700" cy="117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2" name="Google Shape;722;p19"/>
          <p:cNvSpPr txBox="1"/>
          <p:nvPr>
            <p:ph type="subTitle" idx="2"/>
          </p:nvPr>
        </p:nvSpPr>
        <p:spPr>
          <a:xfrm>
            <a:off x="1771650" y="1591375"/>
            <a:ext cx="5600700" cy="117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723" name="Google Shape;723;p19"/>
          <p:cNvGrpSpPr/>
          <p:nvPr/>
        </p:nvGrpSpPr>
        <p:grpSpPr>
          <a:xfrm>
            <a:off x="-256102" y="225766"/>
            <a:ext cx="9665956" cy="5294978"/>
            <a:chOff x="-256102" y="225766"/>
            <a:chExt cx="9665956" cy="5294978"/>
          </a:xfrm>
        </p:grpSpPr>
        <p:grpSp>
          <p:nvGrpSpPr>
            <p:cNvPr id="724" name="Google Shape;724;p19"/>
            <p:cNvGrpSpPr/>
            <p:nvPr/>
          </p:nvGrpSpPr>
          <p:grpSpPr>
            <a:xfrm rot="4031548">
              <a:off x="7506559" y="4685497"/>
              <a:ext cx="750093" cy="705550"/>
              <a:chOff x="5651104" y="1373586"/>
              <a:chExt cx="424720" cy="399499"/>
            </a:xfrm>
          </p:grpSpPr>
          <p:grpSp>
            <p:nvGrpSpPr>
              <p:cNvPr id="725" name="Google Shape;725;p19"/>
              <p:cNvGrpSpPr/>
              <p:nvPr/>
            </p:nvGrpSpPr>
            <p:grpSpPr>
              <a:xfrm rot="452058">
                <a:off x="5672564" y="1397095"/>
                <a:ext cx="381799" cy="352481"/>
                <a:chOff x="7322781" y="2566310"/>
                <a:chExt cx="113518" cy="104801"/>
              </a:xfrm>
            </p:grpSpPr>
            <p:sp>
              <p:nvSpPr>
                <p:cNvPr id="726" name="Google Shape;726;p19"/>
                <p:cNvSpPr/>
                <p:nvPr/>
              </p:nvSpPr>
              <p:spPr>
                <a:xfrm>
                  <a:off x="7322781" y="2566310"/>
                  <a:ext cx="113517" cy="104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3517" h="104800" extrusionOk="0">
                      <a:moveTo>
                        <a:pt x="5035" y="98106"/>
                      </a:moveTo>
                      <a:lnTo>
                        <a:pt x="5035" y="98106"/>
                      </a:lnTo>
                      <a:cubicBezTo>
                        <a:pt x="-2297" y="89832"/>
                        <a:pt x="-1520" y="77193"/>
                        <a:pt x="6771" y="69874"/>
                      </a:cubicBezTo>
                      <a:lnTo>
                        <a:pt x="80200" y="5076"/>
                      </a:lnTo>
                      <a:cubicBezTo>
                        <a:pt x="88491" y="-2242"/>
                        <a:pt x="101158" y="-1468"/>
                        <a:pt x="108491" y="6805"/>
                      </a:cubicBezTo>
                      <a:cubicBezTo>
                        <a:pt x="108492" y="6805"/>
                        <a:pt x="108492" y="6806"/>
                        <a:pt x="108493" y="6806"/>
                      </a:cubicBezTo>
                      <a:lnTo>
                        <a:pt x="108493" y="6806"/>
                      </a:lnTo>
                      <a:cubicBezTo>
                        <a:pt x="115827" y="15080"/>
                        <a:pt x="115051" y="27719"/>
                        <a:pt x="106759" y="35038"/>
                      </a:cubicBezTo>
                      <a:cubicBezTo>
                        <a:pt x="106759" y="35038"/>
                        <a:pt x="106759" y="35038"/>
                        <a:pt x="106758" y="35039"/>
                      </a:cubicBezTo>
                      <a:lnTo>
                        <a:pt x="33329" y="99837"/>
                      </a:lnTo>
                      <a:cubicBezTo>
                        <a:pt x="25037" y="107155"/>
                        <a:pt x="12370" y="106381"/>
                        <a:pt x="5036" y="98108"/>
                      </a:cubicBezTo>
                      <a:cubicBezTo>
                        <a:pt x="5035" y="98107"/>
                        <a:pt x="5035" y="98107"/>
                        <a:pt x="5035" y="98106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27" name="Google Shape;727;p19"/>
                <p:cNvSpPr/>
                <p:nvPr/>
              </p:nvSpPr>
              <p:spPr>
                <a:xfrm>
                  <a:off x="7325615" y="2570424"/>
                  <a:ext cx="110684" cy="1006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684" h="100687" extrusionOk="0">
                      <a:moveTo>
                        <a:pt x="105661" y="2693"/>
                      </a:moveTo>
                      <a:cubicBezTo>
                        <a:pt x="104601" y="1683"/>
                        <a:pt x="103428" y="798"/>
                        <a:pt x="102166" y="56"/>
                      </a:cubicBezTo>
                      <a:cubicBezTo>
                        <a:pt x="106786" y="8113"/>
                        <a:pt x="105148" y="18295"/>
                        <a:pt x="98233" y="24505"/>
                      </a:cubicBezTo>
                      <a:lnTo>
                        <a:pt x="24805" y="89303"/>
                      </a:lnTo>
                      <a:cubicBezTo>
                        <a:pt x="17783" y="95393"/>
                        <a:pt x="7456" y="95770"/>
                        <a:pt x="6" y="90210"/>
                      </a:cubicBezTo>
                      <a:cubicBezTo>
                        <a:pt x="591" y="91550"/>
                        <a:pt x="1327" y="92820"/>
                        <a:pt x="2201" y="93993"/>
                      </a:cubicBezTo>
                      <a:cubicBezTo>
                        <a:pt x="9535" y="102267"/>
                        <a:pt x="22202" y="103042"/>
                        <a:pt x="30494" y="95724"/>
                      </a:cubicBezTo>
                      <a:cubicBezTo>
                        <a:pt x="30494" y="95724"/>
                        <a:pt x="30494" y="95724"/>
                        <a:pt x="30495" y="95723"/>
                      </a:cubicBezTo>
                      <a:lnTo>
                        <a:pt x="103925" y="30925"/>
                      </a:lnTo>
                      <a:cubicBezTo>
                        <a:pt x="112217" y="23607"/>
                        <a:pt x="112994" y="10967"/>
                        <a:pt x="105661" y="2693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728" name="Google Shape;728;p19"/>
              <p:cNvSpPr/>
              <p:nvPr/>
            </p:nvSpPr>
            <p:spPr>
              <a:xfrm rot="450951">
                <a:off x="5947405" y="1432961"/>
                <a:ext cx="76761" cy="52346"/>
              </a:xfrm>
              <a:custGeom>
                <a:avLst/>
                <a:gdLst/>
                <a:ahLst/>
                <a:cxnLst/>
                <a:rect l="l" t="t" r="r" b="b"/>
                <a:pathLst>
                  <a:path w="22819" h="15561" extrusionOk="0">
                    <a:moveTo>
                      <a:pt x="14009" y="14153"/>
                    </a:moveTo>
                    <a:cubicBezTo>
                      <a:pt x="7876" y="16662"/>
                      <a:pt x="1741" y="15869"/>
                      <a:pt x="308" y="12380"/>
                    </a:cubicBezTo>
                    <a:cubicBezTo>
                      <a:pt x="-1125" y="8895"/>
                      <a:pt x="2687" y="4031"/>
                      <a:pt x="8821" y="1522"/>
                    </a:cubicBezTo>
                    <a:cubicBezTo>
                      <a:pt x="14957" y="-988"/>
                      <a:pt x="21092" y="-195"/>
                      <a:pt x="22525" y="3293"/>
                    </a:cubicBezTo>
                    <a:cubicBezTo>
                      <a:pt x="23957" y="6780"/>
                      <a:pt x="20146" y="11643"/>
                      <a:pt x="14009" y="14153"/>
                    </a:cubicBezTo>
                    <a:close/>
                  </a:path>
                </a:pathLst>
              </a:custGeom>
              <a:solidFill>
                <a:srgbClr val="FFFFFF">
                  <a:alpha val="1962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grpSp>
            <p:nvGrpSpPr>
              <p:cNvPr id="729" name="Google Shape;729;p19"/>
              <p:cNvGrpSpPr/>
              <p:nvPr/>
            </p:nvGrpSpPr>
            <p:grpSpPr>
              <a:xfrm rot="452058">
                <a:off x="5664945" y="1512813"/>
                <a:ext cx="235558" cy="226628"/>
                <a:chOff x="7322781" y="2603728"/>
                <a:chExt cx="70037" cy="67382"/>
              </a:xfrm>
            </p:grpSpPr>
            <p:grpSp>
              <p:nvGrpSpPr>
                <p:cNvPr id="730" name="Google Shape;730;p19"/>
                <p:cNvGrpSpPr/>
                <p:nvPr/>
              </p:nvGrpSpPr>
              <p:grpSpPr>
                <a:xfrm>
                  <a:off x="7322781" y="2603728"/>
                  <a:ext cx="70037" cy="67382"/>
                  <a:chOff x="7322781" y="2603728"/>
                  <a:chExt cx="70037" cy="67382"/>
                </a:xfrm>
              </p:grpSpPr>
              <p:sp>
                <p:nvSpPr>
                  <p:cNvPr id="731" name="Google Shape;731;p19"/>
                  <p:cNvSpPr/>
                  <p:nvPr/>
                </p:nvSpPr>
                <p:spPr>
                  <a:xfrm>
                    <a:off x="7322781" y="2603728"/>
                    <a:ext cx="70037" cy="6738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037" h="67382" extrusionOk="0">
                        <a:moveTo>
                          <a:pt x="5035" y="60688"/>
                        </a:moveTo>
                        <a:lnTo>
                          <a:pt x="5035" y="60688"/>
                        </a:lnTo>
                        <a:cubicBezTo>
                          <a:pt x="-2297" y="52413"/>
                          <a:pt x="-1520" y="39774"/>
                          <a:pt x="6771" y="32456"/>
                        </a:cubicBezTo>
                        <a:lnTo>
                          <a:pt x="43486" y="56"/>
                        </a:lnTo>
                        <a:lnTo>
                          <a:pt x="70044" y="30020"/>
                        </a:lnTo>
                        <a:lnTo>
                          <a:pt x="33329" y="62419"/>
                        </a:lnTo>
                        <a:cubicBezTo>
                          <a:pt x="25037" y="69737"/>
                          <a:pt x="12370" y="68963"/>
                          <a:pt x="5036" y="60689"/>
                        </a:cubicBezTo>
                        <a:cubicBezTo>
                          <a:pt x="5035" y="60689"/>
                          <a:pt x="5035" y="60689"/>
                          <a:pt x="5035" y="60688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grpSp>
                <p:nvGrpSpPr>
                  <p:cNvPr id="732" name="Google Shape;732;p19"/>
                  <p:cNvGrpSpPr/>
                  <p:nvPr/>
                </p:nvGrpSpPr>
                <p:grpSpPr>
                  <a:xfrm>
                    <a:off x="7325615" y="2627270"/>
                    <a:ext cx="67203" cy="43840"/>
                    <a:chOff x="7325615" y="2627270"/>
                    <a:chExt cx="67203" cy="43840"/>
                  </a:xfrm>
                </p:grpSpPr>
                <p:sp>
                  <p:nvSpPr>
                    <p:cNvPr id="733" name="Google Shape;733;p19"/>
                    <p:cNvSpPr/>
                    <p:nvPr/>
                  </p:nvSpPr>
                  <p:spPr>
                    <a:xfrm>
                      <a:off x="7325615" y="2660577"/>
                      <a:ext cx="2194" cy="378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94" h="3782" extrusionOk="0">
                          <a:moveTo>
                            <a:pt x="6" y="56"/>
                          </a:moveTo>
                          <a:cubicBezTo>
                            <a:pt x="591" y="1397"/>
                            <a:pt x="1327" y="2666"/>
                            <a:pt x="2201" y="3839"/>
                          </a:cubicBezTo>
                          <a:cubicBezTo>
                            <a:pt x="1328" y="2665"/>
                            <a:pt x="592" y="1396"/>
                            <a:pt x="6" y="56"/>
                          </a:cubicBezTo>
                          <a:close/>
                        </a:path>
                      </a:pathLst>
                    </a:custGeom>
                    <a:solidFill>
                      <a:srgbClr val="4AD9C4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734" name="Google Shape;734;p19"/>
                    <p:cNvSpPr/>
                    <p:nvPr/>
                  </p:nvSpPr>
                  <p:spPr>
                    <a:xfrm>
                      <a:off x="7325615" y="2627270"/>
                      <a:ext cx="67203" cy="43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7203" h="43840" extrusionOk="0">
                          <a:moveTo>
                            <a:pt x="24805" y="32457"/>
                          </a:moveTo>
                          <a:cubicBezTo>
                            <a:pt x="17784" y="38547"/>
                            <a:pt x="7456" y="38925"/>
                            <a:pt x="6" y="33364"/>
                          </a:cubicBezTo>
                          <a:cubicBezTo>
                            <a:pt x="592" y="34704"/>
                            <a:pt x="1328" y="35973"/>
                            <a:pt x="2201" y="37147"/>
                          </a:cubicBezTo>
                          <a:cubicBezTo>
                            <a:pt x="9535" y="45420"/>
                            <a:pt x="22202" y="46196"/>
                            <a:pt x="30494" y="38878"/>
                          </a:cubicBezTo>
                          <a:cubicBezTo>
                            <a:pt x="30494" y="38878"/>
                            <a:pt x="30494" y="38878"/>
                            <a:pt x="30495" y="38877"/>
                          </a:cubicBezTo>
                          <a:lnTo>
                            <a:pt x="67210" y="6478"/>
                          </a:lnTo>
                          <a:lnTo>
                            <a:pt x="61520" y="56"/>
                          </a:ln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</p:grpSp>
            <p:sp>
              <p:nvSpPr>
                <p:cNvPr id="735" name="Google Shape;735;p19"/>
                <p:cNvSpPr/>
                <p:nvPr/>
              </p:nvSpPr>
              <p:spPr>
                <a:xfrm>
                  <a:off x="7328635" y="2634850"/>
                  <a:ext cx="15339" cy="229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39" h="22943" extrusionOk="0">
                      <a:moveTo>
                        <a:pt x="14079" y="13926"/>
                      </a:moveTo>
                      <a:cubicBezTo>
                        <a:pt x="11750" y="20120"/>
                        <a:pt x="6993" y="24068"/>
                        <a:pt x="3456" y="22743"/>
                      </a:cubicBezTo>
                      <a:cubicBezTo>
                        <a:pt x="-80" y="21418"/>
                        <a:pt x="-1058" y="15322"/>
                        <a:pt x="1273" y="9129"/>
                      </a:cubicBezTo>
                      <a:cubicBezTo>
                        <a:pt x="3604" y="2935"/>
                        <a:pt x="8359" y="-1013"/>
                        <a:pt x="11896" y="313"/>
                      </a:cubicBezTo>
                      <a:cubicBezTo>
                        <a:pt x="15432" y="1637"/>
                        <a:pt x="16411" y="7733"/>
                        <a:pt x="14079" y="13926"/>
                      </a:cubicBezTo>
                      <a:close/>
                    </a:path>
                  </a:pathLst>
                </a:custGeom>
                <a:solidFill>
                  <a:srgbClr val="FFFFFF">
                    <a:alpha val="1962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736" name="Google Shape;736;p19"/>
              <p:cNvSpPr/>
              <p:nvPr/>
            </p:nvSpPr>
            <p:spPr>
              <a:xfrm rot="450951">
                <a:off x="5716881" y="1429445"/>
                <a:ext cx="247280" cy="218220"/>
              </a:xfrm>
              <a:custGeom>
                <a:avLst/>
                <a:gdLst/>
                <a:ahLst/>
                <a:cxnLst/>
                <a:rect l="l" t="t" r="r" b="b"/>
                <a:pathLst>
                  <a:path w="73510" h="64871" extrusionOk="0">
                    <a:moveTo>
                      <a:pt x="73517" y="56"/>
                    </a:moveTo>
                    <a:cubicBezTo>
                      <a:pt x="61888" y="11572"/>
                      <a:pt x="49680" y="22433"/>
                      <a:pt x="37518" y="33345"/>
                    </a:cubicBezTo>
                    <a:cubicBezTo>
                      <a:pt x="25179" y="44059"/>
                      <a:pt x="12886" y="54826"/>
                      <a:pt x="6" y="64928"/>
                    </a:cubicBezTo>
                    <a:cubicBezTo>
                      <a:pt x="11629" y="53408"/>
                      <a:pt x="23841" y="42550"/>
                      <a:pt x="36006" y="31640"/>
                    </a:cubicBezTo>
                    <a:cubicBezTo>
                      <a:pt x="48347" y="20928"/>
                      <a:pt x="60642" y="10166"/>
                      <a:pt x="73517" y="5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737" name="Google Shape;737;p19"/>
            <p:cNvGrpSpPr/>
            <p:nvPr/>
          </p:nvGrpSpPr>
          <p:grpSpPr>
            <a:xfrm rot="-1750480">
              <a:off x="8269542" y="4176874"/>
              <a:ext cx="750075" cy="705534"/>
              <a:chOff x="5651104" y="1373586"/>
              <a:chExt cx="424720" cy="399499"/>
            </a:xfrm>
          </p:grpSpPr>
          <p:grpSp>
            <p:nvGrpSpPr>
              <p:cNvPr id="738" name="Google Shape;738;p19"/>
              <p:cNvGrpSpPr/>
              <p:nvPr/>
            </p:nvGrpSpPr>
            <p:grpSpPr>
              <a:xfrm rot="452058">
                <a:off x="5672564" y="1397095"/>
                <a:ext cx="381799" cy="352481"/>
                <a:chOff x="7322781" y="2566310"/>
                <a:chExt cx="113518" cy="104801"/>
              </a:xfrm>
            </p:grpSpPr>
            <p:sp>
              <p:nvSpPr>
                <p:cNvPr id="739" name="Google Shape;739;p19"/>
                <p:cNvSpPr/>
                <p:nvPr/>
              </p:nvSpPr>
              <p:spPr>
                <a:xfrm>
                  <a:off x="7322781" y="2566310"/>
                  <a:ext cx="113517" cy="104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3517" h="104800" extrusionOk="0">
                      <a:moveTo>
                        <a:pt x="5035" y="98106"/>
                      </a:moveTo>
                      <a:lnTo>
                        <a:pt x="5035" y="98106"/>
                      </a:lnTo>
                      <a:cubicBezTo>
                        <a:pt x="-2297" y="89832"/>
                        <a:pt x="-1520" y="77193"/>
                        <a:pt x="6771" y="69874"/>
                      </a:cubicBezTo>
                      <a:lnTo>
                        <a:pt x="80200" y="5076"/>
                      </a:lnTo>
                      <a:cubicBezTo>
                        <a:pt x="88491" y="-2242"/>
                        <a:pt x="101158" y="-1468"/>
                        <a:pt x="108491" y="6805"/>
                      </a:cubicBezTo>
                      <a:cubicBezTo>
                        <a:pt x="108492" y="6805"/>
                        <a:pt x="108492" y="6806"/>
                        <a:pt x="108493" y="6806"/>
                      </a:cubicBezTo>
                      <a:lnTo>
                        <a:pt x="108493" y="6806"/>
                      </a:lnTo>
                      <a:cubicBezTo>
                        <a:pt x="115827" y="15080"/>
                        <a:pt x="115051" y="27719"/>
                        <a:pt x="106759" y="35038"/>
                      </a:cubicBezTo>
                      <a:cubicBezTo>
                        <a:pt x="106759" y="35038"/>
                        <a:pt x="106759" y="35038"/>
                        <a:pt x="106758" y="35039"/>
                      </a:cubicBezTo>
                      <a:lnTo>
                        <a:pt x="33329" y="99837"/>
                      </a:lnTo>
                      <a:cubicBezTo>
                        <a:pt x="25037" y="107155"/>
                        <a:pt x="12370" y="106381"/>
                        <a:pt x="5036" y="98108"/>
                      </a:cubicBezTo>
                      <a:cubicBezTo>
                        <a:pt x="5035" y="98107"/>
                        <a:pt x="5035" y="98107"/>
                        <a:pt x="5035" y="98106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40" name="Google Shape;740;p19"/>
                <p:cNvSpPr/>
                <p:nvPr/>
              </p:nvSpPr>
              <p:spPr>
                <a:xfrm>
                  <a:off x="7325615" y="2570424"/>
                  <a:ext cx="110684" cy="1006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684" h="100687" extrusionOk="0">
                      <a:moveTo>
                        <a:pt x="105661" y="2693"/>
                      </a:moveTo>
                      <a:cubicBezTo>
                        <a:pt x="104601" y="1683"/>
                        <a:pt x="103428" y="798"/>
                        <a:pt x="102166" y="56"/>
                      </a:cubicBezTo>
                      <a:cubicBezTo>
                        <a:pt x="106786" y="8113"/>
                        <a:pt x="105148" y="18295"/>
                        <a:pt x="98233" y="24505"/>
                      </a:cubicBezTo>
                      <a:lnTo>
                        <a:pt x="24805" y="89303"/>
                      </a:lnTo>
                      <a:cubicBezTo>
                        <a:pt x="17783" y="95393"/>
                        <a:pt x="7456" y="95770"/>
                        <a:pt x="6" y="90210"/>
                      </a:cubicBezTo>
                      <a:cubicBezTo>
                        <a:pt x="591" y="91550"/>
                        <a:pt x="1327" y="92820"/>
                        <a:pt x="2201" y="93993"/>
                      </a:cubicBezTo>
                      <a:cubicBezTo>
                        <a:pt x="9535" y="102267"/>
                        <a:pt x="22202" y="103042"/>
                        <a:pt x="30494" y="95724"/>
                      </a:cubicBezTo>
                      <a:cubicBezTo>
                        <a:pt x="30494" y="95724"/>
                        <a:pt x="30494" y="95724"/>
                        <a:pt x="30495" y="95723"/>
                      </a:cubicBezTo>
                      <a:lnTo>
                        <a:pt x="103925" y="30925"/>
                      </a:lnTo>
                      <a:cubicBezTo>
                        <a:pt x="112217" y="23607"/>
                        <a:pt x="112994" y="10967"/>
                        <a:pt x="105661" y="2693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741" name="Google Shape;741;p19"/>
              <p:cNvSpPr/>
              <p:nvPr/>
            </p:nvSpPr>
            <p:spPr>
              <a:xfrm rot="450951">
                <a:off x="5947405" y="1432961"/>
                <a:ext cx="76761" cy="52346"/>
              </a:xfrm>
              <a:custGeom>
                <a:avLst/>
                <a:gdLst/>
                <a:ahLst/>
                <a:cxnLst/>
                <a:rect l="l" t="t" r="r" b="b"/>
                <a:pathLst>
                  <a:path w="22819" h="15561" extrusionOk="0">
                    <a:moveTo>
                      <a:pt x="14009" y="14153"/>
                    </a:moveTo>
                    <a:cubicBezTo>
                      <a:pt x="7876" y="16662"/>
                      <a:pt x="1741" y="15869"/>
                      <a:pt x="308" y="12380"/>
                    </a:cubicBezTo>
                    <a:cubicBezTo>
                      <a:pt x="-1125" y="8895"/>
                      <a:pt x="2687" y="4031"/>
                      <a:pt x="8821" y="1522"/>
                    </a:cubicBezTo>
                    <a:cubicBezTo>
                      <a:pt x="14957" y="-988"/>
                      <a:pt x="21092" y="-195"/>
                      <a:pt x="22525" y="3293"/>
                    </a:cubicBezTo>
                    <a:cubicBezTo>
                      <a:pt x="23957" y="6780"/>
                      <a:pt x="20146" y="11643"/>
                      <a:pt x="14009" y="14153"/>
                    </a:cubicBezTo>
                    <a:close/>
                  </a:path>
                </a:pathLst>
              </a:custGeom>
              <a:solidFill>
                <a:srgbClr val="FFFFFF">
                  <a:alpha val="1962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grpSp>
            <p:nvGrpSpPr>
              <p:cNvPr id="742" name="Google Shape;742;p19"/>
              <p:cNvGrpSpPr/>
              <p:nvPr/>
            </p:nvGrpSpPr>
            <p:grpSpPr>
              <a:xfrm rot="452058">
                <a:off x="5664945" y="1512813"/>
                <a:ext cx="235558" cy="226628"/>
                <a:chOff x="7322781" y="2603728"/>
                <a:chExt cx="70037" cy="67382"/>
              </a:xfrm>
            </p:grpSpPr>
            <p:grpSp>
              <p:nvGrpSpPr>
                <p:cNvPr id="743" name="Google Shape;743;p19"/>
                <p:cNvGrpSpPr/>
                <p:nvPr/>
              </p:nvGrpSpPr>
              <p:grpSpPr>
                <a:xfrm>
                  <a:off x="7322781" y="2603728"/>
                  <a:ext cx="70037" cy="67382"/>
                  <a:chOff x="7322781" y="2603728"/>
                  <a:chExt cx="70037" cy="67382"/>
                </a:xfrm>
              </p:grpSpPr>
              <p:sp>
                <p:nvSpPr>
                  <p:cNvPr id="744" name="Google Shape;744;p19"/>
                  <p:cNvSpPr/>
                  <p:nvPr/>
                </p:nvSpPr>
                <p:spPr>
                  <a:xfrm>
                    <a:off x="7322781" y="2603728"/>
                    <a:ext cx="70037" cy="6738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037" h="67382" extrusionOk="0">
                        <a:moveTo>
                          <a:pt x="5035" y="60688"/>
                        </a:moveTo>
                        <a:lnTo>
                          <a:pt x="5035" y="60688"/>
                        </a:lnTo>
                        <a:cubicBezTo>
                          <a:pt x="-2297" y="52413"/>
                          <a:pt x="-1520" y="39774"/>
                          <a:pt x="6771" y="32456"/>
                        </a:cubicBezTo>
                        <a:lnTo>
                          <a:pt x="43486" y="56"/>
                        </a:lnTo>
                        <a:lnTo>
                          <a:pt x="70044" y="30020"/>
                        </a:lnTo>
                        <a:lnTo>
                          <a:pt x="33329" y="62419"/>
                        </a:lnTo>
                        <a:cubicBezTo>
                          <a:pt x="25037" y="69737"/>
                          <a:pt x="12370" y="68963"/>
                          <a:pt x="5036" y="60689"/>
                        </a:cubicBezTo>
                        <a:cubicBezTo>
                          <a:pt x="5035" y="60689"/>
                          <a:pt x="5035" y="60689"/>
                          <a:pt x="5035" y="60688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grpSp>
                <p:nvGrpSpPr>
                  <p:cNvPr id="745" name="Google Shape;745;p19"/>
                  <p:cNvGrpSpPr/>
                  <p:nvPr/>
                </p:nvGrpSpPr>
                <p:grpSpPr>
                  <a:xfrm>
                    <a:off x="7325615" y="2627270"/>
                    <a:ext cx="67203" cy="43840"/>
                    <a:chOff x="7325615" y="2627270"/>
                    <a:chExt cx="67203" cy="43840"/>
                  </a:xfrm>
                </p:grpSpPr>
                <p:sp>
                  <p:nvSpPr>
                    <p:cNvPr id="746" name="Google Shape;746;p19"/>
                    <p:cNvSpPr/>
                    <p:nvPr/>
                  </p:nvSpPr>
                  <p:spPr>
                    <a:xfrm>
                      <a:off x="7325615" y="2660577"/>
                      <a:ext cx="2194" cy="378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94" h="3782" extrusionOk="0">
                          <a:moveTo>
                            <a:pt x="6" y="56"/>
                          </a:moveTo>
                          <a:cubicBezTo>
                            <a:pt x="591" y="1397"/>
                            <a:pt x="1327" y="2666"/>
                            <a:pt x="2201" y="3839"/>
                          </a:cubicBezTo>
                          <a:cubicBezTo>
                            <a:pt x="1328" y="2665"/>
                            <a:pt x="592" y="1396"/>
                            <a:pt x="6" y="56"/>
                          </a:cubicBezTo>
                          <a:close/>
                        </a:path>
                      </a:pathLst>
                    </a:custGeom>
                    <a:solidFill>
                      <a:srgbClr val="4AD9C4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747" name="Google Shape;747;p19"/>
                    <p:cNvSpPr/>
                    <p:nvPr/>
                  </p:nvSpPr>
                  <p:spPr>
                    <a:xfrm>
                      <a:off x="7325615" y="2627270"/>
                      <a:ext cx="67203" cy="43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7203" h="43840" extrusionOk="0">
                          <a:moveTo>
                            <a:pt x="24805" y="32457"/>
                          </a:moveTo>
                          <a:cubicBezTo>
                            <a:pt x="17784" y="38547"/>
                            <a:pt x="7456" y="38925"/>
                            <a:pt x="6" y="33364"/>
                          </a:cubicBezTo>
                          <a:cubicBezTo>
                            <a:pt x="592" y="34704"/>
                            <a:pt x="1328" y="35973"/>
                            <a:pt x="2201" y="37147"/>
                          </a:cubicBezTo>
                          <a:cubicBezTo>
                            <a:pt x="9535" y="45420"/>
                            <a:pt x="22202" y="46196"/>
                            <a:pt x="30494" y="38878"/>
                          </a:cubicBezTo>
                          <a:cubicBezTo>
                            <a:pt x="30494" y="38878"/>
                            <a:pt x="30494" y="38878"/>
                            <a:pt x="30495" y="38877"/>
                          </a:cubicBezTo>
                          <a:lnTo>
                            <a:pt x="67210" y="6478"/>
                          </a:lnTo>
                          <a:lnTo>
                            <a:pt x="61520" y="56"/>
                          </a:ln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</p:grpSp>
            <p:sp>
              <p:nvSpPr>
                <p:cNvPr id="748" name="Google Shape;748;p19"/>
                <p:cNvSpPr/>
                <p:nvPr/>
              </p:nvSpPr>
              <p:spPr>
                <a:xfrm>
                  <a:off x="7328635" y="2634850"/>
                  <a:ext cx="15339" cy="229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39" h="22943" extrusionOk="0">
                      <a:moveTo>
                        <a:pt x="14079" y="13926"/>
                      </a:moveTo>
                      <a:cubicBezTo>
                        <a:pt x="11750" y="20120"/>
                        <a:pt x="6993" y="24068"/>
                        <a:pt x="3456" y="22743"/>
                      </a:cubicBezTo>
                      <a:cubicBezTo>
                        <a:pt x="-80" y="21418"/>
                        <a:pt x="-1058" y="15322"/>
                        <a:pt x="1273" y="9129"/>
                      </a:cubicBezTo>
                      <a:cubicBezTo>
                        <a:pt x="3604" y="2935"/>
                        <a:pt x="8359" y="-1013"/>
                        <a:pt x="11896" y="313"/>
                      </a:cubicBezTo>
                      <a:cubicBezTo>
                        <a:pt x="15432" y="1637"/>
                        <a:pt x="16411" y="7733"/>
                        <a:pt x="14079" y="13926"/>
                      </a:cubicBezTo>
                      <a:close/>
                    </a:path>
                  </a:pathLst>
                </a:custGeom>
                <a:solidFill>
                  <a:srgbClr val="FFFFFF">
                    <a:alpha val="1962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749" name="Google Shape;749;p19"/>
              <p:cNvSpPr/>
              <p:nvPr/>
            </p:nvSpPr>
            <p:spPr>
              <a:xfrm rot="450951">
                <a:off x="5716881" y="1429445"/>
                <a:ext cx="247280" cy="218220"/>
              </a:xfrm>
              <a:custGeom>
                <a:avLst/>
                <a:gdLst/>
                <a:ahLst/>
                <a:cxnLst/>
                <a:rect l="l" t="t" r="r" b="b"/>
                <a:pathLst>
                  <a:path w="73510" h="64871" extrusionOk="0">
                    <a:moveTo>
                      <a:pt x="73517" y="56"/>
                    </a:moveTo>
                    <a:cubicBezTo>
                      <a:pt x="61888" y="11572"/>
                      <a:pt x="49680" y="22433"/>
                      <a:pt x="37518" y="33345"/>
                    </a:cubicBezTo>
                    <a:cubicBezTo>
                      <a:pt x="25179" y="44059"/>
                      <a:pt x="12886" y="54826"/>
                      <a:pt x="6" y="64928"/>
                    </a:cubicBezTo>
                    <a:cubicBezTo>
                      <a:pt x="11629" y="53408"/>
                      <a:pt x="23841" y="42550"/>
                      <a:pt x="36006" y="31640"/>
                    </a:cubicBezTo>
                    <a:cubicBezTo>
                      <a:pt x="48347" y="20928"/>
                      <a:pt x="60642" y="10166"/>
                      <a:pt x="73517" y="5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750" name="Google Shape;750;p19"/>
            <p:cNvGrpSpPr/>
            <p:nvPr/>
          </p:nvGrpSpPr>
          <p:grpSpPr>
            <a:xfrm rot="524852" flipH="1">
              <a:off x="-176486" y="845786"/>
              <a:ext cx="973353" cy="1121469"/>
              <a:chOff x="8319033" y="2571756"/>
              <a:chExt cx="1023002" cy="1178673"/>
            </a:xfrm>
          </p:grpSpPr>
          <p:grpSp>
            <p:nvGrpSpPr>
              <p:cNvPr id="751" name="Google Shape;751;p19"/>
              <p:cNvGrpSpPr/>
              <p:nvPr/>
            </p:nvGrpSpPr>
            <p:grpSpPr>
              <a:xfrm rot="-5553865">
                <a:off x="8343161" y="2839162"/>
                <a:ext cx="924881" cy="650190"/>
                <a:chOff x="6648835" y="3574782"/>
                <a:chExt cx="496777" cy="349233"/>
              </a:xfrm>
            </p:grpSpPr>
            <p:sp>
              <p:nvSpPr>
                <p:cNvPr id="752" name="Google Shape;752;p19"/>
                <p:cNvSpPr/>
                <p:nvPr/>
              </p:nvSpPr>
              <p:spPr>
                <a:xfrm rot="4005830">
                  <a:off x="6583246" y="3684129"/>
                  <a:ext cx="254378" cy="24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070" h="24827" extrusionOk="0">
                      <a:moveTo>
                        <a:pt x="0" y="892"/>
                      </a:moveTo>
                      <a:lnTo>
                        <a:pt x="254070" y="892"/>
                      </a:lnTo>
                      <a:lnTo>
                        <a:pt x="254070" y="25720"/>
                      </a:lnTo>
                      <a:lnTo>
                        <a:pt x="0" y="2572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53" name="Google Shape;753;p19"/>
                <p:cNvSpPr/>
                <p:nvPr/>
              </p:nvSpPr>
              <p:spPr>
                <a:xfrm rot="10116346">
                  <a:off x="6891669" y="3874350"/>
                  <a:ext cx="253995" cy="248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070" h="24828" extrusionOk="0">
                      <a:moveTo>
                        <a:pt x="0" y="892"/>
                      </a:moveTo>
                      <a:lnTo>
                        <a:pt x="254071" y="892"/>
                      </a:lnTo>
                      <a:lnTo>
                        <a:pt x="254071" y="25720"/>
                      </a:lnTo>
                      <a:lnTo>
                        <a:pt x="0" y="2572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754" name="Google Shape;754;p19"/>
              <p:cNvGrpSpPr/>
              <p:nvPr/>
            </p:nvGrpSpPr>
            <p:grpSpPr>
              <a:xfrm rot="-5553865">
                <a:off x="8262399" y="2674524"/>
                <a:ext cx="1136270" cy="973137"/>
                <a:chOff x="6593163" y="3501505"/>
                <a:chExt cx="610319" cy="522696"/>
              </a:xfrm>
            </p:grpSpPr>
            <p:grpSp>
              <p:nvGrpSpPr>
                <p:cNvPr id="755" name="Google Shape;755;p19"/>
                <p:cNvGrpSpPr/>
                <p:nvPr/>
              </p:nvGrpSpPr>
              <p:grpSpPr>
                <a:xfrm>
                  <a:off x="6670478" y="3772597"/>
                  <a:ext cx="251595" cy="251604"/>
                  <a:chOff x="6670478" y="3772597"/>
                  <a:chExt cx="251595" cy="251604"/>
                </a:xfrm>
              </p:grpSpPr>
              <p:grpSp>
                <p:nvGrpSpPr>
                  <p:cNvPr id="756" name="Google Shape;756;p19"/>
                  <p:cNvGrpSpPr/>
                  <p:nvPr/>
                </p:nvGrpSpPr>
                <p:grpSpPr>
                  <a:xfrm>
                    <a:off x="6670478" y="3772597"/>
                    <a:ext cx="251595" cy="251604"/>
                    <a:chOff x="6670478" y="3772597"/>
                    <a:chExt cx="251595" cy="251604"/>
                  </a:xfrm>
                </p:grpSpPr>
                <p:sp>
                  <p:nvSpPr>
                    <p:cNvPr id="757" name="Google Shape;757;p19"/>
                    <p:cNvSpPr/>
                    <p:nvPr/>
                  </p:nvSpPr>
                  <p:spPr>
                    <a:xfrm>
                      <a:off x="6670478" y="3772597"/>
                      <a:ext cx="251595" cy="25159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1595" h="251594" extrusionOk="0">
                          <a:moveTo>
                            <a:pt x="223193" y="206302"/>
                          </a:moveTo>
                          <a:cubicBezTo>
                            <a:pt x="179225" y="260092"/>
                            <a:pt x="99976" y="268054"/>
                            <a:pt x="46185" y="224085"/>
                          </a:cubicBezTo>
                          <a:cubicBezTo>
                            <a:pt x="-7605" y="180117"/>
                            <a:pt x="-15567" y="100867"/>
                            <a:pt x="28402" y="47077"/>
                          </a:cubicBezTo>
                          <a:cubicBezTo>
                            <a:pt x="72370" y="-6713"/>
                            <a:pt x="151619" y="-14675"/>
                            <a:pt x="205410" y="29294"/>
                          </a:cubicBezTo>
                          <a:cubicBezTo>
                            <a:pt x="259199" y="73261"/>
                            <a:pt x="267162" y="152509"/>
                            <a:pt x="223195" y="206299"/>
                          </a:cubicBezTo>
                          <a:cubicBezTo>
                            <a:pt x="223194" y="206300"/>
                            <a:pt x="223194" y="206301"/>
                            <a:pt x="223193" y="20630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758" name="Google Shape;758;p19"/>
                    <p:cNvSpPr/>
                    <p:nvPr/>
                  </p:nvSpPr>
                  <p:spPr>
                    <a:xfrm>
                      <a:off x="6670489" y="3810962"/>
                      <a:ext cx="251572" cy="21323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1572" h="213239" extrusionOk="0">
                          <a:moveTo>
                            <a:pt x="216199" y="892"/>
                          </a:moveTo>
                          <a:cubicBezTo>
                            <a:pt x="236217" y="60386"/>
                            <a:pt x="204215" y="124843"/>
                            <a:pt x="144721" y="144861"/>
                          </a:cubicBezTo>
                          <a:cubicBezTo>
                            <a:pt x="85357" y="164835"/>
                            <a:pt x="21023" y="133018"/>
                            <a:pt x="865" y="73717"/>
                          </a:cubicBezTo>
                          <a:cubicBezTo>
                            <a:pt x="-7211" y="142712"/>
                            <a:pt x="42174" y="205191"/>
                            <a:pt x="111169" y="213267"/>
                          </a:cubicBezTo>
                          <a:cubicBezTo>
                            <a:pt x="180164" y="221343"/>
                            <a:pt x="242643" y="171958"/>
                            <a:pt x="250719" y="102963"/>
                          </a:cubicBezTo>
                          <a:cubicBezTo>
                            <a:pt x="255106" y="65484"/>
                            <a:pt x="242434" y="28015"/>
                            <a:pt x="216199" y="89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759" name="Google Shape;759;p19"/>
                    <p:cNvSpPr/>
                    <p:nvPr/>
                  </p:nvSpPr>
                  <p:spPr>
                    <a:xfrm>
                      <a:off x="6710195" y="3787853"/>
                      <a:ext cx="138153" cy="11789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153" h="117899" extrusionOk="0">
                          <a:moveTo>
                            <a:pt x="94136" y="108660"/>
                          </a:moveTo>
                          <a:cubicBezTo>
                            <a:pt x="58596" y="126904"/>
                            <a:pt x="18566" y="119835"/>
                            <a:pt x="4725" y="92874"/>
                          </a:cubicBezTo>
                          <a:cubicBezTo>
                            <a:pt x="-9114" y="65912"/>
                            <a:pt x="8478" y="29266"/>
                            <a:pt x="44018" y="11023"/>
                          </a:cubicBezTo>
                          <a:cubicBezTo>
                            <a:pt x="79558" y="-7220"/>
                            <a:pt x="119588" y="-152"/>
                            <a:pt x="133428" y="26810"/>
                          </a:cubicBezTo>
                          <a:cubicBezTo>
                            <a:pt x="147268" y="53772"/>
                            <a:pt x="129677" y="90417"/>
                            <a:pt x="94136" y="10866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760" name="Google Shape;760;p19"/>
                  <p:cNvSpPr/>
                  <p:nvPr/>
                </p:nvSpPr>
                <p:spPr>
                  <a:xfrm>
                    <a:off x="6703174" y="3787996"/>
                    <a:ext cx="127136" cy="600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7136" h="60079" extrusionOk="0">
                        <a:moveTo>
                          <a:pt x="0" y="60972"/>
                        </a:moveTo>
                        <a:cubicBezTo>
                          <a:pt x="5094" y="49300"/>
                          <a:pt x="12282" y="38660"/>
                          <a:pt x="21208" y="29577"/>
                        </a:cubicBezTo>
                        <a:cubicBezTo>
                          <a:pt x="30137" y="20232"/>
                          <a:pt x="40828" y="12751"/>
                          <a:pt x="52666" y="7564"/>
                        </a:cubicBezTo>
                        <a:cubicBezTo>
                          <a:pt x="58661" y="5087"/>
                          <a:pt x="64899" y="3243"/>
                          <a:pt x="71277" y="2061"/>
                        </a:cubicBezTo>
                        <a:cubicBezTo>
                          <a:pt x="77659" y="1024"/>
                          <a:pt x="84133" y="676"/>
                          <a:pt x="90589" y="1021"/>
                        </a:cubicBezTo>
                        <a:cubicBezTo>
                          <a:pt x="103329" y="1932"/>
                          <a:pt x="115756" y="5388"/>
                          <a:pt x="127136" y="11187"/>
                        </a:cubicBezTo>
                        <a:cubicBezTo>
                          <a:pt x="115207" y="7769"/>
                          <a:pt x="102873" y="5966"/>
                          <a:pt x="90465" y="5825"/>
                        </a:cubicBezTo>
                        <a:cubicBezTo>
                          <a:pt x="78299" y="5961"/>
                          <a:pt x="66276" y="8476"/>
                          <a:pt x="55075" y="13228"/>
                        </a:cubicBezTo>
                        <a:cubicBezTo>
                          <a:pt x="43880" y="18117"/>
                          <a:pt x="33561" y="24806"/>
                          <a:pt x="24527" y="33028"/>
                        </a:cubicBezTo>
                        <a:cubicBezTo>
                          <a:pt x="15283" y="41349"/>
                          <a:pt x="7051" y="50728"/>
                          <a:pt x="0" y="60972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761" name="Google Shape;761;p19"/>
                <p:cNvGrpSpPr/>
                <p:nvPr/>
              </p:nvGrpSpPr>
              <p:grpSpPr>
                <a:xfrm>
                  <a:off x="6593163" y="3501505"/>
                  <a:ext cx="138814" cy="138814"/>
                  <a:chOff x="6593163" y="3501505"/>
                  <a:chExt cx="138814" cy="138814"/>
                </a:xfrm>
              </p:grpSpPr>
              <p:grpSp>
                <p:nvGrpSpPr>
                  <p:cNvPr id="762" name="Google Shape;762;p19"/>
                  <p:cNvGrpSpPr/>
                  <p:nvPr/>
                </p:nvGrpSpPr>
                <p:grpSpPr>
                  <a:xfrm>
                    <a:off x="6593163" y="3501505"/>
                    <a:ext cx="138814" cy="138814"/>
                    <a:chOff x="6593163" y="3501505"/>
                    <a:chExt cx="138814" cy="138814"/>
                  </a:xfrm>
                </p:grpSpPr>
                <p:sp>
                  <p:nvSpPr>
                    <p:cNvPr id="763" name="Google Shape;763;p19"/>
                    <p:cNvSpPr/>
                    <p:nvPr/>
                  </p:nvSpPr>
                  <p:spPr>
                    <a:xfrm>
                      <a:off x="6593163" y="3501505"/>
                      <a:ext cx="138814" cy="13881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814" h="138814" extrusionOk="0">
                          <a:moveTo>
                            <a:pt x="137975" y="59601"/>
                          </a:moveTo>
                          <a:cubicBezTo>
                            <a:pt x="143883" y="97470"/>
                            <a:pt x="117974" y="132959"/>
                            <a:pt x="80105" y="138867"/>
                          </a:cubicBezTo>
                          <a:cubicBezTo>
                            <a:pt x="42237" y="144776"/>
                            <a:pt x="6748" y="118866"/>
                            <a:pt x="840" y="80997"/>
                          </a:cubicBezTo>
                          <a:cubicBezTo>
                            <a:pt x="-5069" y="43129"/>
                            <a:pt x="20840" y="7640"/>
                            <a:pt x="58709" y="1732"/>
                          </a:cubicBezTo>
                          <a:cubicBezTo>
                            <a:pt x="96578" y="-4177"/>
                            <a:pt x="132067" y="21732"/>
                            <a:pt x="137975" y="59601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764" name="Google Shape;764;p19"/>
                    <p:cNvSpPr/>
                    <p:nvPr/>
                  </p:nvSpPr>
                  <p:spPr>
                    <a:xfrm>
                      <a:off x="6610573" y="3501526"/>
                      <a:ext cx="121396" cy="13877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1396" h="138779" extrusionOk="0">
                          <a:moveTo>
                            <a:pt x="49368" y="942"/>
                          </a:moveTo>
                          <a:cubicBezTo>
                            <a:pt x="81178" y="14628"/>
                            <a:pt x="95870" y="51510"/>
                            <a:pt x="82184" y="83320"/>
                          </a:cubicBezTo>
                          <a:cubicBezTo>
                            <a:pt x="68531" y="115054"/>
                            <a:pt x="31780" y="129766"/>
                            <a:pt x="0" y="116218"/>
                          </a:cubicBezTo>
                          <a:cubicBezTo>
                            <a:pt x="25370" y="144941"/>
                            <a:pt x="69221" y="147658"/>
                            <a:pt x="97943" y="122288"/>
                          </a:cubicBezTo>
                          <a:cubicBezTo>
                            <a:pt x="126665" y="96917"/>
                            <a:pt x="129382" y="53067"/>
                            <a:pt x="104012" y="24344"/>
                          </a:cubicBezTo>
                          <a:cubicBezTo>
                            <a:pt x="90231" y="8742"/>
                            <a:pt x="70171" y="151"/>
                            <a:pt x="49368" y="94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765" name="Google Shape;765;p19"/>
                    <p:cNvSpPr/>
                    <p:nvPr/>
                  </p:nvSpPr>
                  <p:spPr>
                    <a:xfrm>
                      <a:off x="6604123" y="3519538"/>
                      <a:ext cx="61982" cy="7872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1982" h="78726" extrusionOk="0">
                          <a:moveTo>
                            <a:pt x="60273" y="47935"/>
                          </a:moveTo>
                          <a:cubicBezTo>
                            <a:pt x="54683" y="69254"/>
                            <a:pt x="37039" y="83097"/>
                            <a:pt x="20868" y="78854"/>
                          </a:cubicBezTo>
                          <a:cubicBezTo>
                            <a:pt x="4694" y="74612"/>
                            <a:pt x="-3882" y="53892"/>
                            <a:pt x="1709" y="32575"/>
                          </a:cubicBezTo>
                          <a:cubicBezTo>
                            <a:pt x="7301" y="11257"/>
                            <a:pt x="24943" y="-2586"/>
                            <a:pt x="41116" y="1656"/>
                          </a:cubicBezTo>
                          <a:cubicBezTo>
                            <a:pt x="57288" y="5898"/>
                            <a:pt x="65865" y="26619"/>
                            <a:pt x="60273" y="47935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766" name="Google Shape;766;p19"/>
                  <p:cNvSpPr/>
                  <p:nvPr/>
                </p:nvSpPr>
                <p:spPr>
                  <a:xfrm>
                    <a:off x="6606348" y="3522484"/>
                    <a:ext cx="25490" cy="732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490" h="73244" extrusionOk="0">
                        <a:moveTo>
                          <a:pt x="7566" y="74136"/>
                        </a:moveTo>
                        <a:cubicBezTo>
                          <a:pt x="3911" y="68242"/>
                          <a:pt x="1541" y="61642"/>
                          <a:pt x="610" y="54769"/>
                        </a:cubicBezTo>
                        <a:cubicBezTo>
                          <a:pt x="-438" y="47800"/>
                          <a:pt x="-134" y="40695"/>
                          <a:pt x="1507" y="33841"/>
                        </a:cubicBezTo>
                        <a:lnTo>
                          <a:pt x="2129" y="31267"/>
                        </a:lnTo>
                        <a:lnTo>
                          <a:pt x="3016" y="28769"/>
                        </a:lnTo>
                        <a:cubicBezTo>
                          <a:pt x="3556" y="27090"/>
                          <a:pt x="4195" y="25444"/>
                          <a:pt x="4928" y="23839"/>
                        </a:cubicBezTo>
                        <a:lnTo>
                          <a:pt x="7394" y="19168"/>
                        </a:lnTo>
                        <a:cubicBezTo>
                          <a:pt x="8265" y="17646"/>
                          <a:pt x="9249" y="16191"/>
                          <a:pt x="10338" y="14816"/>
                        </a:cubicBezTo>
                        <a:cubicBezTo>
                          <a:pt x="12373" y="11997"/>
                          <a:pt x="14689" y="9392"/>
                          <a:pt x="17251" y="7042"/>
                        </a:cubicBezTo>
                        <a:cubicBezTo>
                          <a:pt x="19837" y="4786"/>
                          <a:pt x="22591" y="2730"/>
                          <a:pt x="25490" y="892"/>
                        </a:cubicBezTo>
                        <a:cubicBezTo>
                          <a:pt x="23588" y="3799"/>
                          <a:pt x="21334" y="6249"/>
                          <a:pt x="19525" y="9035"/>
                        </a:cubicBezTo>
                        <a:cubicBezTo>
                          <a:pt x="17653" y="11720"/>
                          <a:pt x="15939" y="14512"/>
                          <a:pt x="14393" y="17397"/>
                        </a:cubicBezTo>
                        <a:cubicBezTo>
                          <a:pt x="11251" y="22991"/>
                          <a:pt x="8928" y="29008"/>
                          <a:pt x="7496" y="35262"/>
                        </a:cubicBezTo>
                        <a:cubicBezTo>
                          <a:pt x="5972" y="41516"/>
                          <a:pt x="5262" y="47940"/>
                          <a:pt x="5382" y="54376"/>
                        </a:cubicBezTo>
                        <a:cubicBezTo>
                          <a:pt x="5514" y="61015"/>
                          <a:pt x="6244" y="67629"/>
                          <a:pt x="7566" y="74136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767" name="Google Shape;767;p19"/>
                <p:cNvGrpSpPr/>
                <p:nvPr/>
              </p:nvGrpSpPr>
              <p:grpSpPr>
                <a:xfrm>
                  <a:off x="7042135" y="3776722"/>
                  <a:ext cx="161347" cy="161347"/>
                  <a:chOff x="7042135" y="3776722"/>
                  <a:chExt cx="161347" cy="161347"/>
                </a:xfrm>
              </p:grpSpPr>
              <p:grpSp>
                <p:nvGrpSpPr>
                  <p:cNvPr id="768" name="Google Shape;768;p19"/>
                  <p:cNvGrpSpPr/>
                  <p:nvPr/>
                </p:nvGrpSpPr>
                <p:grpSpPr>
                  <a:xfrm>
                    <a:off x="7042135" y="3776722"/>
                    <a:ext cx="161347" cy="161347"/>
                    <a:chOff x="7042135" y="3776722"/>
                    <a:chExt cx="161347" cy="161347"/>
                  </a:xfrm>
                </p:grpSpPr>
                <p:sp>
                  <p:nvSpPr>
                    <p:cNvPr id="769" name="Google Shape;769;p19"/>
                    <p:cNvSpPr/>
                    <p:nvPr/>
                  </p:nvSpPr>
                  <p:spPr>
                    <a:xfrm rot="-4787085">
                      <a:off x="7053352" y="3787939"/>
                      <a:ext cx="138913" cy="1389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793" h="138793" extrusionOk="0">
                          <a:moveTo>
                            <a:pt x="138793" y="70289"/>
                          </a:moveTo>
                          <a:cubicBezTo>
                            <a:pt x="138793" y="108615"/>
                            <a:pt x="107723" y="139685"/>
                            <a:pt x="69396" y="139685"/>
                          </a:cubicBezTo>
                          <a:cubicBezTo>
                            <a:pt x="31070" y="139685"/>
                            <a:pt x="0" y="108615"/>
                            <a:pt x="0" y="70289"/>
                          </a:cubicBezTo>
                          <a:cubicBezTo>
                            <a:pt x="0" y="31962"/>
                            <a:pt x="31070" y="892"/>
                            <a:pt x="69396" y="892"/>
                          </a:cubicBezTo>
                          <a:cubicBezTo>
                            <a:pt x="107723" y="892"/>
                            <a:pt x="138793" y="31962"/>
                            <a:pt x="138793" y="70289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770" name="Google Shape;770;p19"/>
                    <p:cNvSpPr/>
                    <p:nvPr/>
                  </p:nvSpPr>
                  <p:spPr>
                    <a:xfrm>
                      <a:off x="7053274" y="3793868"/>
                      <a:ext cx="136267" cy="1329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6267" h="132913" extrusionOk="0">
                          <a:moveTo>
                            <a:pt x="136267" y="82962"/>
                          </a:moveTo>
                          <a:cubicBezTo>
                            <a:pt x="113560" y="109108"/>
                            <a:pt x="73958" y="111896"/>
                            <a:pt x="47812" y="89189"/>
                          </a:cubicBezTo>
                          <a:cubicBezTo>
                            <a:pt x="21728" y="66536"/>
                            <a:pt x="18882" y="27052"/>
                            <a:pt x="41448" y="892"/>
                          </a:cubicBezTo>
                          <a:cubicBezTo>
                            <a:pt x="6374" y="16333"/>
                            <a:pt x="-9542" y="57284"/>
                            <a:pt x="5899" y="92358"/>
                          </a:cubicBezTo>
                          <a:cubicBezTo>
                            <a:pt x="21341" y="127432"/>
                            <a:pt x="62291" y="143348"/>
                            <a:pt x="97365" y="127906"/>
                          </a:cubicBezTo>
                          <a:cubicBezTo>
                            <a:pt x="116418" y="119519"/>
                            <a:pt x="130698" y="103020"/>
                            <a:pt x="136267" y="8296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771" name="Google Shape;771;p19"/>
                    <p:cNvSpPr/>
                    <p:nvPr/>
                  </p:nvSpPr>
                  <p:spPr>
                    <a:xfrm>
                      <a:off x="7105070" y="3801538"/>
                      <a:ext cx="74807" cy="6664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4807" h="66646" extrusionOk="0">
                          <a:moveTo>
                            <a:pt x="21188" y="59778"/>
                          </a:moveTo>
                          <a:cubicBezTo>
                            <a:pt x="2578" y="47972"/>
                            <a:pt x="-5249" y="26957"/>
                            <a:pt x="3708" y="12839"/>
                          </a:cubicBezTo>
                          <a:cubicBezTo>
                            <a:pt x="12664" y="-1279"/>
                            <a:pt x="35011" y="-3153"/>
                            <a:pt x="53621" y="8653"/>
                          </a:cubicBezTo>
                          <a:cubicBezTo>
                            <a:pt x="72230" y="20459"/>
                            <a:pt x="80057" y="41474"/>
                            <a:pt x="71100" y="55592"/>
                          </a:cubicBezTo>
                          <a:cubicBezTo>
                            <a:pt x="62144" y="69709"/>
                            <a:pt x="39797" y="71585"/>
                            <a:pt x="21188" y="59778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772" name="Google Shape;772;p19"/>
                  <p:cNvSpPr/>
                  <p:nvPr/>
                </p:nvSpPr>
                <p:spPr>
                  <a:xfrm>
                    <a:off x="7115201" y="3798435"/>
                    <a:ext cx="64510" cy="47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4510" h="47225" extrusionOk="0">
                        <a:moveTo>
                          <a:pt x="0" y="2589"/>
                        </a:moveTo>
                        <a:cubicBezTo>
                          <a:pt x="7112" y="570"/>
                          <a:pt x="14614" y="349"/>
                          <a:pt x="21832" y="1946"/>
                        </a:cubicBezTo>
                        <a:cubicBezTo>
                          <a:pt x="29211" y="3437"/>
                          <a:pt x="36172" y="6531"/>
                          <a:pt x="42223" y="11011"/>
                        </a:cubicBezTo>
                        <a:cubicBezTo>
                          <a:pt x="48192" y="15531"/>
                          <a:pt x="53200" y="21196"/>
                          <a:pt x="56956" y="27673"/>
                        </a:cubicBezTo>
                        <a:cubicBezTo>
                          <a:pt x="57967" y="29215"/>
                          <a:pt x="58824" y="30852"/>
                          <a:pt x="59516" y="32560"/>
                        </a:cubicBezTo>
                        <a:lnTo>
                          <a:pt x="61701" y="37594"/>
                        </a:lnTo>
                        <a:cubicBezTo>
                          <a:pt x="62825" y="41049"/>
                          <a:pt x="63763" y="44562"/>
                          <a:pt x="64511" y="48117"/>
                        </a:cubicBezTo>
                        <a:cubicBezTo>
                          <a:pt x="62471" y="45067"/>
                          <a:pt x="60839" y="41920"/>
                          <a:pt x="58986" y="38924"/>
                        </a:cubicBezTo>
                        <a:lnTo>
                          <a:pt x="56017" y="34573"/>
                        </a:lnTo>
                        <a:lnTo>
                          <a:pt x="54589" y="32393"/>
                        </a:lnTo>
                        <a:cubicBezTo>
                          <a:pt x="54107" y="31674"/>
                          <a:pt x="53505" y="31038"/>
                          <a:pt x="52971" y="30359"/>
                        </a:cubicBezTo>
                        <a:cubicBezTo>
                          <a:pt x="51863" y="29028"/>
                          <a:pt x="50781" y="27693"/>
                          <a:pt x="49748" y="26327"/>
                        </a:cubicBezTo>
                        <a:cubicBezTo>
                          <a:pt x="48644" y="25020"/>
                          <a:pt x="47365" y="23872"/>
                          <a:pt x="46193" y="22641"/>
                        </a:cubicBezTo>
                        <a:cubicBezTo>
                          <a:pt x="45587" y="22043"/>
                          <a:pt x="45023" y="21407"/>
                          <a:pt x="44441" y="20789"/>
                        </a:cubicBezTo>
                        <a:lnTo>
                          <a:pt x="42501" y="19146"/>
                        </a:lnTo>
                        <a:cubicBezTo>
                          <a:pt x="41176" y="18095"/>
                          <a:pt x="39974" y="16883"/>
                          <a:pt x="38561" y="15958"/>
                        </a:cubicBezTo>
                        <a:lnTo>
                          <a:pt x="34411" y="13052"/>
                        </a:lnTo>
                        <a:lnTo>
                          <a:pt x="29981" y="10583"/>
                        </a:lnTo>
                        <a:cubicBezTo>
                          <a:pt x="26953" y="9022"/>
                          <a:pt x="23817" y="7682"/>
                          <a:pt x="20596" y="6572"/>
                        </a:cubicBezTo>
                        <a:cubicBezTo>
                          <a:pt x="13941" y="4326"/>
                          <a:pt x="7013" y="2986"/>
                          <a:pt x="0" y="2589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</p:grpSp>
        <p:grpSp>
          <p:nvGrpSpPr>
            <p:cNvPr id="773" name="Google Shape;773;p19"/>
            <p:cNvGrpSpPr/>
            <p:nvPr/>
          </p:nvGrpSpPr>
          <p:grpSpPr>
            <a:xfrm rot="2102929" flipH="1">
              <a:off x="-56170" y="3263427"/>
              <a:ext cx="575668" cy="657895"/>
              <a:chOff x="8723730" y="3828847"/>
              <a:chExt cx="575642" cy="657865"/>
            </a:xfrm>
          </p:grpSpPr>
          <p:sp>
            <p:nvSpPr>
              <p:cNvPr id="774" name="Google Shape;774;p19"/>
              <p:cNvSpPr/>
              <p:nvPr/>
            </p:nvSpPr>
            <p:spPr>
              <a:xfrm>
                <a:off x="8723730" y="3828847"/>
                <a:ext cx="575642" cy="657865"/>
              </a:xfrm>
              <a:custGeom>
                <a:avLst/>
                <a:gdLst/>
                <a:ahLst/>
                <a:cxnLst/>
                <a:rect l="l" t="t" r="r" b="b"/>
                <a:pathLst>
                  <a:path w="575642" h="657865" extrusionOk="0">
                    <a:moveTo>
                      <a:pt x="466682" y="0"/>
                    </a:moveTo>
                    <a:lnTo>
                      <a:pt x="0" y="454537"/>
                    </a:lnTo>
                    <a:lnTo>
                      <a:pt x="575642" y="657865"/>
                    </a:lnTo>
                    <a:lnTo>
                      <a:pt x="466682" y="0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775" name="Google Shape;775;p19"/>
              <p:cNvSpPr/>
              <p:nvPr/>
            </p:nvSpPr>
            <p:spPr>
              <a:xfrm>
                <a:off x="8723730" y="3828847"/>
                <a:ext cx="466681" cy="454537"/>
              </a:xfrm>
              <a:custGeom>
                <a:avLst/>
                <a:gdLst/>
                <a:ahLst/>
                <a:cxnLst/>
                <a:rect l="l" t="t" r="r" b="b"/>
                <a:pathLst>
                  <a:path w="466681" h="454537" extrusionOk="0">
                    <a:moveTo>
                      <a:pt x="466682" y="0"/>
                    </a:moveTo>
                    <a:lnTo>
                      <a:pt x="344086" y="397588"/>
                    </a:lnTo>
                    <a:lnTo>
                      <a:pt x="0" y="454537"/>
                    </a:lnTo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776" name="Google Shape;776;p19"/>
              <p:cNvSpPr/>
              <p:nvPr/>
            </p:nvSpPr>
            <p:spPr>
              <a:xfrm>
                <a:off x="9067817" y="4226437"/>
                <a:ext cx="231550" cy="260271"/>
              </a:xfrm>
              <a:custGeom>
                <a:avLst/>
                <a:gdLst/>
                <a:ahLst/>
                <a:cxnLst/>
                <a:rect l="l" t="t" r="r" b="b"/>
                <a:pathLst>
                  <a:path w="231550" h="260271" extrusionOk="0">
                    <a:moveTo>
                      <a:pt x="231550" y="260272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777" name="Google Shape;777;p19"/>
            <p:cNvGrpSpPr/>
            <p:nvPr/>
          </p:nvGrpSpPr>
          <p:grpSpPr>
            <a:xfrm rot="10800000">
              <a:off x="8738883" y="2016848"/>
              <a:ext cx="670971" cy="426896"/>
              <a:chOff x="6780936" y="4251465"/>
              <a:chExt cx="409403" cy="260477"/>
            </a:xfrm>
          </p:grpSpPr>
          <p:sp>
            <p:nvSpPr>
              <p:cNvPr id="778" name="Google Shape;778;p19"/>
              <p:cNvSpPr/>
              <p:nvPr/>
            </p:nvSpPr>
            <p:spPr>
              <a:xfrm>
                <a:off x="6780936" y="4251465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9"/>
                    </a:moveTo>
                    <a:lnTo>
                      <a:pt x="126613" y="0"/>
                    </a:lnTo>
                    <a:lnTo>
                      <a:pt x="19317" y="39638"/>
                    </a:lnTo>
                    <a:lnTo>
                      <a:pt x="0" y="152375"/>
                    </a:lnTo>
                    <a:lnTo>
                      <a:pt x="87972" y="225474"/>
                    </a:lnTo>
                    <a:lnTo>
                      <a:pt x="195265" y="185836"/>
                    </a:lnTo>
                    <a:lnTo>
                      <a:pt x="214585" y="73099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779" name="Google Shape;779;p19"/>
              <p:cNvSpPr/>
              <p:nvPr/>
            </p:nvSpPr>
            <p:spPr>
              <a:xfrm>
                <a:off x="6975754" y="4286469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8"/>
                    </a:moveTo>
                    <a:lnTo>
                      <a:pt x="126613" y="0"/>
                    </a:lnTo>
                    <a:lnTo>
                      <a:pt x="19320" y="39638"/>
                    </a:lnTo>
                    <a:lnTo>
                      <a:pt x="0" y="152375"/>
                    </a:lnTo>
                    <a:lnTo>
                      <a:pt x="87972" y="225473"/>
                    </a:lnTo>
                    <a:lnTo>
                      <a:pt x="195268" y="185836"/>
                    </a:lnTo>
                    <a:lnTo>
                      <a:pt x="214585" y="73098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780" name="Google Shape;780;p19"/>
            <p:cNvSpPr/>
            <p:nvPr/>
          </p:nvSpPr>
          <p:spPr>
            <a:xfrm rot="10800000">
              <a:off x="648274" y="4603997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5541"/>
                  </a:moveTo>
                  <a:cubicBezTo>
                    <a:pt x="31082" y="24124"/>
                    <a:pt x="24124" y="31082"/>
                    <a:pt x="15541" y="31082"/>
                  </a:cubicBezTo>
                  <a:cubicBezTo>
                    <a:pt x="6958" y="31082"/>
                    <a:pt x="0" y="24124"/>
                    <a:pt x="0" y="15541"/>
                  </a:cubicBezTo>
                  <a:cubicBezTo>
                    <a:pt x="0" y="6958"/>
                    <a:pt x="6958" y="0"/>
                    <a:pt x="15541" y="0"/>
                  </a:cubicBezTo>
                  <a:cubicBezTo>
                    <a:pt x="24124" y="0"/>
                    <a:pt x="31082" y="6958"/>
                    <a:pt x="31082" y="155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781" name="Google Shape;781;p19"/>
            <p:cNvSpPr/>
            <p:nvPr/>
          </p:nvSpPr>
          <p:spPr>
            <a:xfrm rot="10800000">
              <a:off x="2544806" y="225766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2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6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782" name="Google Shape;782;p19"/>
            <p:cNvSpPr/>
            <p:nvPr/>
          </p:nvSpPr>
          <p:spPr>
            <a:xfrm rot="10800000">
              <a:off x="5383228" y="4758062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783" name="Google Shape;783;p19"/>
            <p:cNvSpPr/>
            <p:nvPr/>
          </p:nvSpPr>
          <p:spPr>
            <a:xfrm rot="10800000">
              <a:off x="8738866" y="1155356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6433"/>
                  </a:moveTo>
                  <a:cubicBezTo>
                    <a:pt x="31082" y="25016"/>
                    <a:pt x="24125" y="31975"/>
                    <a:pt x="15541" y="31975"/>
                  </a:cubicBezTo>
                  <a:cubicBezTo>
                    <a:pt x="6958" y="31975"/>
                    <a:pt x="0" y="25017"/>
                    <a:pt x="0" y="16433"/>
                  </a:cubicBezTo>
                  <a:cubicBezTo>
                    <a:pt x="0" y="7850"/>
                    <a:pt x="6958" y="892"/>
                    <a:pt x="15541" y="892"/>
                  </a:cubicBezTo>
                  <a:cubicBezTo>
                    <a:pt x="15541" y="892"/>
                    <a:pt x="15541" y="892"/>
                    <a:pt x="15542" y="892"/>
                  </a:cubicBezTo>
                  <a:cubicBezTo>
                    <a:pt x="24125" y="892"/>
                    <a:pt x="31082" y="7850"/>
                    <a:pt x="31083" y="16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3">
  <p:cSld name="TITLE_AND_TWO_COLUMNS_1_1_1">
    <p:spTree>
      <p:nvGrpSpPr>
        <p:cNvPr id="784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20"/>
          <p:cNvSpPr txBox="1"/>
          <p:nvPr>
            <p:ph type="title"/>
          </p:nvPr>
        </p:nvSpPr>
        <p:spPr>
          <a:xfrm>
            <a:off x="720000" y="431316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786" name="Google Shape;786;p20"/>
          <p:cNvSpPr txBox="1"/>
          <p:nvPr>
            <p:ph type="body" idx="1"/>
          </p:nvPr>
        </p:nvSpPr>
        <p:spPr>
          <a:xfrm>
            <a:off x="720000" y="1063350"/>
            <a:ext cx="3852000" cy="354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 Light"/>
              <a:buChar char="●"/>
              <a:defRPr/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9pPr>
          </a:lstStyle>
          <a:p/>
        </p:txBody>
      </p:sp>
      <p:sp>
        <p:nvSpPr>
          <p:cNvPr id="787" name="Google Shape;787;p20"/>
          <p:cNvSpPr txBox="1"/>
          <p:nvPr>
            <p:ph type="body" idx="2"/>
          </p:nvPr>
        </p:nvSpPr>
        <p:spPr>
          <a:xfrm>
            <a:off x="4572000" y="1063350"/>
            <a:ext cx="3852000" cy="354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 Light"/>
              <a:buChar char="●"/>
              <a:defRPr/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9pPr>
          </a:lstStyle>
          <a:p/>
        </p:txBody>
      </p:sp>
      <p:grpSp>
        <p:nvGrpSpPr>
          <p:cNvPr id="788" name="Google Shape;788;p20"/>
          <p:cNvGrpSpPr/>
          <p:nvPr/>
        </p:nvGrpSpPr>
        <p:grpSpPr>
          <a:xfrm>
            <a:off x="-421389" y="319948"/>
            <a:ext cx="9789444" cy="4891266"/>
            <a:chOff x="-421389" y="319948"/>
            <a:chExt cx="9789444" cy="4891266"/>
          </a:xfrm>
        </p:grpSpPr>
        <p:grpSp>
          <p:nvGrpSpPr>
            <p:cNvPr id="789" name="Google Shape;789;p20"/>
            <p:cNvGrpSpPr/>
            <p:nvPr/>
          </p:nvGrpSpPr>
          <p:grpSpPr>
            <a:xfrm>
              <a:off x="8424282" y="1353291"/>
              <a:ext cx="943773" cy="1311181"/>
              <a:chOff x="8424282" y="1353291"/>
              <a:chExt cx="943773" cy="1311181"/>
            </a:xfrm>
          </p:grpSpPr>
          <p:grpSp>
            <p:nvGrpSpPr>
              <p:cNvPr id="790" name="Google Shape;790;p20"/>
              <p:cNvGrpSpPr/>
              <p:nvPr/>
            </p:nvGrpSpPr>
            <p:grpSpPr>
              <a:xfrm rot="-9504261" flipH="1">
                <a:off x="8462922" y="1717382"/>
                <a:ext cx="259709" cy="259517"/>
                <a:chOff x="8979353" y="2106201"/>
                <a:chExt cx="73858" cy="73804"/>
              </a:xfrm>
            </p:grpSpPr>
            <p:grpSp>
              <p:nvGrpSpPr>
                <p:cNvPr id="791" name="Google Shape;791;p20"/>
                <p:cNvGrpSpPr/>
                <p:nvPr/>
              </p:nvGrpSpPr>
              <p:grpSpPr>
                <a:xfrm>
                  <a:off x="8979353" y="2106201"/>
                  <a:ext cx="73858" cy="73804"/>
                  <a:chOff x="8979353" y="2106201"/>
                  <a:chExt cx="73858" cy="73804"/>
                </a:xfrm>
              </p:grpSpPr>
              <p:grpSp>
                <p:nvGrpSpPr>
                  <p:cNvPr id="792" name="Google Shape;792;p20"/>
                  <p:cNvGrpSpPr/>
                  <p:nvPr/>
                </p:nvGrpSpPr>
                <p:grpSpPr>
                  <a:xfrm>
                    <a:off x="8979353" y="2106201"/>
                    <a:ext cx="73858" cy="73804"/>
                    <a:chOff x="8979353" y="2106201"/>
                    <a:chExt cx="73858" cy="73804"/>
                  </a:xfrm>
                </p:grpSpPr>
                <p:sp>
                  <p:nvSpPr>
                    <p:cNvPr id="793" name="Google Shape;793;p20"/>
                    <p:cNvSpPr/>
                    <p:nvPr/>
                  </p:nvSpPr>
                  <p:spPr>
                    <a:xfrm>
                      <a:off x="8979353" y="2106201"/>
                      <a:ext cx="73858" cy="738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3858" h="73804" extrusionOk="0">
                          <a:moveTo>
                            <a:pt x="71171" y="51037"/>
                          </a:moveTo>
                          <a:cubicBezTo>
                            <a:pt x="78930" y="32195"/>
                            <a:pt x="69935" y="10635"/>
                            <a:pt x="51079" y="2881"/>
                          </a:cubicBezTo>
                          <a:cubicBezTo>
                            <a:pt x="32223" y="-4873"/>
                            <a:pt x="10647" y="4115"/>
                            <a:pt x="2888" y="22958"/>
                          </a:cubicBezTo>
                          <a:cubicBezTo>
                            <a:pt x="-4872" y="41800"/>
                            <a:pt x="4123" y="63360"/>
                            <a:pt x="22979" y="71114"/>
                          </a:cubicBezTo>
                          <a:cubicBezTo>
                            <a:pt x="41834" y="78868"/>
                            <a:pt x="63410" y="69880"/>
                            <a:pt x="71170" y="51039"/>
                          </a:cubicBezTo>
                          <a:cubicBezTo>
                            <a:pt x="71170" y="51038"/>
                            <a:pt x="71170" y="51038"/>
                            <a:pt x="71171" y="51037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794" name="Google Shape;794;p20"/>
                    <p:cNvSpPr/>
                    <p:nvPr/>
                  </p:nvSpPr>
                  <p:spPr>
                    <a:xfrm>
                      <a:off x="9001431" y="2106252"/>
                      <a:ext cx="51776" cy="7373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1776" h="73731" extrusionOk="0">
                          <a:moveTo>
                            <a:pt x="15479" y="73826"/>
                          </a:moveTo>
                          <a:cubicBezTo>
                            <a:pt x="34128" y="65643"/>
                            <a:pt x="42607" y="43901"/>
                            <a:pt x="34417" y="25266"/>
                          </a:cubicBezTo>
                          <a:cubicBezTo>
                            <a:pt x="28452" y="11694"/>
                            <a:pt x="14932" y="3014"/>
                            <a:pt x="100" y="3235"/>
                          </a:cubicBezTo>
                          <a:cubicBezTo>
                            <a:pt x="18743" y="-4976"/>
                            <a:pt x="40518" y="3470"/>
                            <a:pt x="48734" y="22100"/>
                          </a:cubicBezTo>
                          <a:cubicBezTo>
                            <a:pt x="56951" y="40730"/>
                            <a:pt x="48499" y="62488"/>
                            <a:pt x="29856" y="70699"/>
                          </a:cubicBezTo>
                          <a:cubicBezTo>
                            <a:pt x="25322" y="72695"/>
                            <a:pt x="20433" y="73759"/>
                            <a:pt x="15479" y="73826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795" name="Google Shape;795;p20"/>
                  <p:cNvSpPr/>
                  <p:nvPr/>
                </p:nvSpPr>
                <p:spPr>
                  <a:xfrm>
                    <a:off x="8985863" y="2124211"/>
                    <a:ext cx="29083" cy="4287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083" h="42873" extrusionOk="0">
                        <a:moveTo>
                          <a:pt x="28896" y="19625"/>
                        </a:moveTo>
                        <a:cubicBezTo>
                          <a:pt x="27315" y="7832"/>
                          <a:pt x="19651" y="-872"/>
                          <a:pt x="11779" y="181"/>
                        </a:cubicBezTo>
                        <a:cubicBezTo>
                          <a:pt x="3907" y="1236"/>
                          <a:pt x="-1193" y="11649"/>
                          <a:pt x="387" y="23441"/>
                        </a:cubicBezTo>
                        <a:cubicBezTo>
                          <a:pt x="1968" y="35232"/>
                          <a:pt x="9632" y="43934"/>
                          <a:pt x="17504" y="42882"/>
                        </a:cubicBezTo>
                        <a:cubicBezTo>
                          <a:pt x="25375" y="41827"/>
                          <a:pt x="30476" y="31414"/>
                          <a:pt x="28896" y="19625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796" name="Google Shape;796;p20"/>
                <p:cNvSpPr/>
                <p:nvPr/>
              </p:nvSpPr>
              <p:spPr>
                <a:xfrm>
                  <a:off x="8985360" y="2141632"/>
                  <a:ext cx="14827" cy="242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827" h="24279" extrusionOk="0">
                      <a:moveTo>
                        <a:pt x="13670" y="10111"/>
                      </a:moveTo>
                      <a:cubicBezTo>
                        <a:pt x="11389" y="3512"/>
                        <a:pt x="6783" y="-888"/>
                        <a:pt x="3385" y="284"/>
                      </a:cubicBezTo>
                      <a:cubicBezTo>
                        <a:pt x="-16" y="1458"/>
                        <a:pt x="-923" y="7759"/>
                        <a:pt x="1358" y="14359"/>
                      </a:cubicBezTo>
                      <a:cubicBezTo>
                        <a:pt x="3639" y="20958"/>
                        <a:pt x="8244" y="25358"/>
                        <a:pt x="11642" y="24186"/>
                      </a:cubicBezTo>
                      <a:cubicBezTo>
                        <a:pt x="15043" y="23012"/>
                        <a:pt x="15950" y="16711"/>
                        <a:pt x="13670" y="1011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797" name="Google Shape;797;p20"/>
              <p:cNvGrpSpPr/>
              <p:nvPr/>
            </p:nvGrpSpPr>
            <p:grpSpPr>
              <a:xfrm rot="-9504261" flipH="1">
                <a:off x="8733819" y="2029954"/>
                <a:ext cx="551974" cy="552322"/>
                <a:chOff x="9083414" y="2149083"/>
                <a:chExt cx="156974" cy="157075"/>
              </a:xfrm>
            </p:grpSpPr>
            <p:grpSp>
              <p:nvGrpSpPr>
                <p:cNvPr id="798" name="Google Shape;798;p20"/>
                <p:cNvGrpSpPr/>
                <p:nvPr/>
              </p:nvGrpSpPr>
              <p:grpSpPr>
                <a:xfrm>
                  <a:off x="9083414" y="2149083"/>
                  <a:ext cx="156974" cy="157075"/>
                  <a:chOff x="9083414" y="2149083"/>
                  <a:chExt cx="156974" cy="157075"/>
                </a:xfrm>
              </p:grpSpPr>
              <p:grpSp>
                <p:nvGrpSpPr>
                  <p:cNvPr id="799" name="Google Shape;799;p20"/>
                  <p:cNvGrpSpPr/>
                  <p:nvPr/>
                </p:nvGrpSpPr>
                <p:grpSpPr>
                  <a:xfrm>
                    <a:off x="9083414" y="2149083"/>
                    <a:ext cx="156974" cy="157075"/>
                    <a:chOff x="9083414" y="2149083"/>
                    <a:chExt cx="156974" cy="157075"/>
                  </a:xfrm>
                </p:grpSpPr>
                <p:sp>
                  <p:nvSpPr>
                    <p:cNvPr id="800" name="Google Shape;800;p20"/>
                    <p:cNvSpPr/>
                    <p:nvPr/>
                  </p:nvSpPr>
                  <p:spPr>
                    <a:xfrm rot="-5176303">
                      <a:off x="9088009" y="2153782"/>
                      <a:ext cx="147785" cy="14767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47842" h="147734" extrusionOk="0">
                          <a:moveTo>
                            <a:pt x="147943" y="73962"/>
                          </a:moveTo>
                          <a:cubicBezTo>
                            <a:pt x="147943" y="114758"/>
                            <a:pt x="114847" y="147829"/>
                            <a:pt x="74021" y="147829"/>
                          </a:cubicBezTo>
                          <a:cubicBezTo>
                            <a:pt x="33195" y="147829"/>
                            <a:pt x="100" y="114758"/>
                            <a:pt x="100" y="73962"/>
                          </a:cubicBezTo>
                          <a:cubicBezTo>
                            <a:pt x="100" y="33166"/>
                            <a:pt x="33195" y="95"/>
                            <a:pt x="74021" y="95"/>
                          </a:cubicBezTo>
                          <a:cubicBezTo>
                            <a:pt x="114847" y="95"/>
                            <a:pt x="147943" y="33167"/>
                            <a:pt x="147943" y="73962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801" name="Google Shape;801;p20"/>
                    <p:cNvSpPr/>
                    <p:nvPr/>
                  </p:nvSpPr>
                  <p:spPr>
                    <a:xfrm>
                      <a:off x="9132112" y="2153721"/>
                      <a:ext cx="103664" cy="1476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664" h="147620" extrusionOk="0">
                          <a:moveTo>
                            <a:pt x="30890" y="147716"/>
                          </a:moveTo>
                          <a:cubicBezTo>
                            <a:pt x="68229" y="131337"/>
                            <a:pt x="85212" y="87812"/>
                            <a:pt x="68822" y="50500"/>
                          </a:cubicBezTo>
                          <a:cubicBezTo>
                            <a:pt x="56882" y="23319"/>
                            <a:pt x="29803" y="5935"/>
                            <a:pt x="100" y="6382"/>
                          </a:cubicBezTo>
                          <a:cubicBezTo>
                            <a:pt x="37427" y="-10057"/>
                            <a:pt x="81022" y="6853"/>
                            <a:pt x="97473" y="44152"/>
                          </a:cubicBezTo>
                          <a:cubicBezTo>
                            <a:pt x="113924" y="81451"/>
                            <a:pt x="97001" y="125015"/>
                            <a:pt x="59676" y="141454"/>
                          </a:cubicBezTo>
                          <a:cubicBezTo>
                            <a:pt x="50599" y="145452"/>
                            <a:pt x="40809" y="147581"/>
                            <a:pt x="30891" y="147716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802" name="Google Shape;802;p20"/>
                  <p:cNvSpPr/>
                  <p:nvPr/>
                </p:nvSpPr>
                <p:spPr>
                  <a:xfrm>
                    <a:off x="9100941" y="2189678"/>
                    <a:ext cx="58230" cy="858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230" h="85838" extrusionOk="0">
                        <a:moveTo>
                          <a:pt x="57754" y="39194"/>
                        </a:moveTo>
                        <a:cubicBezTo>
                          <a:pt x="54589" y="15586"/>
                          <a:pt x="39248" y="-1842"/>
                          <a:pt x="23484" y="268"/>
                        </a:cubicBezTo>
                        <a:cubicBezTo>
                          <a:pt x="7721" y="2378"/>
                          <a:pt x="-2490" y="23226"/>
                          <a:pt x="675" y="46835"/>
                        </a:cubicBezTo>
                        <a:cubicBezTo>
                          <a:pt x="3841" y="70443"/>
                          <a:pt x="19184" y="87870"/>
                          <a:pt x="34945" y="85760"/>
                        </a:cubicBezTo>
                        <a:cubicBezTo>
                          <a:pt x="50708" y="83649"/>
                          <a:pt x="60920" y="62801"/>
                          <a:pt x="57754" y="39194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803" name="Google Shape;803;p20"/>
                <p:cNvSpPr/>
                <p:nvPr/>
              </p:nvSpPr>
              <p:spPr>
                <a:xfrm>
                  <a:off x="9099936" y="2224558"/>
                  <a:ext cx="29685" cy="486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85" h="48611" extrusionOk="0">
                      <a:moveTo>
                        <a:pt x="27268" y="20148"/>
                      </a:moveTo>
                      <a:cubicBezTo>
                        <a:pt x="22700" y="6934"/>
                        <a:pt x="13482" y="-1875"/>
                        <a:pt x="6675" y="474"/>
                      </a:cubicBezTo>
                      <a:cubicBezTo>
                        <a:pt x="-131" y="2822"/>
                        <a:pt x="-1949" y="15439"/>
                        <a:pt x="2618" y="28653"/>
                      </a:cubicBezTo>
                      <a:cubicBezTo>
                        <a:pt x="7184" y="41869"/>
                        <a:pt x="16403" y="50676"/>
                        <a:pt x="23209" y="48328"/>
                      </a:cubicBezTo>
                      <a:cubicBezTo>
                        <a:pt x="30016" y="45979"/>
                        <a:pt x="31833" y="33363"/>
                        <a:pt x="27268" y="2014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804" name="Google Shape;804;p20"/>
              <p:cNvGrpSpPr/>
              <p:nvPr/>
            </p:nvGrpSpPr>
            <p:grpSpPr>
              <a:xfrm rot="-9504261" flipH="1">
                <a:off x="8827355" y="1379530"/>
                <a:ext cx="176147" cy="176015"/>
                <a:chOff x="8966390" y="2240513"/>
                <a:chExt cx="50094" cy="50057"/>
              </a:xfrm>
            </p:grpSpPr>
            <p:grpSp>
              <p:nvGrpSpPr>
                <p:cNvPr id="805" name="Google Shape;805;p20"/>
                <p:cNvGrpSpPr/>
                <p:nvPr/>
              </p:nvGrpSpPr>
              <p:grpSpPr>
                <a:xfrm>
                  <a:off x="8966390" y="2240513"/>
                  <a:ext cx="50094" cy="50057"/>
                  <a:chOff x="8966390" y="2240513"/>
                  <a:chExt cx="50094" cy="50057"/>
                </a:xfrm>
              </p:grpSpPr>
              <p:grpSp>
                <p:nvGrpSpPr>
                  <p:cNvPr id="806" name="Google Shape;806;p20"/>
                  <p:cNvGrpSpPr/>
                  <p:nvPr/>
                </p:nvGrpSpPr>
                <p:grpSpPr>
                  <a:xfrm>
                    <a:off x="8966390" y="2240513"/>
                    <a:ext cx="50094" cy="50057"/>
                    <a:chOff x="8966390" y="2240513"/>
                    <a:chExt cx="50094" cy="50057"/>
                  </a:xfrm>
                </p:grpSpPr>
                <p:sp>
                  <p:nvSpPr>
                    <p:cNvPr id="807" name="Google Shape;807;p20"/>
                    <p:cNvSpPr/>
                    <p:nvPr/>
                  </p:nvSpPr>
                  <p:spPr>
                    <a:xfrm>
                      <a:off x="8966390" y="2240513"/>
                      <a:ext cx="50094" cy="500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0094" h="50057" extrusionOk="0">
                          <a:moveTo>
                            <a:pt x="48303" y="34648"/>
                          </a:moveTo>
                          <a:cubicBezTo>
                            <a:pt x="53567" y="21868"/>
                            <a:pt x="47466" y="7245"/>
                            <a:pt x="34678" y="1985"/>
                          </a:cubicBezTo>
                          <a:cubicBezTo>
                            <a:pt x="21889" y="-3275"/>
                            <a:pt x="7255" y="2821"/>
                            <a:pt x="1991" y="15600"/>
                          </a:cubicBezTo>
                          <a:cubicBezTo>
                            <a:pt x="-3273" y="28379"/>
                            <a:pt x="2828" y="43003"/>
                            <a:pt x="15616" y="48263"/>
                          </a:cubicBezTo>
                          <a:cubicBezTo>
                            <a:pt x="28405" y="53522"/>
                            <a:pt x="43039" y="47427"/>
                            <a:pt x="48303" y="34648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808" name="Google Shape;808;p20"/>
                    <p:cNvSpPr/>
                    <p:nvPr/>
                  </p:nvSpPr>
                  <p:spPr>
                    <a:xfrm>
                      <a:off x="8981364" y="2240551"/>
                      <a:ext cx="35115" cy="5000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5115" h="50005" extrusionOk="0">
                          <a:moveTo>
                            <a:pt x="10530" y="50100"/>
                          </a:moveTo>
                          <a:cubicBezTo>
                            <a:pt x="23178" y="44551"/>
                            <a:pt x="28929" y="29807"/>
                            <a:pt x="23376" y="17168"/>
                          </a:cubicBezTo>
                          <a:cubicBezTo>
                            <a:pt x="19331" y="7962"/>
                            <a:pt x="10160" y="2074"/>
                            <a:pt x="100" y="2225"/>
                          </a:cubicBezTo>
                          <a:cubicBezTo>
                            <a:pt x="12744" y="-3344"/>
                            <a:pt x="27511" y="2384"/>
                            <a:pt x="33084" y="15019"/>
                          </a:cubicBezTo>
                          <a:cubicBezTo>
                            <a:pt x="38657" y="27654"/>
                            <a:pt x="32924" y="42411"/>
                            <a:pt x="20280" y="47979"/>
                          </a:cubicBezTo>
                          <a:cubicBezTo>
                            <a:pt x="17206" y="49333"/>
                            <a:pt x="13890" y="50055"/>
                            <a:pt x="10530" y="50100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809" name="Google Shape;809;p20"/>
                  <p:cNvSpPr/>
                  <p:nvPr/>
                </p:nvSpPr>
                <p:spPr>
                  <a:xfrm>
                    <a:off x="8970804" y="2252732"/>
                    <a:ext cx="19725" cy="290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725" h="29076" extrusionOk="0">
                        <a:moveTo>
                          <a:pt x="19631" y="13338"/>
                        </a:moveTo>
                        <a:cubicBezTo>
                          <a:pt x="18557" y="5341"/>
                          <a:pt x="13361" y="-561"/>
                          <a:pt x="8022" y="154"/>
                        </a:cubicBezTo>
                        <a:cubicBezTo>
                          <a:pt x="2682" y="869"/>
                          <a:pt x="-778" y="7930"/>
                          <a:pt x="295" y="15927"/>
                        </a:cubicBezTo>
                        <a:cubicBezTo>
                          <a:pt x="1367" y="23923"/>
                          <a:pt x="6564" y="29826"/>
                          <a:pt x="11902" y="29113"/>
                        </a:cubicBezTo>
                        <a:cubicBezTo>
                          <a:pt x="17242" y="28398"/>
                          <a:pt x="20701" y="21336"/>
                          <a:pt x="19631" y="13338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810" name="Google Shape;810;p20"/>
                <p:cNvSpPr/>
                <p:nvPr/>
              </p:nvSpPr>
              <p:spPr>
                <a:xfrm>
                  <a:off x="8970464" y="2264547"/>
                  <a:ext cx="10055" cy="164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55" h="16466" extrusionOk="0">
                      <a:moveTo>
                        <a:pt x="9302" y="6888"/>
                      </a:moveTo>
                      <a:cubicBezTo>
                        <a:pt x="7755" y="2412"/>
                        <a:pt x="4633" y="-573"/>
                        <a:pt x="2326" y="224"/>
                      </a:cubicBezTo>
                      <a:cubicBezTo>
                        <a:pt x="21" y="1019"/>
                        <a:pt x="-593" y="5292"/>
                        <a:pt x="952" y="9769"/>
                      </a:cubicBezTo>
                      <a:cubicBezTo>
                        <a:pt x="2498" y="14245"/>
                        <a:pt x="5623" y="17229"/>
                        <a:pt x="7927" y="16434"/>
                      </a:cubicBezTo>
                      <a:cubicBezTo>
                        <a:pt x="10235" y="15637"/>
                        <a:pt x="10850" y="11364"/>
                        <a:pt x="9302" y="688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811" name="Google Shape;811;p20"/>
            <p:cNvGrpSpPr/>
            <p:nvPr/>
          </p:nvGrpSpPr>
          <p:grpSpPr>
            <a:xfrm>
              <a:off x="-421389" y="3200680"/>
              <a:ext cx="1134612" cy="1501045"/>
              <a:chOff x="-365714" y="3605580"/>
              <a:chExt cx="1134612" cy="1501045"/>
            </a:xfrm>
          </p:grpSpPr>
          <p:grpSp>
            <p:nvGrpSpPr>
              <p:cNvPr id="812" name="Google Shape;812;p20"/>
              <p:cNvGrpSpPr/>
              <p:nvPr/>
            </p:nvGrpSpPr>
            <p:grpSpPr>
              <a:xfrm rot="-707944">
                <a:off x="994" y="3890606"/>
                <a:ext cx="318281" cy="471786"/>
                <a:chOff x="5981679" y="4136240"/>
                <a:chExt cx="250992" cy="372009"/>
              </a:xfrm>
            </p:grpSpPr>
            <p:grpSp>
              <p:nvGrpSpPr>
                <p:cNvPr id="813" name="Google Shape;813;p20"/>
                <p:cNvGrpSpPr/>
                <p:nvPr/>
              </p:nvGrpSpPr>
              <p:grpSpPr>
                <a:xfrm>
                  <a:off x="5981679" y="4454297"/>
                  <a:ext cx="46800" cy="46800"/>
                  <a:chOff x="5981679" y="4454297"/>
                  <a:chExt cx="46800" cy="46800"/>
                </a:xfrm>
              </p:grpSpPr>
              <p:grpSp>
                <p:nvGrpSpPr>
                  <p:cNvPr id="814" name="Google Shape;814;p20"/>
                  <p:cNvGrpSpPr/>
                  <p:nvPr/>
                </p:nvGrpSpPr>
                <p:grpSpPr>
                  <a:xfrm>
                    <a:off x="5981679" y="4454297"/>
                    <a:ext cx="46800" cy="46800"/>
                    <a:chOff x="5981679" y="4454297"/>
                    <a:chExt cx="46800" cy="46800"/>
                  </a:xfrm>
                </p:grpSpPr>
                <p:grpSp>
                  <p:nvGrpSpPr>
                    <p:cNvPr id="815" name="Google Shape;815;p20"/>
                    <p:cNvGrpSpPr/>
                    <p:nvPr/>
                  </p:nvGrpSpPr>
                  <p:grpSpPr>
                    <a:xfrm>
                      <a:off x="5981679" y="4454297"/>
                      <a:ext cx="46800" cy="46800"/>
                      <a:chOff x="5981679" y="4454297"/>
                      <a:chExt cx="46800" cy="46800"/>
                    </a:xfrm>
                  </p:grpSpPr>
                  <p:sp>
                    <p:nvSpPr>
                      <p:cNvPr id="816" name="Google Shape;816;p20"/>
                      <p:cNvSpPr/>
                      <p:nvPr/>
                    </p:nvSpPr>
                    <p:spPr>
                      <a:xfrm>
                        <a:off x="5981679" y="4454297"/>
                        <a:ext cx="46800" cy="468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46800" h="46800" extrusionOk="0">
                            <a:moveTo>
                              <a:pt x="46800" y="24293"/>
                            </a:moveTo>
                            <a:cubicBezTo>
                              <a:pt x="46800" y="37216"/>
                              <a:pt x="36323" y="47693"/>
                              <a:pt x="23400" y="47692"/>
                            </a:cubicBezTo>
                            <a:cubicBezTo>
                              <a:pt x="10476" y="47692"/>
                              <a:pt x="0" y="37215"/>
                              <a:pt x="0" y="24291"/>
                            </a:cubicBezTo>
                            <a:cubicBezTo>
                              <a:pt x="0" y="11368"/>
                              <a:pt x="10476" y="892"/>
                              <a:pt x="23400" y="892"/>
                            </a:cubicBezTo>
                            <a:cubicBezTo>
                              <a:pt x="36323" y="892"/>
                              <a:pt x="46800" y="11369"/>
                              <a:pt x="46800" y="24292"/>
                            </a:cubicBezTo>
                            <a:cubicBezTo>
                              <a:pt x="46800" y="24293"/>
                              <a:pt x="46800" y="24293"/>
                              <a:pt x="46800" y="24293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817" name="Google Shape;817;p20"/>
                      <p:cNvSpPr/>
                      <p:nvPr/>
                    </p:nvSpPr>
                    <p:spPr>
                      <a:xfrm>
                        <a:off x="5988237" y="4456192"/>
                        <a:ext cx="40242" cy="4487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40242" h="44878" extrusionOk="0">
                            <a:moveTo>
                              <a:pt x="26053" y="892"/>
                            </a:moveTo>
                            <a:cubicBezTo>
                              <a:pt x="35009" y="10189"/>
                              <a:pt x="34733" y="24985"/>
                              <a:pt x="25436" y="33941"/>
                            </a:cubicBezTo>
                            <a:cubicBezTo>
                              <a:pt x="18664" y="40465"/>
                              <a:pt x="8641" y="42296"/>
                              <a:pt x="0" y="38586"/>
                            </a:cubicBezTo>
                            <a:cubicBezTo>
                              <a:pt x="8945" y="47899"/>
                              <a:pt x="23745" y="48197"/>
                              <a:pt x="33058" y="39252"/>
                            </a:cubicBezTo>
                            <a:cubicBezTo>
                              <a:pt x="42371" y="30307"/>
                              <a:pt x="42669" y="15506"/>
                              <a:pt x="33724" y="6194"/>
                            </a:cubicBezTo>
                            <a:cubicBezTo>
                              <a:pt x="31549" y="3930"/>
                              <a:pt x="28940" y="2126"/>
                              <a:pt x="26053" y="892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818" name="Google Shape;818;p20"/>
                    <p:cNvSpPr/>
                    <p:nvPr/>
                  </p:nvSpPr>
                  <p:spPr>
                    <a:xfrm>
                      <a:off x="5985948" y="4459691"/>
                      <a:ext cx="20878" cy="2536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0878" h="25364" extrusionOk="0">
                          <a:moveTo>
                            <a:pt x="18333" y="18132"/>
                          </a:moveTo>
                          <a:cubicBezTo>
                            <a:pt x="14560" y="24667"/>
                            <a:pt x="7967" y="27923"/>
                            <a:pt x="3608" y="25406"/>
                          </a:cubicBezTo>
                          <a:cubicBezTo>
                            <a:pt x="-752" y="22889"/>
                            <a:pt x="-1227" y="15551"/>
                            <a:pt x="2545" y="9017"/>
                          </a:cubicBezTo>
                          <a:cubicBezTo>
                            <a:pt x="6318" y="2482"/>
                            <a:pt x="12911" y="-774"/>
                            <a:pt x="17270" y="1743"/>
                          </a:cubicBezTo>
                          <a:cubicBezTo>
                            <a:pt x="21630" y="4260"/>
                            <a:pt x="22105" y="11597"/>
                            <a:pt x="18333" y="18132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819" name="Google Shape;819;p20"/>
                  <p:cNvSpPr/>
                  <p:nvPr/>
                </p:nvSpPr>
                <p:spPr>
                  <a:xfrm>
                    <a:off x="5987733" y="4459161"/>
                    <a:ext cx="12286" cy="132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286" h="13211" extrusionOk="0">
                        <a:moveTo>
                          <a:pt x="9238" y="10228"/>
                        </a:moveTo>
                        <a:cubicBezTo>
                          <a:pt x="6308" y="13550"/>
                          <a:pt x="2547" y="15019"/>
                          <a:pt x="838" y="13511"/>
                        </a:cubicBezTo>
                        <a:cubicBezTo>
                          <a:pt x="-871" y="12003"/>
                          <a:pt x="118" y="8088"/>
                          <a:pt x="3048" y="4767"/>
                        </a:cubicBezTo>
                        <a:cubicBezTo>
                          <a:pt x="5978" y="1446"/>
                          <a:pt x="9739" y="-23"/>
                          <a:pt x="11448" y="1484"/>
                        </a:cubicBezTo>
                        <a:cubicBezTo>
                          <a:pt x="13158" y="2993"/>
                          <a:pt x="12168" y="6908"/>
                          <a:pt x="9238" y="10228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820" name="Google Shape;820;p20"/>
                <p:cNvGrpSpPr/>
                <p:nvPr/>
              </p:nvGrpSpPr>
              <p:grpSpPr>
                <a:xfrm>
                  <a:off x="6131242" y="4136240"/>
                  <a:ext cx="31741" cy="31741"/>
                  <a:chOff x="6131242" y="4136240"/>
                  <a:chExt cx="31741" cy="31741"/>
                </a:xfrm>
              </p:grpSpPr>
              <p:grpSp>
                <p:nvGrpSpPr>
                  <p:cNvPr id="821" name="Google Shape;821;p20"/>
                  <p:cNvGrpSpPr/>
                  <p:nvPr/>
                </p:nvGrpSpPr>
                <p:grpSpPr>
                  <a:xfrm>
                    <a:off x="6131242" y="4136240"/>
                    <a:ext cx="31741" cy="31741"/>
                    <a:chOff x="6131242" y="4136240"/>
                    <a:chExt cx="31741" cy="31741"/>
                  </a:xfrm>
                </p:grpSpPr>
                <p:grpSp>
                  <p:nvGrpSpPr>
                    <p:cNvPr id="822" name="Google Shape;822;p20"/>
                    <p:cNvGrpSpPr/>
                    <p:nvPr/>
                  </p:nvGrpSpPr>
                  <p:grpSpPr>
                    <a:xfrm>
                      <a:off x="6131242" y="4136240"/>
                      <a:ext cx="31741" cy="31741"/>
                      <a:chOff x="6131242" y="4136240"/>
                      <a:chExt cx="31741" cy="31741"/>
                    </a:xfrm>
                  </p:grpSpPr>
                  <p:sp>
                    <p:nvSpPr>
                      <p:cNvPr id="823" name="Google Shape;823;p20"/>
                      <p:cNvSpPr/>
                      <p:nvPr/>
                    </p:nvSpPr>
                    <p:spPr>
                      <a:xfrm>
                        <a:off x="6131242" y="4136240"/>
                        <a:ext cx="31741" cy="31741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1741" h="31741" extrusionOk="0">
                            <a:moveTo>
                              <a:pt x="31741" y="16763"/>
                            </a:moveTo>
                            <a:cubicBezTo>
                              <a:pt x="31741" y="25528"/>
                              <a:pt x="24636" y="32633"/>
                              <a:pt x="15871" y="32633"/>
                            </a:cubicBezTo>
                            <a:cubicBezTo>
                              <a:pt x="7106" y="32633"/>
                              <a:pt x="0" y="25528"/>
                              <a:pt x="0" y="16763"/>
                            </a:cubicBezTo>
                            <a:cubicBezTo>
                              <a:pt x="0" y="7998"/>
                              <a:pt x="7106" y="892"/>
                              <a:pt x="15871" y="892"/>
                            </a:cubicBezTo>
                            <a:cubicBezTo>
                              <a:pt x="24636" y="892"/>
                              <a:pt x="31741" y="7998"/>
                              <a:pt x="31741" y="16763"/>
                            </a:cubicBezTo>
                            <a:close/>
                          </a:path>
                        </a:pathLst>
                      </a:custGeom>
                      <a:solidFill>
                        <a:srgbClr val="9075F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824" name="Google Shape;824;p20"/>
                      <p:cNvSpPr/>
                      <p:nvPr/>
                    </p:nvSpPr>
                    <p:spPr>
                      <a:xfrm>
                        <a:off x="6135689" y="4137525"/>
                        <a:ext cx="27293" cy="3043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7293" h="30437" extrusionOk="0">
                            <a:moveTo>
                              <a:pt x="17670" y="892"/>
                            </a:moveTo>
                            <a:cubicBezTo>
                              <a:pt x="23744" y="7198"/>
                              <a:pt x="23556" y="17234"/>
                              <a:pt x="17249" y="23307"/>
                            </a:cubicBezTo>
                            <a:cubicBezTo>
                              <a:pt x="12657" y="27731"/>
                              <a:pt x="5860" y="28972"/>
                              <a:pt x="0" y="26457"/>
                            </a:cubicBezTo>
                            <a:cubicBezTo>
                              <a:pt x="6067" y="32773"/>
                              <a:pt x="16105" y="32976"/>
                              <a:pt x="22421" y="26909"/>
                            </a:cubicBezTo>
                            <a:cubicBezTo>
                              <a:pt x="28737" y="20842"/>
                              <a:pt x="28939" y="10804"/>
                              <a:pt x="22873" y="4488"/>
                            </a:cubicBezTo>
                            <a:cubicBezTo>
                              <a:pt x="21398" y="2952"/>
                              <a:pt x="19628" y="1729"/>
                              <a:pt x="17670" y="892"/>
                            </a:cubicBezTo>
                            <a:close/>
                          </a:path>
                        </a:pathLst>
                      </a:custGeom>
                      <a:solidFill>
                        <a:srgbClr val="7F67E0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825" name="Google Shape;825;p20"/>
                    <p:cNvSpPr/>
                    <p:nvPr/>
                  </p:nvSpPr>
                  <p:spPr>
                    <a:xfrm>
                      <a:off x="6134137" y="4139899"/>
                      <a:ext cx="14160" cy="1720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4160" h="17203" extrusionOk="0">
                          <a:moveTo>
                            <a:pt x="12434" y="12584"/>
                          </a:moveTo>
                          <a:cubicBezTo>
                            <a:pt x="9875" y="17017"/>
                            <a:pt x="5404" y="19225"/>
                            <a:pt x="2447" y="17518"/>
                          </a:cubicBezTo>
                          <a:cubicBezTo>
                            <a:pt x="-510" y="15812"/>
                            <a:pt x="-832" y="10835"/>
                            <a:pt x="1726" y="6403"/>
                          </a:cubicBezTo>
                          <a:cubicBezTo>
                            <a:pt x="4285" y="1971"/>
                            <a:pt x="8757" y="-238"/>
                            <a:pt x="11713" y="1469"/>
                          </a:cubicBezTo>
                          <a:cubicBezTo>
                            <a:pt x="14670" y="3176"/>
                            <a:pt x="14993" y="8153"/>
                            <a:pt x="12434" y="12584"/>
                          </a:cubicBezTo>
                          <a:close/>
                        </a:path>
                      </a:pathLst>
                    </a:custGeom>
                    <a:solidFill>
                      <a:srgbClr val="A18AFF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826" name="Google Shape;826;p20"/>
                  <p:cNvSpPr/>
                  <p:nvPr/>
                </p:nvSpPr>
                <p:spPr>
                  <a:xfrm>
                    <a:off x="6135348" y="4139540"/>
                    <a:ext cx="8332" cy="89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332" h="8960" extrusionOk="0">
                        <a:moveTo>
                          <a:pt x="6265" y="7224"/>
                        </a:moveTo>
                        <a:cubicBezTo>
                          <a:pt x="4278" y="9477"/>
                          <a:pt x="1728" y="10474"/>
                          <a:pt x="568" y="9451"/>
                        </a:cubicBezTo>
                        <a:cubicBezTo>
                          <a:pt x="-591" y="8428"/>
                          <a:pt x="80" y="5773"/>
                          <a:pt x="2067" y="3521"/>
                        </a:cubicBezTo>
                        <a:cubicBezTo>
                          <a:pt x="4054" y="1268"/>
                          <a:pt x="6605" y="271"/>
                          <a:pt x="7764" y="1294"/>
                        </a:cubicBezTo>
                        <a:cubicBezTo>
                          <a:pt x="8924" y="2317"/>
                          <a:pt x="8253" y="4972"/>
                          <a:pt x="6265" y="7224"/>
                        </a:cubicBezTo>
                        <a:close/>
                      </a:path>
                    </a:pathLst>
                  </a:custGeom>
                  <a:solidFill>
                    <a:srgbClr val="FBFFF6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827" name="Google Shape;827;p20"/>
                <p:cNvGrpSpPr/>
                <p:nvPr/>
              </p:nvGrpSpPr>
              <p:grpSpPr>
                <a:xfrm>
                  <a:off x="6160919" y="4436497"/>
                  <a:ext cx="71752" cy="71752"/>
                  <a:chOff x="6160919" y="4436497"/>
                  <a:chExt cx="71752" cy="71752"/>
                </a:xfrm>
              </p:grpSpPr>
              <p:grpSp>
                <p:nvGrpSpPr>
                  <p:cNvPr id="828" name="Google Shape;828;p20"/>
                  <p:cNvGrpSpPr/>
                  <p:nvPr/>
                </p:nvGrpSpPr>
                <p:grpSpPr>
                  <a:xfrm>
                    <a:off x="6160919" y="4436497"/>
                    <a:ext cx="71752" cy="71752"/>
                    <a:chOff x="6160919" y="4436497"/>
                    <a:chExt cx="71752" cy="71752"/>
                  </a:xfrm>
                </p:grpSpPr>
                <p:grpSp>
                  <p:nvGrpSpPr>
                    <p:cNvPr id="829" name="Google Shape;829;p20"/>
                    <p:cNvGrpSpPr/>
                    <p:nvPr/>
                  </p:nvGrpSpPr>
                  <p:grpSpPr>
                    <a:xfrm>
                      <a:off x="6160919" y="4436497"/>
                      <a:ext cx="71752" cy="71752"/>
                      <a:chOff x="6160919" y="4436497"/>
                      <a:chExt cx="71752" cy="71752"/>
                    </a:xfrm>
                  </p:grpSpPr>
                  <p:sp>
                    <p:nvSpPr>
                      <p:cNvPr id="830" name="Google Shape;830;p20"/>
                      <p:cNvSpPr/>
                      <p:nvPr/>
                    </p:nvSpPr>
                    <p:spPr>
                      <a:xfrm>
                        <a:off x="6160919" y="4436497"/>
                        <a:ext cx="71751" cy="7175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71751" h="71752" extrusionOk="0">
                            <a:moveTo>
                              <a:pt x="71752" y="36769"/>
                            </a:moveTo>
                            <a:cubicBezTo>
                              <a:pt x="71752" y="56582"/>
                              <a:pt x="55689" y="72644"/>
                              <a:pt x="35875" y="72644"/>
                            </a:cubicBezTo>
                            <a:cubicBezTo>
                              <a:pt x="16062" y="72644"/>
                              <a:pt x="0" y="56582"/>
                              <a:pt x="0" y="36768"/>
                            </a:cubicBezTo>
                            <a:cubicBezTo>
                              <a:pt x="0" y="16954"/>
                              <a:pt x="16062" y="892"/>
                              <a:pt x="35875" y="892"/>
                            </a:cubicBezTo>
                            <a:cubicBezTo>
                              <a:pt x="55689" y="892"/>
                              <a:pt x="71752" y="16954"/>
                              <a:pt x="71752" y="36768"/>
                            </a:cubicBezTo>
                            <a:cubicBezTo>
                              <a:pt x="71752" y="36768"/>
                              <a:pt x="71752" y="36768"/>
                              <a:pt x="71752" y="36769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831" name="Google Shape;831;p20"/>
                      <p:cNvSpPr/>
                      <p:nvPr/>
                    </p:nvSpPr>
                    <p:spPr>
                      <a:xfrm>
                        <a:off x="6170974" y="4439402"/>
                        <a:ext cx="61697" cy="6880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61697" h="68805" extrusionOk="0">
                            <a:moveTo>
                              <a:pt x="39943" y="892"/>
                            </a:moveTo>
                            <a:cubicBezTo>
                              <a:pt x="53674" y="15146"/>
                              <a:pt x="53250" y="37831"/>
                              <a:pt x="38996" y="51562"/>
                            </a:cubicBezTo>
                            <a:cubicBezTo>
                              <a:pt x="28613" y="61563"/>
                              <a:pt x="13248" y="64369"/>
                              <a:pt x="0" y="58683"/>
                            </a:cubicBezTo>
                            <a:cubicBezTo>
                              <a:pt x="13714" y="72960"/>
                              <a:pt x="36405" y="73417"/>
                              <a:pt x="50683" y="59704"/>
                            </a:cubicBezTo>
                            <a:cubicBezTo>
                              <a:pt x="64961" y="45990"/>
                              <a:pt x="65418" y="23299"/>
                              <a:pt x="51704" y="9021"/>
                            </a:cubicBezTo>
                            <a:cubicBezTo>
                              <a:pt x="48370" y="5549"/>
                              <a:pt x="44370" y="2785"/>
                              <a:pt x="39944" y="892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832" name="Google Shape;832;p20"/>
                    <p:cNvSpPr/>
                    <p:nvPr/>
                  </p:nvSpPr>
                  <p:spPr>
                    <a:xfrm>
                      <a:off x="6167464" y="4444766"/>
                      <a:ext cx="32010" cy="3888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2010" h="38889" extrusionOk="0">
                          <a:moveTo>
                            <a:pt x="28107" y="27324"/>
                          </a:moveTo>
                          <a:cubicBezTo>
                            <a:pt x="22323" y="37342"/>
                            <a:pt x="12216" y="42336"/>
                            <a:pt x="5532" y="38477"/>
                          </a:cubicBezTo>
                          <a:cubicBezTo>
                            <a:pt x="-1152" y="34618"/>
                            <a:pt x="-1881" y="23368"/>
                            <a:pt x="3903" y="13349"/>
                          </a:cubicBezTo>
                          <a:cubicBezTo>
                            <a:pt x="9687" y="3331"/>
                            <a:pt x="19794" y="-1662"/>
                            <a:pt x="26478" y="2196"/>
                          </a:cubicBezTo>
                          <a:cubicBezTo>
                            <a:pt x="33162" y="6056"/>
                            <a:pt x="33892" y="17305"/>
                            <a:pt x="28107" y="27324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833" name="Google Shape;833;p20"/>
                  <p:cNvSpPr/>
                  <p:nvPr/>
                </p:nvSpPr>
                <p:spPr>
                  <a:xfrm>
                    <a:off x="6170201" y="4443955"/>
                    <a:ext cx="18836" cy="2025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36" h="20255" extrusionOk="0">
                        <a:moveTo>
                          <a:pt x="14163" y="15206"/>
                        </a:moveTo>
                        <a:cubicBezTo>
                          <a:pt x="9672" y="20298"/>
                          <a:pt x="3906" y="22551"/>
                          <a:pt x="1285" y="20239"/>
                        </a:cubicBezTo>
                        <a:cubicBezTo>
                          <a:pt x="-1336" y="17927"/>
                          <a:pt x="181" y="11926"/>
                          <a:pt x="4673" y="6833"/>
                        </a:cubicBezTo>
                        <a:cubicBezTo>
                          <a:pt x="9165" y="1742"/>
                          <a:pt x="14930" y="-512"/>
                          <a:pt x="17552" y="1801"/>
                        </a:cubicBezTo>
                        <a:cubicBezTo>
                          <a:pt x="20172" y="4113"/>
                          <a:pt x="18656" y="10114"/>
                          <a:pt x="14163" y="15206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  <p:sp>
            <p:nvSpPr>
              <p:cNvPr id="834" name="Google Shape;834;p20"/>
              <p:cNvSpPr/>
              <p:nvPr/>
            </p:nvSpPr>
            <p:spPr>
              <a:xfrm rot="-710525">
                <a:off x="-171196" y="4397105"/>
                <a:ext cx="776878" cy="89226"/>
              </a:xfrm>
              <a:custGeom>
                <a:avLst/>
                <a:gdLst/>
                <a:ahLst/>
                <a:cxnLst/>
                <a:rect l="l" t="t" r="r" b="b"/>
                <a:pathLst>
                  <a:path w="613180" h="70425" extrusionOk="0">
                    <a:moveTo>
                      <a:pt x="613181" y="36104"/>
                    </a:moveTo>
                    <a:cubicBezTo>
                      <a:pt x="613181" y="55552"/>
                      <a:pt x="475916" y="71317"/>
                      <a:pt x="306590" y="71317"/>
                    </a:cubicBezTo>
                    <a:cubicBezTo>
                      <a:pt x="137265" y="71317"/>
                      <a:pt x="0" y="55552"/>
                      <a:pt x="0" y="36104"/>
                    </a:cubicBezTo>
                    <a:cubicBezTo>
                      <a:pt x="0" y="16657"/>
                      <a:pt x="137266" y="892"/>
                      <a:pt x="306590" y="892"/>
                    </a:cubicBezTo>
                    <a:cubicBezTo>
                      <a:pt x="475915" y="892"/>
                      <a:pt x="613181" y="16657"/>
                      <a:pt x="613181" y="36104"/>
                    </a:cubicBezTo>
                    <a:close/>
                  </a:path>
                </a:pathLst>
              </a:custGeom>
              <a:solidFill>
                <a:srgbClr val="2B0759">
                  <a:alpha val="1013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grpSp>
            <p:nvGrpSpPr>
              <p:cNvPr id="835" name="Google Shape;835;p20"/>
              <p:cNvGrpSpPr/>
              <p:nvPr/>
            </p:nvGrpSpPr>
            <p:grpSpPr>
              <a:xfrm rot="-707944">
                <a:off x="-238932" y="3699921"/>
                <a:ext cx="881049" cy="1330692"/>
                <a:chOff x="5753273" y="3988589"/>
                <a:chExt cx="694782" cy="1049266"/>
              </a:xfrm>
            </p:grpSpPr>
            <p:sp>
              <p:nvSpPr>
                <p:cNvPr id="836" name="Google Shape;836;p20"/>
                <p:cNvSpPr/>
                <p:nvPr/>
              </p:nvSpPr>
              <p:spPr>
                <a:xfrm>
                  <a:off x="5753273" y="3988589"/>
                  <a:ext cx="694782" cy="10492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4782" h="1049266" extrusionOk="0">
                      <a:moveTo>
                        <a:pt x="449185" y="370722"/>
                      </a:moveTo>
                      <a:lnTo>
                        <a:pt x="449185" y="892"/>
                      </a:lnTo>
                      <a:lnTo>
                        <a:pt x="245597" y="892"/>
                      </a:lnTo>
                      <a:lnTo>
                        <a:pt x="245597" y="370722"/>
                      </a:lnTo>
                      <a:cubicBezTo>
                        <a:pt x="62213" y="426941"/>
                        <a:pt x="-40874" y="621178"/>
                        <a:pt x="15345" y="804562"/>
                      </a:cubicBezTo>
                      <a:cubicBezTo>
                        <a:pt x="71565" y="987945"/>
                        <a:pt x="265801" y="1091033"/>
                        <a:pt x="449185" y="1034813"/>
                      </a:cubicBezTo>
                      <a:cubicBezTo>
                        <a:pt x="632569" y="978594"/>
                        <a:pt x="735656" y="784357"/>
                        <a:pt x="679437" y="600974"/>
                      </a:cubicBezTo>
                      <a:cubicBezTo>
                        <a:pt x="645652" y="490769"/>
                        <a:pt x="559390" y="404507"/>
                        <a:pt x="449185" y="37072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837" name="Google Shape;837;p20"/>
                <p:cNvSpPr/>
                <p:nvPr/>
              </p:nvSpPr>
              <p:spPr>
                <a:xfrm>
                  <a:off x="5773361" y="3988589"/>
                  <a:ext cx="654661" cy="1029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4661" h="1029294" extrusionOk="0">
                      <a:moveTo>
                        <a:pt x="327303" y="1030187"/>
                      </a:moveTo>
                      <a:cubicBezTo>
                        <a:pt x="146490" y="1030138"/>
                        <a:pt x="-49" y="883520"/>
                        <a:pt x="0" y="702706"/>
                      </a:cubicBezTo>
                      <a:cubicBezTo>
                        <a:pt x="39" y="558919"/>
                        <a:pt x="93891" y="431985"/>
                        <a:pt x="231353" y="389806"/>
                      </a:cubicBezTo>
                      <a:lnTo>
                        <a:pt x="245468" y="385485"/>
                      </a:lnTo>
                      <a:lnTo>
                        <a:pt x="245468" y="892"/>
                      </a:lnTo>
                      <a:lnTo>
                        <a:pt x="409138" y="892"/>
                      </a:lnTo>
                      <a:lnTo>
                        <a:pt x="409138" y="385485"/>
                      </a:lnTo>
                      <a:lnTo>
                        <a:pt x="423254" y="389806"/>
                      </a:lnTo>
                      <a:cubicBezTo>
                        <a:pt x="489437" y="410308"/>
                        <a:pt x="547491" y="451115"/>
                        <a:pt x="589192" y="506446"/>
                      </a:cubicBezTo>
                      <a:cubicBezTo>
                        <a:pt x="697653" y="651092"/>
                        <a:pt x="668319" y="856275"/>
                        <a:pt x="523673" y="964736"/>
                      </a:cubicBezTo>
                      <a:cubicBezTo>
                        <a:pt x="467018" y="1007218"/>
                        <a:pt x="398116" y="1030183"/>
                        <a:pt x="327303" y="103018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838" name="Google Shape;838;p20"/>
                <p:cNvSpPr/>
                <p:nvPr/>
              </p:nvSpPr>
              <p:spPr>
                <a:xfrm>
                  <a:off x="5998870" y="3988589"/>
                  <a:ext cx="203588" cy="85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588" h="8522" extrusionOk="0">
                      <a:moveTo>
                        <a:pt x="0" y="0"/>
                      </a:moveTo>
                      <a:lnTo>
                        <a:pt x="203588" y="0"/>
                      </a:lnTo>
                      <a:lnTo>
                        <a:pt x="203588" y="8523"/>
                      </a:lnTo>
                      <a:lnTo>
                        <a:pt x="0" y="8523"/>
                      </a:ln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839" name="Google Shape;839;p20"/>
              <p:cNvGrpSpPr/>
              <p:nvPr/>
            </p:nvGrpSpPr>
            <p:grpSpPr>
              <a:xfrm rot="-707944">
                <a:off x="-144701" y="4392407"/>
                <a:ext cx="830306" cy="605353"/>
                <a:chOff x="5773236" y="4540230"/>
                <a:chExt cx="654767" cy="477328"/>
              </a:xfrm>
            </p:grpSpPr>
            <p:grpSp>
              <p:nvGrpSpPr>
                <p:cNvPr id="840" name="Google Shape;840;p20"/>
                <p:cNvGrpSpPr/>
                <p:nvPr/>
              </p:nvGrpSpPr>
              <p:grpSpPr>
                <a:xfrm>
                  <a:off x="5773236" y="4575443"/>
                  <a:ext cx="654767" cy="442115"/>
                  <a:chOff x="5773236" y="4575443"/>
                  <a:chExt cx="654767" cy="442115"/>
                </a:xfrm>
              </p:grpSpPr>
              <p:sp>
                <p:nvSpPr>
                  <p:cNvPr id="841" name="Google Shape;841;p20"/>
                  <p:cNvSpPr/>
                  <p:nvPr/>
                </p:nvSpPr>
                <p:spPr>
                  <a:xfrm>
                    <a:off x="5773236" y="4575443"/>
                    <a:ext cx="654767" cy="4421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54767" h="442115" extrusionOk="0">
                        <a:moveTo>
                          <a:pt x="20837" y="892"/>
                        </a:moveTo>
                        <a:cubicBezTo>
                          <a:pt x="-42503" y="170217"/>
                          <a:pt x="43415" y="358830"/>
                          <a:pt x="212741" y="422170"/>
                        </a:cubicBezTo>
                        <a:cubicBezTo>
                          <a:pt x="382066" y="485510"/>
                          <a:pt x="570679" y="399592"/>
                          <a:pt x="634019" y="230267"/>
                        </a:cubicBezTo>
                        <a:cubicBezTo>
                          <a:pt x="661684" y="156311"/>
                          <a:pt x="661684" y="74848"/>
                          <a:pt x="634019" y="892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842" name="Google Shape;842;p20"/>
                  <p:cNvSpPr/>
                  <p:nvPr/>
                </p:nvSpPr>
                <p:spPr>
                  <a:xfrm>
                    <a:off x="5791785" y="4599399"/>
                    <a:ext cx="532427" cy="3373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2427" h="337314" extrusionOk="0">
                        <a:moveTo>
                          <a:pt x="10814" y="892"/>
                        </a:moveTo>
                        <a:cubicBezTo>
                          <a:pt x="10814" y="892"/>
                          <a:pt x="-63702" y="227763"/>
                          <a:pt x="178476" y="338207"/>
                        </a:cubicBezTo>
                        <a:cubicBezTo>
                          <a:pt x="178476" y="338207"/>
                          <a:pt x="45411" y="219779"/>
                          <a:pt x="50734" y="65424"/>
                        </a:cubicBezTo>
                        <a:cubicBezTo>
                          <a:pt x="50734" y="65424"/>
                          <a:pt x="350129" y="114658"/>
                          <a:pt x="532428" y="22843"/>
                        </a:cubicBezTo>
                        <a:cubicBezTo>
                          <a:pt x="532428" y="22843"/>
                          <a:pt x="203758" y="56119"/>
                          <a:pt x="10814" y="892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962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843" name="Google Shape;843;p20"/>
                <p:cNvSpPr/>
                <p:nvPr/>
              </p:nvSpPr>
              <p:spPr>
                <a:xfrm>
                  <a:off x="5794074" y="4540230"/>
                  <a:ext cx="613180" cy="70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3180" h="70425" extrusionOk="0">
                      <a:moveTo>
                        <a:pt x="613181" y="36104"/>
                      </a:moveTo>
                      <a:cubicBezTo>
                        <a:pt x="613181" y="55552"/>
                        <a:pt x="475916" y="71317"/>
                        <a:pt x="306590" y="71317"/>
                      </a:cubicBezTo>
                      <a:cubicBezTo>
                        <a:pt x="137265" y="71317"/>
                        <a:pt x="0" y="55552"/>
                        <a:pt x="0" y="36104"/>
                      </a:cubicBezTo>
                      <a:cubicBezTo>
                        <a:pt x="0" y="16657"/>
                        <a:pt x="137266" y="892"/>
                        <a:pt x="306590" y="892"/>
                      </a:cubicBezTo>
                      <a:cubicBezTo>
                        <a:pt x="475915" y="892"/>
                        <a:pt x="613181" y="16657"/>
                        <a:pt x="613181" y="36104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grpSp>
              <p:nvGrpSpPr>
                <p:cNvPr id="844" name="Google Shape;844;p20"/>
                <p:cNvGrpSpPr/>
                <p:nvPr/>
              </p:nvGrpSpPr>
              <p:grpSpPr>
                <a:xfrm>
                  <a:off x="5894414" y="4696864"/>
                  <a:ext cx="412500" cy="199597"/>
                  <a:chOff x="5894414" y="4696864"/>
                  <a:chExt cx="412500" cy="199597"/>
                </a:xfrm>
              </p:grpSpPr>
              <p:sp>
                <p:nvSpPr>
                  <p:cNvPr id="845" name="Google Shape;845;p20"/>
                  <p:cNvSpPr/>
                  <p:nvPr/>
                </p:nvSpPr>
                <p:spPr>
                  <a:xfrm>
                    <a:off x="5894414" y="4705514"/>
                    <a:ext cx="58548" cy="585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548" h="58548" extrusionOk="0">
                        <a:moveTo>
                          <a:pt x="58548" y="30167"/>
                        </a:moveTo>
                        <a:cubicBezTo>
                          <a:pt x="58548" y="46334"/>
                          <a:pt x="45441" y="59441"/>
                          <a:pt x="29274" y="59441"/>
                        </a:cubicBezTo>
                        <a:cubicBezTo>
                          <a:pt x="13106" y="59440"/>
                          <a:pt x="0" y="46334"/>
                          <a:pt x="0" y="30166"/>
                        </a:cubicBezTo>
                        <a:cubicBezTo>
                          <a:pt x="0" y="13998"/>
                          <a:pt x="13107" y="892"/>
                          <a:pt x="29275" y="892"/>
                        </a:cubicBezTo>
                        <a:cubicBezTo>
                          <a:pt x="45442" y="892"/>
                          <a:pt x="58548" y="13998"/>
                          <a:pt x="58548" y="30165"/>
                        </a:cubicBezTo>
                        <a:cubicBezTo>
                          <a:pt x="58548" y="30166"/>
                          <a:pt x="58548" y="30166"/>
                          <a:pt x="58548" y="30167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846" name="Google Shape;846;p20"/>
                  <p:cNvSpPr/>
                  <p:nvPr/>
                </p:nvSpPr>
                <p:spPr>
                  <a:xfrm>
                    <a:off x="6088023" y="4837913"/>
                    <a:ext cx="58548" cy="585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548" h="58548" extrusionOk="0">
                        <a:moveTo>
                          <a:pt x="58548" y="30166"/>
                        </a:moveTo>
                        <a:cubicBezTo>
                          <a:pt x="58548" y="46334"/>
                          <a:pt x="45442" y="59440"/>
                          <a:pt x="29275" y="59441"/>
                        </a:cubicBezTo>
                        <a:cubicBezTo>
                          <a:pt x="13107" y="59441"/>
                          <a:pt x="0" y="46334"/>
                          <a:pt x="0" y="30167"/>
                        </a:cubicBezTo>
                        <a:cubicBezTo>
                          <a:pt x="0" y="13999"/>
                          <a:pt x="13106" y="892"/>
                          <a:pt x="29274" y="892"/>
                        </a:cubicBezTo>
                        <a:cubicBezTo>
                          <a:pt x="29274" y="892"/>
                          <a:pt x="29274" y="892"/>
                          <a:pt x="29275" y="892"/>
                        </a:cubicBezTo>
                        <a:cubicBezTo>
                          <a:pt x="45442" y="892"/>
                          <a:pt x="58548" y="13998"/>
                          <a:pt x="58548" y="30166"/>
                        </a:cubicBezTo>
                        <a:cubicBezTo>
                          <a:pt x="58548" y="30166"/>
                          <a:pt x="58548" y="30166"/>
                          <a:pt x="58548" y="30166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847" name="Google Shape;847;p20"/>
                  <p:cNvSpPr/>
                  <p:nvPr/>
                </p:nvSpPr>
                <p:spPr>
                  <a:xfrm>
                    <a:off x="6231067" y="4696864"/>
                    <a:ext cx="75847" cy="758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5847" h="75847" extrusionOk="0">
                        <a:moveTo>
                          <a:pt x="75847" y="38816"/>
                        </a:moveTo>
                        <a:cubicBezTo>
                          <a:pt x="75847" y="59761"/>
                          <a:pt x="58868" y="76740"/>
                          <a:pt x="37923" y="76739"/>
                        </a:cubicBezTo>
                        <a:cubicBezTo>
                          <a:pt x="16978" y="76739"/>
                          <a:pt x="0" y="59760"/>
                          <a:pt x="0" y="38815"/>
                        </a:cubicBezTo>
                        <a:cubicBezTo>
                          <a:pt x="0" y="17871"/>
                          <a:pt x="16979" y="892"/>
                          <a:pt x="37923" y="892"/>
                        </a:cubicBezTo>
                        <a:cubicBezTo>
                          <a:pt x="58868" y="892"/>
                          <a:pt x="75847" y="17871"/>
                          <a:pt x="75847" y="38815"/>
                        </a:cubicBezTo>
                        <a:cubicBezTo>
                          <a:pt x="75847" y="38816"/>
                          <a:pt x="75847" y="38816"/>
                          <a:pt x="75847" y="38816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848" name="Google Shape;848;p20"/>
                  <p:cNvSpPr/>
                  <p:nvPr/>
                </p:nvSpPr>
                <p:spPr>
                  <a:xfrm>
                    <a:off x="6102325" y="4719816"/>
                    <a:ext cx="29944" cy="299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44" h="29944" extrusionOk="0">
                        <a:moveTo>
                          <a:pt x="29944" y="15865"/>
                        </a:moveTo>
                        <a:cubicBezTo>
                          <a:pt x="29944" y="24133"/>
                          <a:pt x="23240" y="30836"/>
                          <a:pt x="14971" y="30836"/>
                        </a:cubicBezTo>
                        <a:cubicBezTo>
                          <a:pt x="6703" y="30836"/>
                          <a:pt x="0" y="24132"/>
                          <a:pt x="0" y="15864"/>
                        </a:cubicBezTo>
                        <a:cubicBezTo>
                          <a:pt x="0" y="7595"/>
                          <a:pt x="6703" y="892"/>
                          <a:pt x="14972" y="892"/>
                        </a:cubicBezTo>
                        <a:cubicBezTo>
                          <a:pt x="23241" y="892"/>
                          <a:pt x="29944" y="7595"/>
                          <a:pt x="29944" y="15864"/>
                        </a:cubicBezTo>
                        <a:cubicBezTo>
                          <a:pt x="29944" y="15864"/>
                          <a:pt x="29944" y="15864"/>
                          <a:pt x="29944" y="15865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849" name="Google Shape;849;p20"/>
                  <p:cNvSpPr/>
                  <p:nvPr/>
                </p:nvSpPr>
                <p:spPr>
                  <a:xfrm>
                    <a:off x="6224007" y="4842966"/>
                    <a:ext cx="14120" cy="141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120" h="14120" extrusionOk="0">
                        <a:moveTo>
                          <a:pt x="14120" y="7952"/>
                        </a:moveTo>
                        <a:cubicBezTo>
                          <a:pt x="14120" y="11851"/>
                          <a:pt x="10960" y="15012"/>
                          <a:pt x="7061" y="15012"/>
                        </a:cubicBezTo>
                        <a:cubicBezTo>
                          <a:pt x="3161" y="15013"/>
                          <a:pt x="0" y="11852"/>
                          <a:pt x="0" y="7953"/>
                        </a:cubicBezTo>
                        <a:cubicBezTo>
                          <a:pt x="0" y="4054"/>
                          <a:pt x="3160" y="892"/>
                          <a:pt x="7059" y="892"/>
                        </a:cubicBezTo>
                        <a:cubicBezTo>
                          <a:pt x="7060" y="892"/>
                          <a:pt x="7060" y="892"/>
                          <a:pt x="7060" y="892"/>
                        </a:cubicBezTo>
                        <a:cubicBezTo>
                          <a:pt x="10959" y="892"/>
                          <a:pt x="14120" y="4052"/>
                          <a:pt x="14120" y="7952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850" name="Google Shape;850;p20"/>
                  <p:cNvSpPr/>
                  <p:nvPr/>
                </p:nvSpPr>
                <p:spPr>
                  <a:xfrm>
                    <a:off x="6015096" y="4757002"/>
                    <a:ext cx="14119" cy="1411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119" h="14119" extrusionOk="0">
                        <a:moveTo>
                          <a:pt x="14120" y="7952"/>
                        </a:moveTo>
                        <a:cubicBezTo>
                          <a:pt x="14120" y="11851"/>
                          <a:pt x="10959" y="15012"/>
                          <a:pt x="7059" y="15012"/>
                        </a:cubicBezTo>
                        <a:cubicBezTo>
                          <a:pt x="3161" y="15012"/>
                          <a:pt x="0" y="11851"/>
                          <a:pt x="0" y="7952"/>
                        </a:cubicBezTo>
                        <a:cubicBezTo>
                          <a:pt x="0" y="4053"/>
                          <a:pt x="3161" y="892"/>
                          <a:pt x="7059" y="892"/>
                        </a:cubicBezTo>
                        <a:cubicBezTo>
                          <a:pt x="10958" y="892"/>
                          <a:pt x="14119" y="4052"/>
                          <a:pt x="14120" y="7951"/>
                        </a:cubicBezTo>
                        <a:cubicBezTo>
                          <a:pt x="14120" y="7951"/>
                          <a:pt x="14120" y="7952"/>
                          <a:pt x="14120" y="7952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851" name="Google Shape;851;p20"/>
                  <p:cNvSpPr/>
                  <p:nvPr/>
                </p:nvSpPr>
                <p:spPr>
                  <a:xfrm>
                    <a:off x="5967264" y="4835054"/>
                    <a:ext cx="29944" cy="299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44" h="29944" extrusionOk="0">
                        <a:moveTo>
                          <a:pt x="29944" y="15864"/>
                        </a:moveTo>
                        <a:cubicBezTo>
                          <a:pt x="29945" y="24133"/>
                          <a:pt x="23242" y="30836"/>
                          <a:pt x="14973" y="30836"/>
                        </a:cubicBezTo>
                        <a:cubicBezTo>
                          <a:pt x="6704" y="30836"/>
                          <a:pt x="0" y="24134"/>
                          <a:pt x="0" y="15865"/>
                        </a:cubicBezTo>
                        <a:cubicBezTo>
                          <a:pt x="0" y="7596"/>
                          <a:pt x="6703" y="892"/>
                          <a:pt x="14972" y="892"/>
                        </a:cubicBezTo>
                        <a:cubicBezTo>
                          <a:pt x="14972" y="892"/>
                          <a:pt x="14973" y="892"/>
                          <a:pt x="14973" y="892"/>
                        </a:cubicBezTo>
                        <a:cubicBezTo>
                          <a:pt x="23241" y="892"/>
                          <a:pt x="29944" y="7595"/>
                          <a:pt x="29944" y="15864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  <p:grpSp>
            <p:nvGrpSpPr>
              <p:cNvPr id="852" name="Google Shape;852;p20"/>
              <p:cNvGrpSpPr/>
              <p:nvPr/>
            </p:nvGrpSpPr>
            <p:grpSpPr>
              <a:xfrm rot="-707944">
                <a:off x="-237521" y="3723397"/>
                <a:ext cx="843502" cy="1128543"/>
                <a:chOff x="5767192" y="4005594"/>
                <a:chExt cx="665173" cy="889869"/>
              </a:xfrm>
            </p:grpSpPr>
            <p:sp>
              <p:nvSpPr>
                <p:cNvPr id="853" name="Google Shape;853;p20"/>
                <p:cNvSpPr/>
                <p:nvPr/>
              </p:nvSpPr>
              <p:spPr>
                <a:xfrm>
                  <a:off x="5767192" y="4005594"/>
                  <a:ext cx="298952" cy="8231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8952" h="823138" extrusionOk="0">
                      <a:moveTo>
                        <a:pt x="36778" y="824031"/>
                      </a:moveTo>
                      <a:cubicBezTo>
                        <a:pt x="36778" y="824031"/>
                        <a:pt x="-127597" y="542797"/>
                        <a:pt x="238664" y="357173"/>
                      </a:cubicBezTo>
                      <a:lnTo>
                        <a:pt x="243653" y="892"/>
                      </a:lnTo>
                      <a:lnTo>
                        <a:pt x="298269" y="341739"/>
                      </a:lnTo>
                      <a:cubicBezTo>
                        <a:pt x="301732" y="363191"/>
                        <a:pt x="291827" y="384597"/>
                        <a:pt x="273234" y="395843"/>
                      </a:cubicBezTo>
                      <a:cubicBezTo>
                        <a:pt x="196710" y="442022"/>
                        <a:pt x="6949" y="582317"/>
                        <a:pt x="36778" y="824031"/>
                      </a:cubicBezTo>
                      <a:close/>
                    </a:path>
                  </a:pathLst>
                </a:custGeom>
                <a:solidFill>
                  <a:srgbClr val="FFFFFF">
                    <a:alpha val="30379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854" name="Google Shape;854;p20"/>
                <p:cNvSpPr/>
                <p:nvPr/>
              </p:nvSpPr>
              <p:spPr>
                <a:xfrm>
                  <a:off x="6191148" y="4363205"/>
                  <a:ext cx="241217" cy="53225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1217" h="532258" extrusionOk="0">
                      <a:moveTo>
                        <a:pt x="0" y="892"/>
                      </a:moveTo>
                      <a:cubicBezTo>
                        <a:pt x="0" y="892"/>
                        <a:pt x="398351" y="121980"/>
                        <a:pt x="171232" y="533150"/>
                      </a:cubicBezTo>
                      <a:cubicBezTo>
                        <a:pt x="171232" y="533150"/>
                        <a:pt x="270121" y="157908"/>
                        <a:pt x="0" y="892"/>
                      </a:cubicBezTo>
                      <a:close/>
                    </a:path>
                  </a:pathLst>
                </a:custGeom>
                <a:solidFill>
                  <a:srgbClr val="FFFFFF">
                    <a:alpha val="30379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855" name="Google Shape;855;p20"/>
              <p:cNvSpPr/>
              <p:nvPr/>
            </p:nvSpPr>
            <p:spPr>
              <a:xfrm rot="-710525">
                <a:off x="-106191" y="3638385"/>
                <a:ext cx="327569" cy="75763"/>
              </a:xfrm>
              <a:custGeom>
                <a:avLst/>
                <a:gdLst/>
                <a:ahLst/>
                <a:cxnLst/>
                <a:rect l="l" t="t" r="r" b="b"/>
                <a:pathLst>
                  <a:path w="258546" h="59799" extrusionOk="0">
                    <a:moveTo>
                      <a:pt x="228646" y="60692"/>
                    </a:moveTo>
                    <a:lnTo>
                      <a:pt x="29900" y="60692"/>
                    </a:lnTo>
                    <a:cubicBezTo>
                      <a:pt x="13387" y="60691"/>
                      <a:pt x="0" y="47305"/>
                      <a:pt x="0" y="30792"/>
                    </a:cubicBezTo>
                    <a:lnTo>
                      <a:pt x="0" y="30792"/>
                    </a:lnTo>
                    <a:cubicBezTo>
                      <a:pt x="0" y="14279"/>
                      <a:pt x="13387" y="892"/>
                      <a:pt x="29900" y="892"/>
                    </a:cubicBezTo>
                    <a:lnTo>
                      <a:pt x="228646" y="892"/>
                    </a:lnTo>
                    <a:cubicBezTo>
                      <a:pt x="245159" y="892"/>
                      <a:pt x="258546" y="14279"/>
                      <a:pt x="258546" y="30792"/>
                    </a:cubicBezTo>
                    <a:lnTo>
                      <a:pt x="258546" y="30792"/>
                    </a:lnTo>
                    <a:cubicBezTo>
                      <a:pt x="258546" y="47305"/>
                      <a:pt x="245159" y="60692"/>
                      <a:pt x="228646" y="6069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856" name="Google Shape;856;p20"/>
              <p:cNvSpPr/>
              <p:nvPr/>
            </p:nvSpPr>
            <p:spPr>
              <a:xfrm rot="-709135">
                <a:off x="-171068" y="4397632"/>
                <a:ext cx="778378" cy="89398"/>
              </a:xfrm>
              <a:custGeom>
                <a:avLst/>
                <a:gdLst/>
                <a:ahLst/>
                <a:cxnLst/>
                <a:rect l="l" t="t" r="r" b="b"/>
                <a:pathLst>
                  <a:path w="613180" h="70425" extrusionOk="0">
                    <a:moveTo>
                      <a:pt x="613181" y="36104"/>
                    </a:moveTo>
                    <a:cubicBezTo>
                      <a:pt x="613181" y="55552"/>
                      <a:pt x="475916" y="71317"/>
                      <a:pt x="306590" y="71317"/>
                    </a:cubicBezTo>
                    <a:cubicBezTo>
                      <a:pt x="137265" y="71317"/>
                      <a:pt x="0" y="55552"/>
                      <a:pt x="0" y="36104"/>
                    </a:cubicBezTo>
                    <a:cubicBezTo>
                      <a:pt x="0" y="16657"/>
                      <a:pt x="137266" y="892"/>
                      <a:pt x="306590" y="892"/>
                    </a:cubicBezTo>
                    <a:cubicBezTo>
                      <a:pt x="475915" y="892"/>
                      <a:pt x="613181" y="16657"/>
                      <a:pt x="613181" y="36104"/>
                    </a:cubicBezTo>
                    <a:close/>
                  </a:path>
                </a:pathLst>
              </a:custGeom>
              <a:solidFill>
                <a:srgbClr val="2B0759">
                  <a:alpha val="1013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grpSp>
            <p:nvGrpSpPr>
              <p:cNvPr id="857" name="Google Shape;857;p20"/>
              <p:cNvGrpSpPr/>
              <p:nvPr/>
            </p:nvGrpSpPr>
            <p:grpSpPr>
              <a:xfrm rot="-707944">
                <a:off x="-156360" y="4240393"/>
                <a:ext cx="779869" cy="580049"/>
                <a:chOff x="5791217" y="4417163"/>
                <a:chExt cx="614993" cy="457375"/>
              </a:xfrm>
            </p:grpSpPr>
            <p:sp>
              <p:nvSpPr>
                <p:cNvPr id="858" name="Google Shape;858;p20"/>
                <p:cNvSpPr/>
                <p:nvPr/>
              </p:nvSpPr>
              <p:spPr>
                <a:xfrm>
                  <a:off x="5791217" y="4417163"/>
                  <a:ext cx="162507" cy="457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2507" h="457375" extrusionOk="0">
                      <a:moveTo>
                        <a:pt x="162507" y="892"/>
                      </a:moveTo>
                      <a:cubicBezTo>
                        <a:pt x="153038" y="6539"/>
                        <a:pt x="143883" y="12697"/>
                        <a:pt x="135082" y="19337"/>
                      </a:cubicBezTo>
                      <a:cubicBezTo>
                        <a:pt x="126247" y="25909"/>
                        <a:pt x="117761" y="32905"/>
                        <a:pt x="109623" y="40323"/>
                      </a:cubicBezTo>
                      <a:cubicBezTo>
                        <a:pt x="93184" y="54890"/>
                        <a:pt x="78180" y="70998"/>
                        <a:pt x="64814" y="88426"/>
                      </a:cubicBezTo>
                      <a:cubicBezTo>
                        <a:pt x="51511" y="105817"/>
                        <a:pt x="40082" y="124564"/>
                        <a:pt x="30717" y="144355"/>
                      </a:cubicBezTo>
                      <a:cubicBezTo>
                        <a:pt x="21542" y="164189"/>
                        <a:pt x="14879" y="185092"/>
                        <a:pt x="10885" y="206578"/>
                      </a:cubicBezTo>
                      <a:cubicBezTo>
                        <a:pt x="2259" y="249426"/>
                        <a:pt x="5255" y="294126"/>
                        <a:pt x="16088" y="336524"/>
                      </a:cubicBezTo>
                      <a:cubicBezTo>
                        <a:pt x="21429" y="357840"/>
                        <a:pt x="28437" y="378704"/>
                        <a:pt x="37046" y="398922"/>
                      </a:cubicBezTo>
                      <a:cubicBezTo>
                        <a:pt x="41354" y="409040"/>
                        <a:pt x="46164" y="418953"/>
                        <a:pt x="50707" y="428999"/>
                      </a:cubicBezTo>
                      <a:lnTo>
                        <a:pt x="66151" y="458267"/>
                      </a:lnTo>
                      <a:cubicBezTo>
                        <a:pt x="60478" y="448807"/>
                        <a:pt x="54817" y="439315"/>
                        <a:pt x="49261" y="429755"/>
                      </a:cubicBezTo>
                      <a:cubicBezTo>
                        <a:pt x="44291" y="419890"/>
                        <a:pt x="39043" y="410135"/>
                        <a:pt x="34285" y="400141"/>
                      </a:cubicBezTo>
                      <a:cubicBezTo>
                        <a:pt x="25050" y="379969"/>
                        <a:pt x="17433" y="359096"/>
                        <a:pt x="11503" y="337718"/>
                      </a:cubicBezTo>
                      <a:cubicBezTo>
                        <a:pt x="5452" y="316287"/>
                        <a:pt x="1793" y="294252"/>
                        <a:pt x="595" y="272015"/>
                      </a:cubicBezTo>
                      <a:lnTo>
                        <a:pt x="0" y="255310"/>
                      </a:lnTo>
                      <a:lnTo>
                        <a:pt x="660" y="238595"/>
                      </a:lnTo>
                      <a:lnTo>
                        <a:pt x="826" y="234416"/>
                      </a:lnTo>
                      <a:lnTo>
                        <a:pt x="1297" y="230259"/>
                      </a:lnTo>
                      <a:lnTo>
                        <a:pt x="2263" y="221946"/>
                      </a:lnTo>
                      <a:lnTo>
                        <a:pt x="3251" y="213634"/>
                      </a:lnTo>
                      <a:lnTo>
                        <a:pt x="4844" y="205415"/>
                      </a:lnTo>
                      <a:cubicBezTo>
                        <a:pt x="9112" y="183485"/>
                        <a:pt x="16103" y="162175"/>
                        <a:pt x="25652" y="141978"/>
                      </a:cubicBezTo>
                      <a:cubicBezTo>
                        <a:pt x="35241" y="121850"/>
                        <a:pt x="47137" y="102905"/>
                        <a:pt x="61099" y="85522"/>
                      </a:cubicBezTo>
                      <a:cubicBezTo>
                        <a:pt x="88908" y="50820"/>
                        <a:pt x="123390" y="22044"/>
                        <a:pt x="162507" y="892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859" name="Google Shape;859;p20"/>
                <p:cNvSpPr/>
                <p:nvPr/>
              </p:nvSpPr>
              <p:spPr>
                <a:xfrm>
                  <a:off x="6281334" y="4419232"/>
                  <a:ext cx="124876" cy="3176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4876" h="317624" extrusionOk="0">
                      <a:moveTo>
                        <a:pt x="0" y="892"/>
                      </a:moveTo>
                      <a:cubicBezTo>
                        <a:pt x="25845" y="16543"/>
                        <a:pt x="48578" y="36832"/>
                        <a:pt x="67057" y="60737"/>
                      </a:cubicBezTo>
                      <a:cubicBezTo>
                        <a:pt x="95337" y="96589"/>
                        <a:pt x="113968" y="139083"/>
                        <a:pt x="121176" y="184173"/>
                      </a:cubicBezTo>
                      <a:lnTo>
                        <a:pt x="122100" y="189772"/>
                      </a:lnTo>
                      <a:cubicBezTo>
                        <a:pt x="122377" y="191643"/>
                        <a:pt x="122533" y="193530"/>
                        <a:pt x="122755" y="195407"/>
                      </a:cubicBezTo>
                      <a:lnTo>
                        <a:pt x="123991" y="206682"/>
                      </a:lnTo>
                      <a:lnTo>
                        <a:pt x="124605" y="218001"/>
                      </a:lnTo>
                      <a:lnTo>
                        <a:pt x="124877" y="223660"/>
                      </a:lnTo>
                      <a:lnTo>
                        <a:pt x="124842" y="229324"/>
                      </a:lnTo>
                      <a:cubicBezTo>
                        <a:pt x="124827" y="259466"/>
                        <a:pt x="120743" y="289468"/>
                        <a:pt x="112699" y="318516"/>
                      </a:cubicBezTo>
                      <a:cubicBezTo>
                        <a:pt x="118359" y="289169"/>
                        <a:pt x="120819" y="259295"/>
                        <a:pt x="120036" y="229417"/>
                      </a:cubicBezTo>
                      <a:lnTo>
                        <a:pt x="119894" y="223844"/>
                      </a:lnTo>
                      <a:lnTo>
                        <a:pt x="119446" y="218287"/>
                      </a:lnTo>
                      <a:lnTo>
                        <a:pt x="118618" y="207176"/>
                      </a:lnTo>
                      <a:lnTo>
                        <a:pt x="117188" y="196133"/>
                      </a:lnTo>
                      <a:cubicBezTo>
                        <a:pt x="116935" y="194295"/>
                        <a:pt x="116748" y="192448"/>
                        <a:pt x="116440" y="190620"/>
                      </a:cubicBezTo>
                      <a:lnTo>
                        <a:pt x="115426" y="185149"/>
                      </a:lnTo>
                      <a:cubicBezTo>
                        <a:pt x="112948" y="170526"/>
                        <a:pt x="109263" y="156134"/>
                        <a:pt x="104412" y="142119"/>
                      </a:cubicBezTo>
                      <a:cubicBezTo>
                        <a:pt x="99740" y="128045"/>
                        <a:pt x="93884" y="114392"/>
                        <a:pt x="86908" y="101306"/>
                      </a:cubicBezTo>
                      <a:cubicBezTo>
                        <a:pt x="79985" y="88172"/>
                        <a:pt x="72077" y="75582"/>
                        <a:pt x="63252" y="63643"/>
                      </a:cubicBezTo>
                      <a:cubicBezTo>
                        <a:pt x="54406" y="51668"/>
                        <a:pt x="44678" y="40370"/>
                        <a:pt x="34148" y="29844"/>
                      </a:cubicBezTo>
                      <a:cubicBezTo>
                        <a:pt x="23672" y="19173"/>
                        <a:pt x="12241" y="9482"/>
                        <a:pt x="0" y="892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sp>
          <p:nvSpPr>
            <p:cNvPr id="860" name="Google Shape;860;p20"/>
            <p:cNvSpPr/>
            <p:nvPr/>
          </p:nvSpPr>
          <p:spPr>
            <a:xfrm flipH="1">
              <a:off x="204628" y="950985"/>
              <a:ext cx="319001" cy="335929"/>
            </a:xfrm>
            <a:custGeom>
              <a:avLst/>
              <a:gdLst/>
              <a:ahLst/>
              <a:cxnLst/>
              <a:rect l="l" t="t" r="r" b="b"/>
              <a:pathLst>
                <a:path w="194513" h="204835" extrusionOk="0">
                  <a:moveTo>
                    <a:pt x="177392" y="36383"/>
                  </a:moveTo>
                  <a:lnTo>
                    <a:pt x="80138" y="0"/>
                  </a:lnTo>
                  <a:lnTo>
                    <a:pt x="0" y="66035"/>
                  </a:lnTo>
                  <a:lnTo>
                    <a:pt x="17119" y="168452"/>
                  </a:lnTo>
                  <a:lnTo>
                    <a:pt x="114375" y="204835"/>
                  </a:lnTo>
                  <a:lnTo>
                    <a:pt x="194513" y="138801"/>
                  </a:lnTo>
                  <a:lnTo>
                    <a:pt x="177392" y="36383"/>
                  </a:ln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861" name="Google Shape;861;p20"/>
            <p:cNvGrpSpPr/>
            <p:nvPr/>
          </p:nvGrpSpPr>
          <p:grpSpPr>
            <a:xfrm flipH="1">
              <a:off x="6863386" y="4784318"/>
              <a:ext cx="670971" cy="426896"/>
              <a:chOff x="6780936" y="4251465"/>
              <a:chExt cx="409403" cy="260477"/>
            </a:xfrm>
          </p:grpSpPr>
          <p:sp>
            <p:nvSpPr>
              <p:cNvPr id="862" name="Google Shape;862;p20"/>
              <p:cNvSpPr/>
              <p:nvPr/>
            </p:nvSpPr>
            <p:spPr>
              <a:xfrm>
                <a:off x="6780936" y="4251465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9"/>
                    </a:moveTo>
                    <a:lnTo>
                      <a:pt x="126613" y="0"/>
                    </a:lnTo>
                    <a:lnTo>
                      <a:pt x="19317" y="39638"/>
                    </a:lnTo>
                    <a:lnTo>
                      <a:pt x="0" y="152375"/>
                    </a:lnTo>
                    <a:lnTo>
                      <a:pt x="87972" y="225474"/>
                    </a:lnTo>
                    <a:lnTo>
                      <a:pt x="195265" y="185836"/>
                    </a:lnTo>
                    <a:lnTo>
                      <a:pt x="214585" y="73099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863" name="Google Shape;863;p20"/>
              <p:cNvSpPr/>
              <p:nvPr/>
            </p:nvSpPr>
            <p:spPr>
              <a:xfrm>
                <a:off x="6975754" y="4286469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8"/>
                    </a:moveTo>
                    <a:lnTo>
                      <a:pt x="126613" y="0"/>
                    </a:lnTo>
                    <a:lnTo>
                      <a:pt x="19320" y="39638"/>
                    </a:lnTo>
                    <a:lnTo>
                      <a:pt x="0" y="152375"/>
                    </a:lnTo>
                    <a:lnTo>
                      <a:pt x="87972" y="225473"/>
                    </a:lnTo>
                    <a:lnTo>
                      <a:pt x="195268" y="185836"/>
                    </a:lnTo>
                    <a:lnTo>
                      <a:pt x="214585" y="73098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864" name="Google Shape;864;p20"/>
            <p:cNvSpPr/>
            <p:nvPr/>
          </p:nvSpPr>
          <p:spPr>
            <a:xfrm flipH="1">
              <a:off x="3258452" y="319948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5541"/>
                  </a:moveTo>
                  <a:cubicBezTo>
                    <a:pt x="31082" y="24124"/>
                    <a:pt x="24124" y="31082"/>
                    <a:pt x="15541" y="31082"/>
                  </a:cubicBezTo>
                  <a:cubicBezTo>
                    <a:pt x="6958" y="31082"/>
                    <a:pt x="0" y="24124"/>
                    <a:pt x="0" y="15541"/>
                  </a:cubicBezTo>
                  <a:cubicBezTo>
                    <a:pt x="0" y="6958"/>
                    <a:pt x="6958" y="0"/>
                    <a:pt x="15541" y="0"/>
                  </a:cubicBezTo>
                  <a:cubicBezTo>
                    <a:pt x="24124" y="0"/>
                    <a:pt x="31082" y="6958"/>
                    <a:pt x="31082" y="155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865" name="Google Shape;865;p20"/>
            <p:cNvSpPr/>
            <p:nvPr/>
          </p:nvSpPr>
          <p:spPr>
            <a:xfrm flipH="1">
              <a:off x="1962059" y="4784329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2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6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866" name="Google Shape;866;p20"/>
            <p:cNvSpPr/>
            <p:nvPr/>
          </p:nvSpPr>
          <p:spPr>
            <a:xfrm flipH="1">
              <a:off x="8535656" y="483083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867" name="Google Shape;867;p20"/>
            <p:cNvSpPr/>
            <p:nvPr/>
          </p:nvSpPr>
          <p:spPr>
            <a:xfrm flipH="1">
              <a:off x="8476294" y="4316439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6433"/>
                  </a:moveTo>
                  <a:cubicBezTo>
                    <a:pt x="31082" y="25016"/>
                    <a:pt x="24125" y="31975"/>
                    <a:pt x="15541" y="31975"/>
                  </a:cubicBezTo>
                  <a:cubicBezTo>
                    <a:pt x="6958" y="31975"/>
                    <a:pt x="0" y="25017"/>
                    <a:pt x="0" y="16433"/>
                  </a:cubicBezTo>
                  <a:cubicBezTo>
                    <a:pt x="0" y="7850"/>
                    <a:pt x="6958" y="892"/>
                    <a:pt x="15541" y="892"/>
                  </a:cubicBezTo>
                  <a:cubicBezTo>
                    <a:pt x="15541" y="892"/>
                    <a:pt x="15541" y="892"/>
                    <a:pt x="15542" y="892"/>
                  </a:cubicBezTo>
                  <a:cubicBezTo>
                    <a:pt x="24125" y="892"/>
                    <a:pt x="31082" y="7850"/>
                    <a:pt x="31083" y="16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ection header">
  <p:cSld name="SECTION_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/>
          <p:nvPr/>
        </p:nvSpPr>
        <p:spPr>
          <a:xfrm rot="10800000">
            <a:off x="-58725" y="-1550"/>
            <a:ext cx="4630724" cy="5146597"/>
          </a:xfrm>
          <a:custGeom>
            <a:avLst/>
            <a:gdLst/>
            <a:ahLst/>
            <a:cxnLst/>
            <a:rect l="l" t="t" r="r" b="b"/>
            <a:pathLst>
              <a:path w="3639076" h="3325749" extrusionOk="0">
                <a:moveTo>
                  <a:pt x="102227" y="3326642"/>
                </a:moveTo>
                <a:cubicBezTo>
                  <a:pt x="102227" y="3326642"/>
                  <a:pt x="-223048" y="2689310"/>
                  <a:pt x="286843" y="2364259"/>
                </a:cubicBezTo>
                <a:cubicBezTo>
                  <a:pt x="796735" y="2039208"/>
                  <a:pt x="858274" y="1305926"/>
                  <a:pt x="286843" y="920916"/>
                </a:cubicBezTo>
                <a:cubicBezTo>
                  <a:pt x="-284587" y="535906"/>
                  <a:pt x="175944" y="892"/>
                  <a:pt x="175944" y="892"/>
                </a:cubicBezTo>
                <a:lnTo>
                  <a:pt x="3639077" y="892"/>
                </a:lnTo>
                <a:lnTo>
                  <a:pt x="3639077" y="332664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2" name="Google Shape;22;p3"/>
          <p:cNvSpPr txBox="1"/>
          <p:nvPr>
            <p:ph type="title"/>
          </p:nvPr>
        </p:nvSpPr>
        <p:spPr>
          <a:xfrm>
            <a:off x="4419600" y="2198709"/>
            <a:ext cx="3858900" cy="91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3" name="Google Shape;23;p3"/>
          <p:cNvSpPr txBox="1"/>
          <p:nvPr>
            <p:ph type="title" idx="2" hasCustomPrompt="1"/>
          </p:nvPr>
        </p:nvSpPr>
        <p:spPr>
          <a:xfrm>
            <a:off x="7076875" y="1379395"/>
            <a:ext cx="1201500" cy="915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9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4" name="Google Shape;24;p3"/>
          <p:cNvSpPr txBox="1"/>
          <p:nvPr>
            <p:ph type="subTitle" idx="1"/>
          </p:nvPr>
        </p:nvSpPr>
        <p:spPr>
          <a:xfrm>
            <a:off x="5702200" y="3199697"/>
            <a:ext cx="2576100" cy="7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25" name="Google Shape;25;p3"/>
          <p:cNvGrpSpPr/>
          <p:nvPr/>
        </p:nvGrpSpPr>
        <p:grpSpPr>
          <a:xfrm>
            <a:off x="-184779" y="1091833"/>
            <a:ext cx="9020998" cy="4181345"/>
            <a:chOff x="-184779" y="1091833"/>
            <a:chExt cx="9020998" cy="4181345"/>
          </a:xfrm>
        </p:grpSpPr>
        <p:grpSp>
          <p:nvGrpSpPr>
            <p:cNvPr id="26" name="Google Shape;26;p3"/>
            <p:cNvGrpSpPr/>
            <p:nvPr/>
          </p:nvGrpSpPr>
          <p:grpSpPr>
            <a:xfrm>
              <a:off x="-184779" y="2113757"/>
              <a:ext cx="8679440" cy="3159421"/>
              <a:chOff x="-184779" y="2113757"/>
              <a:chExt cx="8679440" cy="3159421"/>
            </a:xfrm>
          </p:grpSpPr>
          <p:sp>
            <p:nvSpPr>
              <p:cNvPr id="27" name="Google Shape;27;p3"/>
              <p:cNvSpPr/>
              <p:nvPr/>
            </p:nvSpPr>
            <p:spPr>
              <a:xfrm>
                <a:off x="6374115" y="4803927"/>
                <a:ext cx="59367" cy="59367"/>
              </a:xfrm>
              <a:custGeom>
                <a:avLst/>
                <a:gdLst/>
                <a:ahLst/>
                <a:cxnLst/>
                <a:rect l="l" t="t" r="r" b="b"/>
                <a:pathLst>
                  <a:path w="31082" h="31082" extrusionOk="0">
                    <a:moveTo>
                      <a:pt x="31082" y="16433"/>
                    </a:moveTo>
                    <a:cubicBezTo>
                      <a:pt x="31082" y="25016"/>
                      <a:pt x="24125" y="31975"/>
                      <a:pt x="15541" y="31975"/>
                    </a:cubicBezTo>
                    <a:cubicBezTo>
                      <a:pt x="6958" y="31975"/>
                      <a:pt x="0" y="25017"/>
                      <a:pt x="0" y="16433"/>
                    </a:cubicBezTo>
                    <a:cubicBezTo>
                      <a:pt x="0" y="7850"/>
                      <a:pt x="6958" y="892"/>
                      <a:pt x="15541" y="892"/>
                    </a:cubicBezTo>
                    <a:cubicBezTo>
                      <a:pt x="15541" y="892"/>
                      <a:pt x="15541" y="892"/>
                      <a:pt x="15542" y="892"/>
                    </a:cubicBezTo>
                    <a:cubicBezTo>
                      <a:pt x="24125" y="892"/>
                      <a:pt x="31082" y="7850"/>
                      <a:pt x="31083" y="1643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grpSp>
            <p:nvGrpSpPr>
              <p:cNvPr id="28" name="Google Shape;28;p3"/>
              <p:cNvGrpSpPr/>
              <p:nvPr/>
            </p:nvGrpSpPr>
            <p:grpSpPr>
              <a:xfrm>
                <a:off x="-184779" y="2113757"/>
                <a:ext cx="615066" cy="606749"/>
                <a:chOff x="4475733" y="4498537"/>
                <a:chExt cx="375292" cy="370217"/>
              </a:xfrm>
            </p:grpSpPr>
            <p:sp>
              <p:nvSpPr>
                <p:cNvPr id="29" name="Google Shape;29;p3"/>
                <p:cNvSpPr/>
                <p:nvPr/>
              </p:nvSpPr>
              <p:spPr>
                <a:xfrm>
                  <a:off x="4475733" y="4677832"/>
                  <a:ext cx="206205" cy="1909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6205" h="190922" extrusionOk="0">
                      <a:moveTo>
                        <a:pt x="165342" y="12345"/>
                      </a:moveTo>
                      <a:lnTo>
                        <a:pt x="62241" y="0"/>
                      </a:lnTo>
                      <a:lnTo>
                        <a:pt x="0" y="83119"/>
                      </a:lnTo>
                      <a:lnTo>
                        <a:pt x="40860" y="178581"/>
                      </a:lnTo>
                      <a:lnTo>
                        <a:pt x="143962" y="190923"/>
                      </a:lnTo>
                      <a:lnTo>
                        <a:pt x="206206" y="107807"/>
                      </a:lnTo>
                      <a:lnTo>
                        <a:pt x="165342" y="12345"/>
                      </a:lnTo>
                      <a:close/>
                    </a:path>
                  </a:pathLst>
                </a:custGeom>
                <a:noFill/>
                <a:ln w="19050" cap="flat" cmpd="sng">
                  <a:solidFill>
                    <a:schemeClr val="dk1"/>
                  </a:solidFill>
                  <a:prstDash val="solid"/>
                  <a:miter lim="8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30" name="Google Shape;30;p3"/>
                <p:cNvSpPr/>
                <p:nvPr/>
              </p:nvSpPr>
              <p:spPr>
                <a:xfrm>
                  <a:off x="4644820" y="4611234"/>
                  <a:ext cx="206205" cy="1909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6205" h="190922" extrusionOk="0">
                      <a:moveTo>
                        <a:pt x="165345" y="12345"/>
                      </a:moveTo>
                      <a:lnTo>
                        <a:pt x="62241" y="0"/>
                      </a:lnTo>
                      <a:lnTo>
                        <a:pt x="0" y="83119"/>
                      </a:lnTo>
                      <a:lnTo>
                        <a:pt x="40860" y="178580"/>
                      </a:lnTo>
                      <a:lnTo>
                        <a:pt x="143965" y="190923"/>
                      </a:lnTo>
                      <a:lnTo>
                        <a:pt x="206206" y="107807"/>
                      </a:lnTo>
                      <a:lnTo>
                        <a:pt x="165345" y="12345"/>
                      </a:lnTo>
                      <a:close/>
                    </a:path>
                  </a:pathLst>
                </a:custGeom>
                <a:noFill/>
                <a:ln w="19050" cap="flat" cmpd="sng">
                  <a:solidFill>
                    <a:schemeClr val="dk1"/>
                  </a:solidFill>
                  <a:prstDash val="solid"/>
                  <a:miter lim="8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31" name="Google Shape;31;p3"/>
                <p:cNvSpPr/>
                <p:nvPr/>
              </p:nvSpPr>
              <p:spPr>
                <a:xfrm>
                  <a:off x="4497197" y="4498537"/>
                  <a:ext cx="206208" cy="1909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6208" h="190922" extrusionOk="0">
                      <a:moveTo>
                        <a:pt x="165345" y="12342"/>
                      </a:moveTo>
                      <a:lnTo>
                        <a:pt x="62241" y="0"/>
                      </a:lnTo>
                      <a:lnTo>
                        <a:pt x="0" y="83116"/>
                      </a:lnTo>
                      <a:lnTo>
                        <a:pt x="40864" y="178581"/>
                      </a:lnTo>
                      <a:lnTo>
                        <a:pt x="143965" y="190923"/>
                      </a:lnTo>
                      <a:lnTo>
                        <a:pt x="206209" y="107804"/>
                      </a:lnTo>
                      <a:lnTo>
                        <a:pt x="165345" y="12342"/>
                      </a:lnTo>
                      <a:close/>
                    </a:path>
                  </a:pathLst>
                </a:custGeom>
                <a:noFill/>
                <a:ln w="19050" cap="flat" cmpd="sng">
                  <a:solidFill>
                    <a:schemeClr val="dk1"/>
                  </a:solidFill>
                  <a:prstDash val="solid"/>
                  <a:miter lim="8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32" name="Google Shape;32;p3"/>
              <p:cNvGrpSpPr/>
              <p:nvPr/>
            </p:nvGrpSpPr>
            <p:grpSpPr>
              <a:xfrm rot="-2700000">
                <a:off x="7771008" y="4671564"/>
                <a:ext cx="670984" cy="426904"/>
                <a:chOff x="6780936" y="4251465"/>
                <a:chExt cx="409403" cy="260477"/>
              </a:xfrm>
            </p:grpSpPr>
            <p:sp>
              <p:nvSpPr>
                <p:cNvPr id="33" name="Google Shape;33;p3"/>
                <p:cNvSpPr/>
                <p:nvPr/>
              </p:nvSpPr>
              <p:spPr>
                <a:xfrm>
                  <a:off x="6780936" y="4251465"/>
                  <a:ext cx="214585" cy="2254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4585" h="225473" extrusionOk="0">
                      <a:moveTo>
                        <a:pt x="214585" y="73099"/>
                      </a:moveTo>
                      <a:lnTo>
                        <a:pt x="126613" y="0"/>
                      </a:lnTo>
                      <a:lnTo>
                        <a:pt x="19317" y="39638"/>
                      </a:lnTo>
                      <a:lnTo>
                        <a:pt x="0" y="152375"/>
                      </a:lnTo>
                      <a:lnTo>
                        <a:pt x="87972" y="225474"/>
                      </a:lnTo>
                      <a:lnTo>
                        <a:pt x="195265" y="185836"/>
                      </a:lnTo>
                      <a:lnTo>
                        <a:pt x="214585" y="73099"/>
                      </a:lnTo>
                      <a:close/>
                    </a:path>
                  </a:pathLst>
                </a:custGeom>
                <a:noFill/>
                <a:ln w="19050" cap="flat" cmpd="sng">
                  <a:solidFill>
                    <a:schemeClr val="dk1"/>
                  </a:solidFill>
                  <a:prstDash val="solid"/>
                  <a:miter lim="8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34" name="Google Shape;34;p3"/>
                <p:cNvSpPr/>
                <p:nvPr/>
              </p:nvSpPr>
              <p:spPr>
                <a:xfrm>
                  <a:off x="6975754" y="4286469"/>
                  <a:ext cx="214585" cy="2254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4585" h="225473" extrusionOk="0">
                      <a:moveTo>
                        <a:pt x="214585" y="73098"/>
                      </a:moveTo>
                      <a:lnTo>
                        <a:pt x="126613" y="0"/>
                      </a:lnTo>
                      <a:lnTo>
                        <a:pt x="19320" y="39638"/>
                      </a:lnTo>
                      <a:lnTo>
                        <a:pt x="0" y="152375"/>
                      </a:lnTo>
                      <a:lnTo>
                        <a:pt x="87972" y="225473"/>
                      </a:lnTo>
                      <a:lnTo>
                        <a:pt x="195268" y="185836"/>
                      </a:lnTo>
                      <a:lnTo>
                        <a:pt x="214585" y="73098"/>
                      </a:lnTo>
                      <a:close/>
                    </a:path>
                  </a:pathLst>
                </a:custGeom>
                <a:noFill/>
                <a:ln w="19050" cap="flat" cmpd="sng">
                  <a:solidFill>
                    <a:schemeClr val="dk1"/>
                  </a:solidFill>
                  <a:prstDash val="solid"/>
                  <a:miter lim="8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35" name="Google Shape;35;p3"/>
              <p:cNvSpPr/>
              <p:nvPr/>
            </p:nvSpPr>
            <p:spPr>
              <a:xfrm>
                <a:off x="1278603" y="4691071"/>
                <a:ext cx="112842" cy="112842"/>
              </a:xfrm>
              <a:custGeom>
                <a:avLst/>
                <a:gdLst/>
                <a:ahLst/>
                <a:cxnLst/>
                <a:rect l="l" t="t" r="r" b="b"/>
                <a:pathLst>
                  <a:path w="74483" h="74483" extrusionOk="0">
                    <a:moveTo>
                      <a:pt x="74484" y="38133"/>
                    </a:moveTo>
                    <a:cubicBezTo>
                      <a:pt x="74484" y="58701"/>
                      <a:pt x="57811" y="75376"/>
                      <a:pt x="37243" y="75376"/>
                    </a:cubicBezTo>
                    <a:cubicBezTo>
                      <a:pt x="16674" y="75376"/>
                      <a:pt x="0" y="58703"/>
                      <a:pt x="0" y="38135"/>
                    </a:cubicBezTo>
                    <a:cubicBezTo>
                      <a:pt x="0" y="17567"/>
                      <a:pt x="16673" y="892"/>
                      <a:pt x="37241" y="892"/>
                    </a:cubicBezTo>
                    <a:cubicBezTo>
                      <a:pt x="57809" y="892"/>
                      <a:pt x="74483" y="17565"/>
                      <a:pt x="74484" y="38133"/>
                    </a:cubicBez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36" name="Google Shape;36;p3"/>
            <p:cNvSpPr/>
            <p:nvPr/>
          </p:nvSpPr>
          <p:spPr>
            <a:xfrm>
              <a:off x="8723378" y="1091833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6">
    <p:spTree>
      <p:nvGrpSpPr>
        <p:cNvPr id="868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9" name="Google Shape;869;p21"/>
          <p:cNvGrpSpPr/>
          <p:nvPr/>
        </p:nvGrpSpPr>
        <p:grpSpPr>
          <a:xfrm>
            <a:off x="-572966" y="319948"/>
            <a:ext cx="9984723" cy="4891266"/>
            <a:chOff x="-572966" y="319948"/>
            <a:chExt cx="9984723" cy="4891266"/>
          </a:xfrm>
        </p:grpSpPr>
        <p:grpSp>
          <p:nvGrpSpPr>
            <p:cNvPr id="870" name="Google Shape;870;p21"/>
            <p:cNvGrpSpPr/>
            <p:nvPr/>
          </p:nvGrpSpPr>
          <p:grpSpPr>
            <a:xfrm rot="-524852">
              <a:off x="8358789" y="2661486"/>
              <a:ext cx="973353" cy="1121469"/>
              <a:chOff x="8319033" y="2571756"/>
              <a:chExt cx="1023002" cy="1178673"/>
            </a:xfrm>
          </p:grpSpPr>
          <p:grpSp>
            <p:nvGrpSpPr>
              <p:cNvPr id="871" name="Google Shape;871;p21"/>
              <p:cNvGrpSpPr/>
              <p:nvPr/>
            </p:nvGrpSpPr>
            <p:grpSpPr>
              <a:xfrm rot="-5553865">
                <a:off x="8343161" y="2839162"/>
                <a:ext cx="924881" cy="650190"/>
                <a:chOff x="6648835" y="3574782"/>
                <a:chExt cx="496777" cy="349233"/>
              </a:xfrm>
            </p:grpSpPr>
            <p:sp>
              <p:nvSpPr>
                <p:cNvPr id="872" name="Google Shape;872;p21"/>
                <p:cNvSpPr/>
                <p:nvPr/>
              </p:nvSpPr>
              <p:spPr>
                <a:xfrm rot="4005830">
                  <a:off x="6583246" y="3684129"/>
                  <a:ext cx="254378" cy="24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070" h="24827" extrusionOk="0">
                      <a:moveTo>
                        <a:pt x="0" y="892"/>
                      </a:moveTo>
                      <a:lnTo>
                        <a:pt x="254070" y="892"/>
                      </a:lnTo>
                      <a:lnTo>
                        <a:pt x="254070" y="25720"/>
                      </a:lnTo>
                      <a:lnTo>
                        <a:pt x="0" y="2572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873" name="Google Shape;873;p21"/>
                <p:cNvSpPr/>
                <p:nvPr/>
              </p:nvSpPr>
              <p:spPr>
                <a:xfrm rot="10116346">
                  <a:off x="6891669" y="3874350"/>
                  <a:ext cx="253995" cy="248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070" h="24828" extrusionOk="0">
                      <a:moveTo>
                        <a:pt x="0" y="892"/>
                      </a:moveTo>
                      <a:lnTo>
                        <a:pt x="254071" y="892"/>
                      </a:lnTo>
                      <a:lnTo>
                        <a:pt x="254071" y="25720"/>
                      </a:lnTo>
                      <a:lnTo>
                        <a:pt x="0" y="2572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874" name="Google Shape;874;p21"/>
              <p:cNvGrpSpPr/>
              <p:nvPr/>
            </p:nvGrpSpPr>
            <p:grpSpPr>
              <a:xfrm rot="-5553865">
                <a:off x="8262399" y="2674524"/>
                <a:ext cx="1136270" cy="973137"/>
                <a:chOff x="6593163" y="3501505"/>
                <a:chExt cx="610319" cy="522696"/>
              </a:xfrm>
            </p:grpSpPr>
            <p:grpSp>
              <p:nvGrpSpPr>
                <p:cNvPr id="875" name="Google Shape;875;p21"/>
                <p:cNvGrpSpPr/>
                <p:nvPr/>
              </p:nvGrpSpPr>
              <p:grpSpPr>
                <a:xfrm>
                  <a:off x="6670478" y="3772597"/>
                  <a:ext cx="251595" cy="251604"/>
                  <a:chOff x="6670478" y="3772597"/>
                  <a:chExt cx="251595" cy="251604"/>
                </a:xfrm>
              </p:grpSpPr>
              <p:grpSp>
                <p:nvGrpSpPr>
                  <p:cNvPr id="876" name="Google Shape;876;p21"/>
                  <p:cNvGrpSpPr/>
                  <p:nvPr/>
                </p:nvGrpSpPr>
                <p:grpSpPr>
                  <a:xfrm>
                    <a:off x="6670478" y="3772597"/>
                    <a:ext cx="251595" cy="251604"/>
                    <a:chOff x="6670478" y="3772597"/>
                    <a:chExt cx="251595" cy="251604"/>
                  </a:xfrm>
                </p:grpSpPr>
                <p:sp>
                  <p:nvSpPr>
                    <p:cNvPr id="877" name="Google Shape;877;p21"/>
                    <p:cNvSpPr/>
                    <p:nvPr/>
                  </p:nvSpPr>
                  <p:spPr>
                    <a:xfrm>
                      <a:off x="6670478" y="3772597"/>
                      <a:ext cx="251595" cy="25159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1595" h="251594" extrusionOk="0">
                          <a:moveTo>
                            <a:pt x="223193" y="206302"/>
                          </a:moveTo>
                          <a:cubicBezTo>
                            <a:pt x="179225" y="260092"/>
                            <a:pt x="99976" y="268054"/>
                            <a:pt x="46185" y="224085"/>
                          </a:cubicBezTo>
                          <a:cubicBezTo>
                            <a:pt x="-7605" y="180117"/>
                            <a:pt x="-15567" y="100867"/>
                            <a:pt x="28402" y="47077"/>
                          </a:cubicBezTo>
                          <a:cubicBezTo>
                            <a:pt x="72370" y="-6713"/>
                            <a:pt x="151619" y="-14675"/>
                            <a:pt x="205410" y="29294"/>
                          </a:cubicBezTo>
                          <a:cubicBezTo>
                            <a:pt x="259199" y="73261"/>
                            <a:pt x="267162" y="152509"/>
                            <a:pt x="223195" y="206299"/>
                          </a:cubicBezTo>
                          <a:cubicBezTo>
                            <a:pt x="223194" y="206300"/>
                            <a:pt x="223194" y="206301"/>
                            <a:pt x="223193" y="206301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878" name="Google Shape;878;p21"/>
                    <p:cNvSpPr/>
                    <p:nvPr/>
                  </p:nvSpPr>
                  <p:spPr>
                    <a:xfrm>
                      <a:off x="6670489" y="3810962"/>
                      <a:ext cx="251572" cy="21323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1572" h="213239" extrusionOk="0">
                          <a:moveTo>
                            <a:pt x="216199" y="892"/>
                          </a:moveTo>
                          <a:cubicBezTo>
                            <a:pt x="236217" y="60386"/>
                            <a:pt x="204215" y="124843"/>
                            <a:pt x="144721" y="144861"/>
                          </a:cubicBezTo>
                          <a:cubicBezTo>
                            <a:pt x="85357" y="164835"/>
                            <a:pt x="21023" y="133018"/>
                            <a:pt x="865" y="73717"/>
                          </a:cubicBezTo>
                          <a:cubicBezTo>
                            <a:pt x="-7211" y="142712"/>
                            <a:pt x="42174" y="205191"/>
                            <a:pt x="111169" y="213267"/>
                          </a:cubicBezTo>
                          <a:cubicBezTo>
                            <a:pt x="180164" y="221343"/>
                            <a:pt x="242643" y="171958"/>
                            <a:pt x="250719" y="102963"/>
                          </a:cubicBezTo>
                          <a:cubicBezTo>
                            <a:pt x="255106" y="65484"/>
                            <a:pt x="242434" y="28015"/>
                            <a:pt x="216199" y="89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879" name="Google Shape;879;p21"/>
                    <p:cNvSpPr/>
                    <p:nvPr/>
                  </p:nvSpPr>
                  <p:spPr>
                    <a:xfrm>
                      <a:off x="6710195" y="3787853"/>
                      <a:ext cx="138153" cy="11789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153" h="117899" extrusionOk="0">
                          <a:moveTo>
                            <a:pt x="94136" y="108660"/>
                          </a:moveTo>
                          <a:cubicBezTo>
                            <a:pt x="58596" y="126904"/>
                            <a:pt x="18566" y="119835"/>
                            <a:pt x="4725" y="92874"/>
                          </a:cubicBezTo>
                          <a:cubicBezTo>
                            <a:pt x="-9114" y="65912"/>
                            <a:pt x="8478" y="29266"/>
                            <a:pt x="44018" y="11023"/>
                          </a:cubicBezTo>
                          <a:cubicBezTo>
                            <a:pt x="79558" y="-7220"/>
                            <a:pt x="119588" y="-152"/>
                            <a:pt x="133428" y="26810"/>
                          </a:cubicBezTo>
                          <a:cubicBezTo>
                            <a:pt x="147268" y="53772"/>
                            <a:pt x="129677" y="90417"/>
                            <a:pt x="94136" y="10866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880" name="Google Shape;880;p21"/>
                  <p:cNvSpPr/>
                  <p:nvPr/>
                </p:nvSpPr>
                <p:spPr>
                  <a:xfrm>
                    <a:off x="6703174" y="3787996"/>
                    <a:ext cx="127136" cy="600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7136" h="60079" extrusionOk="0">
                        <a:moveTo>
                          <a:pt x="0" y="60972"/>
                        </a:moveTo>
                        <a:cubicBezTo>
                          <a:pt x="5094" y="49300"/>
                          <a:pt x="12282" y="38660"/>
                          <a:pt x="21208" y="29577"/>
                        </a:cubicBezTo>
                        <a:cubicBezTo>
                          <a:pt x="30137" y="20232"/>
                          <a:pt x="40828" y="12751"/>
                          <a:pt x="52666" y="7564"/>
                        </a:cubicBezTo>
                        <a:cubicBezTo>
                          <a:pt x="58661" y="5087"/>
                          <a:pt x="64899" y="3243"/>
                          <a:pt x="71277" y="2061"/>
                        </a:cubicBezTo>
                        <a:cubicBezTo>
                          <a:pt x="77659" y="1024"/>
                          <a:pt x="84133" y="676"/>
                          <a:pt x="90589" y="1021"/>
                        </a:cubicBezTo>
                        <a:cubicBezTo>
                          <a:pt x="103329" y="1932"/>
                          <a:pt x="115756" y="5388"/>
                          <a:pt x="127136" y="11187"/>
                        </a:cubicBezTo>
                        <a:cubicBezTo>
                          <a:pt x="115207" y="7769"/>
                          <a:pt x="102873" y="5966"/>
                          <a:pt x="90465" y="5825"/>
                        </a:cubicBezTo>
                        <a:cubicBezTo>
                          <a:pt x="78299" y="5961"/>
                          <a:pt x="66276" y="8476"/>
                          <a:pt x="55075" y="13228"/>
                        </a:cubicBezTo>
                        <a:cubicBezTo>
                          <a:pt x="43880" y="18117"/>
                          <a:pt x="33561" y="24806"/>
                          <a:pt x="24527" y="33028"/>
                        </a:cubicBezTo>
                        <a:cubicBezTo>
                          <a:pt x="15283" y="41349"/>
                          <a:pt x="7051" y="50728"/>
                          <a:pt x="0" y="60972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881" name="Google Shape;881;p21"/>
                <p:cNvGrpSpPr/>
                <p:nvPr/>
              </p:nvGrpSpPr>
              <p:grpSpPr>
                <a:xfrm>
                  <a:off x="6593163" y="3501505"/>
                  <a:ext cx="138814" cy="138814"/>
                  <a:chOff x="6593163" y="3501505"/>
                  <a:chExt cx="138814" cy="138814"/>
                </a:xfrm>
              </p:grpSpPr>
              <p:grpSp>
                <p:nvGrpSpPr>
                  <p:cNvPr id="882" name="Google Shape;882;p21"/>
                  <p:cNvGrpSpPr/>
                  <p:nvPr/>
                </p:nvGrpSpPr>
                <p:grpSpPr>
                  <a:xfrm>
                    <a:off x="6593163" y="3501505"/>
                    <a:ext cx="138814" cy="138814"/>
                    <a:chOff x="6593163" y="3501505"/>
                    <a:chExt cx="138814" cy="138814"/>
                  </a:xfrm>
                </p:grpSpPr>
                <p:sp>
                  <p:nvSpPr>
                    <p:cNvPr id="883" name="Google Shape;883;p21"/>
                    <p:cNvSpPr/>
                    <p:nvPr/>
                  </p:nvSpPr>
                  <p:spPr>
                    <a:xfrm>
                      <a:off x="6593163" y="3501505"/>
                      <a:ext cx="138814" cy="13881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814" h="138814" extrusionOk="0">
                          <a:moveTo>
                            <a:pt x="137975" y="59601"/>
                          </a:moveTo>
                          <a:cubicBezTo>
                            <a:pt x="143883" y="97470"/>
                            <a:pt x="117974" y="132959"/>
                            <a:pt x="80105" y="138867"/>
                          </a:cubicBezTo>
                          <a:cubicBezTo>
                            <a:pt x="42237" y="144776"/>
                            <a:pt x="6748" y="118866"/>
                            <a:pt x="840" y="80997"/>
                          </a:cubicBezTo>
                          <a:cubicBezTo>
                            <a:pt x="-5069" y="43129"/>
                            <a:pt x="20840" y="7640"/>
                            <a:pt x="58709" y="1732"/>
                          </a:cubicBezTo>
                          <a:cubicBezTo>
                            <a:pt x="96578" y="-4177"/>
                            <a:pt x="132067" y="21732"/>
                            <a:pt x="137975" y="59601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884" name="Google Shape;884;p21"/>
                    <p:cNvSpPr/>
                    <p:nvPr/>
                  </p:nvSpPr>
                  <p:spPr>
                    <a:xfrm>
                      <a:off x="6610573" y="3501526"/>
                      <a:ext cx="121396" cy="13877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1396" h="138779" extrusionOk="0">
                          <a:moveTo>
                            <a:pt x="49368" y="942"/>
                          </a:moveTo>
                          <a:cubicBezTo>
                            <a:pt x="81178" y="14628"/>
                            <a:pt x="95870" y="51510"/>
                            <a:pt x="82184" y="83320"/>
                          </a:cubicBezTo>
                          <a:cubicBezTo>
                            <a:pt x="68531" y="115054"/>
                            <a:pt x="31780" y="129766"/>
                            <a:pt x="0" y="116218"/>
                          </a:cubicBezTo>
                          <a:cubicBezTo>
                            <a:pt x="25370" y="144941"/>
                            <a:pt x="69221" y="147658"/>
                            <a:pt x="97943" y="122288"/>
                          </a:cubicBezTo>
                          <a:cubicBezTo>
                            <a:pt x="126665" y="96917"/>
                            <a:pt x="129382" y="53067"/>
                            <a:pt x="104012" y="24344"/>
                          </a:cubicBezTo>
                          <a:cubicBezTo>
                            <a:pt x="90231" y="8742"/>
                            <a:pt x="70171" y="151"/>
                            <a:pt x="49368" y="94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885" name="Google Shape;885;p21"/>
                    <p:cNvSpPr/>
                    <p:nvPr/>
                  </p:nvSpPr>
                  <p:spPr>
                    <a:xfrm>
                      <a:off x="6604123" y="3519538"/>
                      <a:ext cx="61982" cy="7872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1982" h="78726" extrusionOk="0">
                          <a:moveTo>
                            <a:pt x="60273" y="47935"/>
                          </a:moveTo>
                          <a:cubicBezTo>
                            <a:pt x="54683" y="69254"/>
                            <a:pt x="37039" y="83097"/>
                            <a:pt x="20868" y="78854"/>
                          </a:cubicBezTo>
                          <a:cubicBezTo>
                            <a:pt x="4694" y="74612"/>
                            <a:pt x="-3882" y="53892"/>
                            <a:pt x="1709" y="32575"/>
                          </a:cubicBezTo>
                          <a:cubicBezTo>
                            <a:pt x="7301" y="11257"/>
                            <a:pt x="24943" y="-2586"/>
                            <a:pt x="41116" y="1656"/>
                          </a:cubicBezTo>
                          <a:cubicBezTo>
                            <a:pt x="57288" y="5898"/>
                            <a:pt x="65865" y="26619"/>
                            <a:pt x="60273" y="47935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886" name="Google Shape;886;p21"/>
                  <p:cNvSpPr/>
                  <p:nvPr/>
                </p:nvSpPr>
                <p:spPr>
                  <a:xfrm>
                    <a:off x="6606348" y="3522484"/>
                    <a:ext cx="25490" cy="732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490" h="73244" extrusionOk="0">
                        <a:moveTo>
                          <a:pt x="7566" y="74136"/>
                        </a:moveTo>
                        <a:cubicBezTo>
                          <a:pt x="3911" y="68242"/>
                          <a:pt x="1541" y="61642"/>
                          <a:pt x="610" y="54769"/>
                        </a:cubicBezTo>
                        <a:cubicBezTo>
                          <a:pt x="-438" y="47800"/>
                          <a:pt x="-134" y="40695"/>
                          <a:pt x="1507" y="33841"/>
                        </a:cubicBezTo>
                        <a:lnTo>
                          <a:pt x="2129" y="31267"/>
                        </a:lnTo>
                        <a:lnTo>
                          <a:pt x="3016" y="28769"/>
                        </a:lnTo>
                        <a:cubicBezTo>
                          <a:pt x="3556" y="27090"/>
                          <a:pt x="4195" y="25444"/>
                          <a:pt x="4928" y="23839"/>
                        </a:cubicBezTo>
                        <a:lnTo>
                          <a:pt x="7394" y="19168"/>
                        </a:lnTo>
                        <a:cubicBezTo>
                          <a:pt x="8265" y="17646"/>
                          <a:pt x="9249" y="16191"/>
                          <a:pt x="10338" y="14816"/>
                        </a:cubicBezTo>
                        <a:cubicBezTo>
                          <a:pt x="12373" y="11997"/>
                          <a:pt x="14689" y="9392"/>
                          <a:pt x="17251" y="7042"/>
                        </a:cubicBezTo>
                        <a:cubicBezTo>
                          <a:pt x="19837" y="4786"/>
                          <a:pt x="22591" y="2730"/>
                          <a:pt x="25490" y="892"/>
                        </a:cubicBezTo>
                        <a:cubicBezTo>
                          <a:pt x="23588" y="3799"/>
                          <a:pt x="21334" y="6249"/>
                          <a:pt x="19525" y="9035"/>
                        </a:cubicBezTo>
                        <a:cubicBezTo>
                          <a:pt x="17653" y="11720"/>
                          <a:pt x="15939" y="14512"/>
                          <a:pt x="14393" y="17397"/>
                        </a:cubicBezTo>
                        <a:cubicBezTo>
                          <a:pt x="11251" y="22991"/>
                          <a:pt x="8928" y="29008"/>
                          <a:pt x="7496" y="35262"/>
                        </a:cubicBezTo>
                        <a:cubicBezTo>
                          <a:pt x="5972" y="41516"/>
                          <a:pt x="5262" y="47940"/>
                          <a:pt x="5382" y="54376"/>
                        </a:cubicBezTo>
                        <a:cubicBezTo>
                          <a:pt x="5514" y="61015"/>
                          <a:pt x="6244" y="67629"/>
                          <a:pt x="7566" y="74136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887" name="Google Shape;887;p21"/>
                <p:cNvGrpSpPr/>
                <p:nvPr/>
              </p:nvGrpSpPr>
              <p:grpSpPr>
                <a:xfrm>
                  <a:off x="7042135" y="3776722"/>
                  <a:ext cx="161347" cy="161347"/>
                  <a:chOff x="7042135" y="3776722"/>
                  <a:chExt cx="161347" cy="161347"/>
                </a:xfrm>
              </p:grpSpPr>
              <p:grpSp>
                <p:nvGrpSpPr>
                  <p:cNvPr id="888" name="Google Shape;888;p21"/>
                  <p:cNvGrpSpPr/>
                  <p:nvPr/>
                </p:nvGrpSpPr>
                <p:grpSpPr>
                  <a:xfrm>
                    <a:off x="7042135" y="3776722"/>
                    <a:ext cx="161347" cy="161347"/>
                    <a:chOff x="7042135" y="3776722"/>
                    <a:chExt cx="161347" cy="161347"/>
                  </a:xfrm>
                </p:grpSpPr>
                <p:sp>
                  <p:nvSpPr>
                    <p:cNvPr id="889" name="Google Shape;889;p21"/>
                    <p:cNvSpPr/>
                    <p:nvPr/>
                  </p:nvSpPr>
                  <p:spPr>
                    <a:xfrm rot="-4787085">
                      <a:off x="7053352" y="3787939"/>
                      <a:ext cx="138913" cy="1389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793" h="138793" extrusionOk="0">
                          <a:moveTo>
                            <a:pt x="138793" y="70289"/>
                          </a:moveTo>
                          <a:cubicBezTo>
                            <a:pt x="138793" y="108615"/>
                            <a:pt x="107723" y="139685"/>
                            <a:pt x="69396" y="139685"/>
                          </a:cubicBezTo>
                          <a:cubicBezTo>
                            <a:pt x="31070" y="139685"/>
                            <a:pt x="0" y="108615"/>
                            <a:pt x="0" y="70289"/>
                          </a:cubicBezTo>
                          <a:cubicBezTo>
                            <a:pt x="0" y="31962"/>
                            <a:pt x="31070" y="892"/>
                            <a:pt x="69396" y="892"/>
                          </a:cubicBezTo>
                          <a:cubicBezTo>
                            <a:pt x="107723" y="892"/>
                            <a:pt x="138793" y="31962"/>
                            <a:pt x="138793" y="7028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890" name="Google Shape;890;p21"/>
                    <p:cNvSpPr/>
                    <p:nvPr/>
                  </p:nvSpPr>
                  <p:spPr>
                    <a:xfrm>
                      <a:off x="7053274" y="3793868"/>
                      <a:ext cx="136267" cy="1329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6267" h="132913" extrusionOk="0">
                          <a:moveTo>
                            <a:pt x="136267" y="82962"/>
                          </a:moveTo>
                          <a:cubicBezTo>
                            <a:pt x="113560" y="109108"/>
                            <a:pt x="73958" y="111896"/>
                            <a:pt x="47812" y="89189"/>
                          </a:cubicBezTo>
                          <a:cubicBezTo>
                            <a:pt x="21728" y="66536"/>
                            <a:pt x="18882" y="27052"/>
                            <a:pt x="41448" y="892"/>
                          </a:cubicBezTo>
                          <a:cubicBezTo>
                            <a:pt x="6374" y="16333"/>
                            <a:pt x="-9542" y="57284"/>
                            <a:pt x="5899" y="92358"/>
                          </a:cubicBezTo>
                          <a:cubicBezTo>
                            <a:pt x="21341" y="127432"/>
                            <a:pt x="62291" y="143348"/>
                            <a:pt x="97365" y="127906"/>
                          </a:cubicBezTo>
                          <a:cubicBezTo>
                            <a:pt x="116418" y="119519"/>
                            <a:pt x="130698" y="103020"/>
                            <a:pt x="136267" y="8296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891" name="Google Shape;891;p21"/>
                    <p:cNvSpPr/>
                    <p:nvPr/>
                  </p:nvSpPr>
                  <p:spPr>
                    <a:xfrm>
                      <a:off x="7105070" y="3801538"/>
                      <a:ext cx="74807" cy="6664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4807" h="66646" extrusionOk="0">
                          <a:moveTo>
                            <a:pt x="21188" y="59778"/>
                          </a:moveTo>
                          <a:cubicBezTo>
                            <a:pt x="2578" y="47972"/>
                            <a:pt x="-5249" y="26957"/>
                            <a:pt x="3708" y="12839"/>
                          </a:cubicBezTo>
                          <a:cubicBezTo>
                            <a:pt x="12664" y="-1279"/>
                            <a:pt x="35011" y="-3153"/>
                            <a:pt x="53621" y="8653"/>
                          </a:cubicBezTo>
                          <a:cubicBezTo>
                            <a:pt x="72230" y="20459"/>
                            <a:pt x="80057" y="41474"/>
                            <a:pt x="71100" y="55592"/>
                          </a:cubicBezTo>
                          <a:cubicBezTo>
                            <a:pt x="62144" y="69709"/>
                            <a:pt x="39797" y="71585"/>
                            <a:pt x="21188" y="59778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892" name="Google Shape;892;p21"/>
                  <p:cNvSpPr/>
                  <p:nvPr/>
                </p:nvSpPr>
                <p:spPr>
                  <a:xfrm>
                    <a:off x="7115201" y="3798435"/>
                    <a:ext cx="64510" cy="47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4510" h="47225" extrusionOk="0">
                        <a:moveTo>
                          <a:pt x="0" y="2589"/>
                        </a:moveTo>
                        <a:cubicBezTo>
                          <a:pt x="7112" y="570"/>
                          <a:pt x="14614" y="349"/>
                          <a:pt x="21832" y="1946"/>
                        </a:cubicBezTo>
                        <a:cubicBezTo>
                          <a:pt x="29211" y="3437"/>
                          <a:pt x="36172" y="6531"/>
                          <a:pt x="42223" y="11011"/>
                        </a:cubicBezTo>
                        <a:cubicBezTo>
                          <a:pt x="48192" y="15531"/>
                          <a:pt x="53200" y="21196"/>
                          <a:pt x="56956" y="27673"/>
                        </a:cubicBezTo>
                        <a:cubicBezTo>
                          <a:pt x="57967" y="29215"/>
                          <a:pt x="58824" y="30852"/>
                          <a:pt x="59516" y="32560"/>
                        </a:cubicBezTo>
                        <a:lnTo>
                          <a:pt x="61701" y="37594"/>
                        </a:lnTo>
                        <a:cubicBezTo>
                          <a:pt x="62825" y="41049"/>
                          <a:pt x="63763" y="44562"/>
                          <a:pt x="64511" y="48117"/>
                        </a:cubicBezTo>
                        <a:cubicBezTo>
                          <a:pt x="62471" y="45067"/>
                          <a:pt x="60839" y="41920"/>
                          <a:pt x="58986" y="38924"/>
                        </a:cubicBezTo>
                        <a:lnTo>
                          <a:pt x="56017" y="34573"/>
                        </a:lnTo>
                        <a:lnTo>
                          <a:pt x="54589" y="32393"/>
                        </a:lnTo>
                        <a:cubicBezTo>
                          <a:pt x="54107" y="31674"/>
                          <a:pt x="53505" y="31038"/>
                          <a:pt x="52971" y="30359"/>
                        </a:cubicBezTo>
                        <a:cubicBezTo>
                          <a:pt x="51863" y="29028"/>
                          <a:pt x="50781" y="27693"/>
                          <a:pt x="49748" y="26327"/>
                        </a:cubicBezTo>
                        <a:cubicBezTo>
                          <a:pt x="48644" y="25020"/>
                          <a:pt x="47365" y="23872"/>
                          <a:pt x="46193" y="22641"/>
                        </a:cubicBezTo>
                        <a:cubicBezTo>
                          <a:pt x="45587" y="22043"/>
                          <a:pt x="45023" y="21407"/>
                          <a:pt x="44441" y="20789"/>
                        </a:cubicBezTo>
                        <a:lnTo>
                          <a:pt x="42501" y="19146"/>
                        </a:lnTo>
                        <a:cubicBezTo>
                          <a:pt x="41176" y="18095"/>
                          <a:pt x="39974" y="16883"/>
                          <a:pt x="38561" y="15958"/>
                        </a:cubicBezTo>
                        <a:lnTo>
                          <a:pt x="34411" y="13052"/>
                        </a:lnTo>
                        <a:lnTo>
                          <a:pt x="29981" y="10583"/>
                        </a:lnTo>
                        <a:cubicBezTo>
                          <a:pt x="26953" y="9022"/>
                          <a:pt x="23817" y="7682"/>
                          <a:pt x="20596" y="6572"/>
                        </a:cubicBezTo>
                        <a:cubicBezTo>
                          <a:pt x="13941" y="4326"/>
                          <a:pt x="7013" y="2986"/>
                          <a:pt x="0" y="2589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</p:grpSp>
        <p:grpSp>
          <p:nvGrpSpPr>
            <p:cNvPr id="893" name="Google Shape;893;p21"/>
            <p:cNvGrpSpPr/>
            <p:nvPr/>
          </p:nvGrpSpPr>
          <p:grpSpPr>
            <a:xfrm>
              <a:off x="-572966" y="1994741"/>
              <a:ext cx="1348325" cy="1344368"/>
              <a:chOff x="-572966" y="1994741"/>
              <a:chExt cx="1348325" cy="1344368"/>
            </a:xfrm>
          </p:grpSpPr>
          <p:grpSp>
            <p:nvGrpSpPr>
              <p:cNvPr id="894" name="Google Shape;894;p21"/>
              <p:cNvGrpSpPr/>
              <p:nvPr/>
            </p:nvGrpSpPr>
            <p:grpSpPr>
              <a:xfrm rot="-890427">
                <a:off x="-450726" y="2117786"/>
                <a:ext cx="1103847" cy="1098277"/>
                <a:chOff x="4420501" y="3465415"/>
                <a:chExt cx="690587" cy="687102"/>
              </a:xfrm>
            </p:grpSpPr>
            <p:sp>
              <p:nvSpPr>
                <p:cNvPr id="895" name="Google Shape;895;p21"/>
                <p:cNvSpPr/>
                <p:nvPr/>
              </p:nvSpPr>
              <p:spPr>
                <a:xfrm rot="-5374217">
                  <a:off x="4435175" y="3652825"/>
                  <a:ext cx="661050" cy="312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1031" h="312604" extrusionOk="0">
                      <a:moveTo>
                        <a:pt x="661032" y="157194"/>
                      </a:moveTo>
                      <a:cubicBezTo>
                        <a:pt x="661032" y="243518"/>
                        <a:pt x="513055" y="313496"/>
                        <a:pt x="330516" y="313496"/>
                      </a:cubicBezTo>
                      <a:cubicBezTo>
                        <a:pt x="147977" y="313496"/>
                        <a:pt x="0" y="243518"/>
                        <a:pt x="0" y="157194"/>
                      </a:cubicBezTo>
                      <a:cubicBezTo>
                        <a:pt x="0" y="70871"/>
                        <a:pt x="147977" y="892"/>
                        <a:pt x="330516" y="892"/>
                      </a:cubicBezTo>
                      <a:cubicBezTo>
                        <a:pt x="513055" y="892"/>
                        <a:pt x="661032" y="70871"/>
                        <a:pt x="661032" y="157194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8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896" name="Google Shape;896;p21"/>
                <p:cNvSpPr/>
                <p:nvPr/>
              </p:nvSpPr>
              <p:spPr>
                <a:xfrm rot="-5374217">
                  <a:off x="4609359" y="3478652"/>
                  <a:ext cx="312610" cy="6610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2601" h="661034" extrusionOk="0">
                      <a:moveTo>
                        <a:pt x="312602" y="331410"/>
                      </a:moveTo>
                      <a:cubicBezTo>
                        <a:pt x="312602" y="513949"/>
                        <a:pt x="242624" y="661927"/>
                        <a:pt x="156301" y="661927"/>
                      </a:cubicBezTo>
                      <a:cubicBezTo>
                        <a:pt x="69978" y="661927"/>
                        <a:pt x="0" y="513949"/>
                        <a:pt x="0" y="331410"/>
                      </a:cubicBezTo>
                      <a:cubicBezTo>
                        <a:pt x="0" y="148870"/>
                        <a:pt x="69978" y="892"/>
                        <a:pt x="156301" y="892"/>
                      </a:cubicBezTo>
                      <a:cubicBezTo>
                        <a:pt x="242624" y="892"/>
                        <a:pt x="312602" y="148870"/>
                        <a:pt x="312602" y="331410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8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897" name="Google Shape;897;p21"/>
                <p:cNvSpPr/>
                <p:nvPr/>
              </p:nvSpPr>
              <p:spPr>
                <a:xfrm rot="-2675705">
                  <a:off x="4435086" y="3652576"/>
                  <a:ext cx="661416" cy="3127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1032" h="312600" extrusionOk="0">
                      <a:moveTo>
                        <a:pt x="661033" y="157193"/>
                      </a:moveTo>
                      <a:cubicBezTo>
                        <a:pt x="661033" y="243515"/>
                        <a:pt x="513056" y="313493"/>
                        <a:pt x="330516" y="313493"/>
                      </a:cubicBezTo>
                      <a:cubicBezTo>
                        <a:pt x="147977" y="313493"/>
                        <a:pt x="0" y="243515"/>
                        <a:pt x="0" y="157193"/>
                      </a:cubicBezTo>
                      <a:cubicBezTo>
                        <a:pt x="0" y="70870"/>
                        <a:pt x="147977" y="892"/>
                        <a:pt x="330516" y="892"/>
                      </a:cubicBezTo>
                      <a:cubicBezTo>
                        <a:pt x="513056" y="892"/>
                        <a:pt x="661033" y="70870"/>
                        <a:pt x="661033" y="157193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8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898" name="Google Shape;898;p21"/>
                <p:cNvSpPr/>
                <p:nvPr/>
              </p:nvSpPr>
              <p:spPr>
                <a:xfrm>
                  <a:off x="4508226" y="3549326"/>
                  <a:ext cx="514782" cy="5195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4782" h="519553" extrusionOk="0">
                      <a:moveTo>
                        <a:pt x="146069" y="370385"/>
                      </a:moveTo>
                      <a:cubicBezTo>
                        <a:pt x="17936" y="240376"/>
                        <a:pt x="-36097" y="85863"/>
                        <a:pt x="25384" y="25267"/>
                      </a:cubicBezTo>
                      <a:cubicBezTo>
                        <a:pt x="86866" y="-35328"/>
                        <a:pt x="240578" y="20944"/>
                        <a:pt x="368713" y="150953"/>
                      </a:cubicBezTo>
                      <a:cubicBezTo>
                        <a:pt x="496847" y="280962"/>
                        <a:pt x="550879" y="435476"/>
                        <a:pt x="489397" y="496071"/>
                      </a:cubicBezTo>
                      <a:cubicBezTo>
                        <a:pt x="427918" y="556666"/>
                        <a:pt x="274204" y="500394"/>
                        <a:pt x="146069" y="370385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8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899" name="Google Shape;899;p21"/>
              <p:cNvGrpSpPr/>
              <p:nvPr/>
            </p:nvGrpSpPr>
            <p:grpSpPr>
              <a:xfrm rot="-890427">
                <a:off x="-353111" y="2318320"/>
                <a:ext cx="940559" cy="817764"/>
                <a:chOff x="4471579" y="3592174"/>
                <a:chExt cx="588431" cy="511608"/>
              </a:xfrm>
            </p:grpSpPr>
            <p:grpSp>
              <p:nvGrpSpPr>
                <p:cNvPr id="900" name="Google Shape;900;p21"/>
                <p:cNvGrpSpPr/>
                <p:nvPr/>
              </p:nvGrpSpPr>
              <p:grpSpPr>
                <a:xfrm>
                  <a:off x="4684176" y="3727662"/>
                  <a:ext cx="162883" cy="162883"/>
                  <a:chOff x="4684176" y="3727662"/>
                  <a:chExt cx="162883" cy="162883"/>
                </a:xfrm>
              </p:grpSpPr>
              <p:sp>
                <p:nvSpPr>
                  <p:cNvPr id="901" name="Google Shape;901;p21"/>
                  <p:cNvSpPr/>
                  <p:nvPr/>
                </p:nvSpPr>
                <p:spPr>
                  <a:xfrm>
                    <a:off x="4684176" y="3727662"/>
                    <a:ext cx="162883" cy="16288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2883" h="162883" extrusionOk="0">
                        <a:moveTo>
                          <a:pt x="160086" y="61250"/>
                        </a:moveTo>
                        <a:cubicBezTo>
                          <a:pt x="171730" y="104684"/>
                          <a:pt x="145960" y="149334"/>
                          <a:pt x="102526" y="160978"/>
                        </a:cubicBezTo>
                        <a:cubicBezTo>
                          <a:pt x="59092" y="172623"/>
                          <a:pt x="14442" y="146852"/>
                          <a:pt x="2798" y="103418"/>
                        </a:cubicBezTo>
                        <a:cubicBezTo>
                          <a:pt x="-8847" y="59984"/>
                          <a:pt x="16923" y="15334"/>
                          <a:pt x="60357" y="3690"/>
                        </a:cubicBezTo>
                        <a:cubicBezTo>
                          <a:pt x="103790" y="-7955"/>
                          <a:pt x="148440" y="17814"/>
                          <a:pt x="160085" y="61246"/>
                        </a:cubicBezTo>
                        <a:cubicBezTo>
                          <a:pt x="160085" y="61248"/>
                          <a:pt x="160085" y="61249"/>
                          <a:pt x="160086" y="6125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902" name="Google Shape;902;p21"/>
                  <p:cNvSpPr/>
                  <p:nvPr/>
                </p:nvSpPr>
                <p:spPr>
                  <a:xfrm>
                    <a:off x="4710724" y="3727694"/>
                    <a:ext cx="136317" cy="1628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6317" h="162825" extrusionOk="0">
                        <a:moveTo>
                          <a:pt x="43128" y="1749"/>
                        </a:moveTo>
                        <a:cubicBezTo>
                          <a:pt x="81953" y="13723"/>
                          <a:pt x="103719" y="54904"/>
                          <a:pt x="91745" y="93728"/>
                        </a:cubicBezTo>
                        <a:cubicBezTo>
                          <a:pt x="79799" y="132462"/>
                          <a:pt x="38773" y="154234"/>
                          <a:pt x="0" y="142417"/>
                        </a:cubicBezTo>
                        <a:cubicBezTo>
                          <a:pt x="33199" y="172740"/>
                          <a:pt x="84694" y="170408"/>
                          <a:pt x="115017" y="137209"/>
                        </a:cubicBezTo>
                        <a:cubicBezTo>
                          <a:pt x="145339" y="104010"/>
                          <a:pt x="143008" y="52515"/>
                          <a:pt x="109808" y="22193"/>
                        </a:cubicBezTo>
                        <a:cubicBezTo>
                          <a:pt x="91774" y="5721"/>
                          <a:pt x="67296" y="-1784"/>
                          <a:pt x="43128" y="1749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903" name="Google Shape;903;p21"/>
                  <p:cNvSpPr/>
                  <p:nvPr/>
                </p:nvSpPr>
                <p:spPr>
                  <a:xfrm>
                    <a:off x="4696268" y="3751934"/>
                    <a:ext cx="71627" cy="9320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627" h="93205" extrusionOk="0">
                        <a:moveTo>
                          <a:pt x="70936" y="52781"/>
                        </a:moveTo>
                        <a:cubicBezTo>
                          <a:pt x="67090" y="78350"/>
                          <a:pt x="48244" y="96711"/>
                          <a:pt x="28847" y="93792"/>
                        </a:cubicBezTo>
                        <a:cubicBezTo>
                          <a:pt x="9450" y="90873"/>
                          <a:pt x="-3156" y="67778"/>
                          <a:pt x="691" y="42209"/>
                        </a:cubicBezTo>
                        <a:cubicBezTo>
                          <a:pt x="4539" y="16639"/>
                          <a:pt x="23383" y="-1721"/>
                          <a:pt x="42782" y="1197"/>
                        </a:cubicBezTo>
                        <a:cubicBezTo>
                          <a:pt x="62179" y="4116"/>
                          <a:pt x="74784" y="27211"/>
                          <a:pt x="70936" y="5278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962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904" name="Google Shape;904;p21"/>
                <p:cNvGrpSpPr/>
                <p:nvPr/>
              </p:nvGrpSpPr>
              <p:grpSpPr>
                <a:xfrm>
                  <a:off x="4474041" y="3592174"/>
                  <a:ext cx="69863" cy="69863"/>
                  <a:chOff x="4474041" y="3592174"/>
                  <a:chExt cx="69863" cy="69863"/>
                </a:xfrm>
              </p:grpSpPr>
              <p:sp>
                <p:nvSpPr>
                  <p:cNvPr id="905" name="Google Shape;905;p21"/>
                  <p:cNvSpPr/>
                  <p:nvPr/>
                </p:nvSpPr>
                <p:spPr>
                  <a:xfrm>
                    <a:off x="4474041" y="3592174"/>
                    <a:ext cx="69863" cy="698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863" h="69863" extrusionOk="0">
                        <a:moveTo>
                          <a:pt x="68664" y="26782"/>
                        </a:moveTo>
                        <a:cubicBezTo>
                          <a:pt x="73658" y="45412"/>
                          <a:pt x="62604" y="64562"/>
                          <a:pt x="43974" y="69556"/>
                        </a:cubicBezTo>
                        <a:cubicBezTo>
                          <a:pt x="25344" y="74550"/>
                          <a:pt x="6193" y="63496"/>
                          <a:pt x="1200" y="44866"/>
                        </a:cubicBezTo>
                        <a:cubicBezTo>
                          <a:pt x="-3794" y="26237"/>
                          <a:pt x="7259" y="7087"/>
                          <a:pt x="25888" y="2092"/>
                        </a:cubicBezTo>
                        <a:cubicBezTo>
                          <a:pt x="44517" y="-2903"/>
                          <a:pt x="63669" y="8150"/>
                          <a:pt x="68664" y="26780"/>
                        </a:cubicBezTo>
                        <a:cubicBezTo>
                          <a:pt x="68664" y="26781"/>
                          <a:pt x="68664" y="26781"/>
                          <a:pt x="68664" y="26782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906" name="Google Shape;906;p21"/>
                  <p:cNvSpPr/>
                  <p:nvPr/>
                </p:nvSpPr>
                <p:spPr>
                  <a:xfrm>
                    <a:off x="4485428" y="3592189"/>
                    <a:ext cx="58469" cy="6983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469" h="69839" extrusionOk="0">
                        <a:moveTo>
                          <a:pt x="18498" y="1260"/>
                        </a:moveTo>
                        <a:cubicBezTo>
                          <a:pt x="35152" y="6392"/>
                          <a:pt x="44492" y="24053"/>
                          <a:pt x="39360" y="40707"/>
                        </a:cubicBezTo>
                        <a:cubicBezTo>
                          <a:pt x="34238" y="57327"/>
                          <a:pt x="16634" y="66669"/>
                          <a:pt x="0" y="61595"/>
                        </a:cubicBezTo>
                        <a:cubicBezTo>
                          <a:pt x="14240" y="74601"/>
                          <a:pt x="36327" y="73601"/>
                          <a:pt x="49333" y="59361"/>
                        </a:cubicBezTo>
                        <a:cubicBezTo>
                          <a:pt x="62339" y="45122"/>
                          <a:pt x="61339" y="23035"/>
                          <a:pt x="47099" y="10028"/>
                        </a:cubicBezTo>
                        <a:cubicBezTo>
                          <a:pt x="39364" y="2963"/>
                          <a:pt x="28864" y="-256"/>
                          <a:pt x="18498" y="1260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907" name="Google Shape;907;p21"/>
                  <p:cNvSpPr/>
                  <p:nvPr/>
                </p:nvSpPr>
                <p:spPr>
                  <a:xfrm>
                    <a:off x="4479228" y="3602587"/>
                    <a:ext cx="30723" cy="399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723" h="39976" extrusionOk="0">
                        <a:moveTo>
                          <a:pt x="30427" y="23147"/>
                        </a:moveTo>
                        <a:cubicBezTo>
                          <a:pt x="28775" y="34114"/>
                          <a:pt x="20692" y="41991"/>
                          <a:pt x="12372" y="40737"/>
                        </a:cubicBezTo>
                        <a:cubicBezTo>
                          <a:pt x="4052" y="39486"/>
                          <a:pt x="-1353" y="29580"/>
                          <a:pt x="296" y="18612"/>
                        </a:cubicBezTo>
                        <a:cubicBezTo>
                          <a:pt x="1946" y="7647"/>
                          <a:pt x="10029" y="-230"/>
                          <a:pt x="18349" y="1023"/>
                        </a:cubicBezTo>
                        <a:cubicBezTo>
                          <a:pt x="26669" y="2275"/>
                          <a:pt x="32077" y="12180"/>
                          <a:pt x="30427" y="23147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908" name="Google Shape;908;p21"/>
                <p:cNvGrpSpPr/>
                <p:nvPr/>
              </p:nvGrpSpPr>
              <p:grpSpPr>
                <a:xfrm>
                  <a:off x="4990147" y="3608361"/>
                  <a:ext cx="69863" cy="69863"/>
                  <a:chOff x="4990147" y="3608361"/>
                  <a:chExt cx="69863" cy="69863"/>
                </a:xfrm>
              </p:grpSpPr>
              <p:sp>
                <p:nvSpPr>
                  <p:cNvPr id="909" name="Google Shape;909;p21"/>
                  <p:cNvSpPr/>
                  <p:nvPr/>
                </p:nvSpPr>
                <p:spPr>
                  <a:xfrm>
                    <a:off x="4990147" y="3608361"/>
                    <a:ext cx="69863" cy="698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863" h="69863" extrusionOk="0">
                        <a:moveTo>
                          <a:pt x="68664" y="26782"/>
                        </a:moveTo>
                        <a:cubicBezTo>
                          <a:pt x="73658" y="45412"/>
                          <a:pt x="62604" y="64562"/>
                          <a:pt x="43974" y="69556"/>
                        </a:cubicBezTo>
                        <a:cubicBezTo>
                          <a:pt x="25344" y="74550"/>
                          <a:pt x="6193" y="63496"/>
                          <a:pt x="1199" y="44866"/>
                        </a:cubicBezTo>
                        <a:cubicBezTo>
                          <a:pt x="-3794" y="26237"/>
                          <a:pt x="7259" y="7087"/>
                          <a:pt x="25888" y="2092"/>
                        </a:cubicBezTo>
                        <a:cubicBezTo>
                          <a:pt x="44518" y="-2903"/>
                          <a:pt x="63669" y="8151"/>
                          <a:pt x="68664" y="26781"/>
                        </a:cubicBezTo>
                        <a:cubicBezTo>
                          <a:pt x="68664" y="26781"/>
                          <a:pt x="68664" y="26781"/>
                          <a:pt x="68664" y="26782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910" name="Google Shape;910;p21"/>
                  <p:cNvSpPr/>
                  <p:nvPr/>
                </p:nvSpPr>
                <p:spPr>
                  <a:xfrm>
                    <a:off x="5001534" y="3608376"/>
                    <a:ext cx="58469" cy="6983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469" h="69839" extrusionOk="0">
                        <a:moveTo>
                          <a:pt x="18498" y="1260"/>
                        </a:moveTo>
                        <a:cubicBezTo>
                          <a:pt x="35151" y="6395"/>
                          <a:pt x="44488" y="24058"/>
                          <a:pt x="39352" y="40711"/>
                        </a:cubicBezTo>
                        <a:cubicBezTo>
                          <a:pt x="34229" y="57325"/>
                          <a:pt x="16631" y="66664"/>
                          <a:pt x="0" y="61595"/>
                        </a:cubicBezTo>
                        <a:cubicBezTo>
                          <a:pt x="14240" y="74601"/>
                          <a:pt x="36327" y="73601"/>
                          <a:pt x="49333" y="59362"/>
                        </a:cubicBezTo>
                        <a:cubicBezTo>
                          <a:pt x="62339" y="45122"/>
                          <a:pt x="61339" y="23035"/>
                          <a:pt x="47100" y="10029"/>
                        </a:cubicBezTo>
                        <a:cubicBezTo>
                          <a:pt x="39364" y="2963"/>
                          <a:pt x="28864" y="-256"/>
                          <a:pt x="18498" y="1260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911" name="Google Shape;911;p21"/>
                  <p:cNvSpPr/>
                  <p:nvPr/>
                </p:nvSpPr>
                <p:spPr>
                  <a:xfrm>
                    <a:off x="4995334" y="3618774"/>
                    <a:ext cx="30722" cy="399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722" h="39976" extrusionOk="0">
                        <a:moveTo>
                          <a:pt x="30427" y="23147"/>
                        </a:moveTo>
                        <a:cubicBezTo>
                          <a:pt x="28775" y="34114"/>
                          <a:pt x="20692" y="41990"/>
                          <a:pt x="12372" y="40737"/>
                        </a:cubicBezTo>
                        <a:cubicBezTo>
                          <a:pt x="4052" y="39486"/>
                          <a:pt x="-1353" y="29580"/>
                          <a:pt x="296" y="18613"/>
                        </a:cubicBezTo>
                        <a:cubicBezTo>
                          <a:pt x="1946" y="7647"/>
                          <a:pt x="10029" y="-230"/>
                          <a:pt x="18349" y="1023"/>
                        </a:cubicBezTo>
                        <a:cubicBezTo>
                          <a:pt x="26670" y="2274"/>
                          <a:pt x="32076" y="12180"/>
                          <a:pt x="30427" y="23147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962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912" name="Google Shape;912;p21"/>
                <p:cNvGrpSpPr/>
                <p:nvPr/>
              </p:nvGrpSpPr>
              <p:grpSpPr>
                <a:xfrm>
                  <a:off x="4902502" y="4033919"/>
                  <a:ext cx="69863" cy="69863"/>
                  <a:chOff x="4902502" y="4033919"/>
                  <a:chExt cx="69863" cy="69863"/>
                </a:xfrm>
              </p:grpSpPr>
              <p:sp>
                <p:nvSpPr>
                  <p:cNvPr id="913" name="Google Shape;913;p21"/>
                  <p:cNvSpPr/>
                  <p:nvPr/>
                </p:nvSpPr>
                <p:spPr>
                  <a:xfrm>
                    <a:off x="4902502" y="4033919"/>
                    <a:ext cx="69863" cy="698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863" h="69863" extrusionOk="0">
                        <a:moveTo>
                          <a:pt x="68663" y="26780"/>
                        </a:moveTo>
                        <a:cubicBezTo>
                          <a:pt x="73658" y="45409"/>
                          <a:pt x="62605" y="64561"/>
                          <a:pt x="43976" y="69556"/>
                        </a:cubicBezTo>
                        <a:cubicBezTo>
                          <a:pt x="25347" y="74550"/>
                          <a:pt x="6195" y="63498"/>
                          <a:pt x="1200" y="44868"/>
                        </a:cubicBezTo>
                        <a:cubicBezTo>
                          <a:pt x="-3795" y="26238"/>
                          <a:pt x="7258" y="7087"/>
                          <a:pt x="25888" y="2092"/>
                        </a:cubicBezTo>
                        <a:cubicBezTo>
                          <a:pt x="25888" y="2092"/>
                          <a:pt x="25889" y="2092"/>
                          <a:pt x="25890" y="2092"/>
                        </a:cubicBezTo>
                        <a:cubicBezTo>
                          <a:pt x="44519" y="-2902"/>
                          <a:pt x="63669" y="8151"/>
                          <a:pt x="68663" y="2678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914" name="Google Shape;914;p21"/>
                  <p:cNvSpPr/>
                  <p:nvPr/>
                </p:nvSpPr>
                <p:spPr>
                  <a:xfrm>
                    <a:off x="4913891" y="4033933"/>
                    <a:ext cx="58467" cy="698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467" h="69838" extrusionOk="0">
                        <a:moveTo>
                          <a:pt x="18499" y="1259"/>
                        </a:moveTo>
                        <a:cubicBezTo>
                          <a:pt x="35151" y="6394"/>
                          <a:pt x="44489" y="24057"/>
                          <a:pt x="39354" y="40710"/>
                        </a:cubicBezTo>
                        <a:cubicBezTo>
                          <a:pt x="34230" y="57325"/>
                          <a:pt x="16631" y="66665"/>
                          <a:pt x="0" y="61595"/>
                        </a:cubicBezTo>
                        <a:cubicBezTo>
                          <a:pt x="14240" y="74600"/>
                          <a:pt x="36327" y="73599"/>
                          <a:pt x="49332" y="59359"/>
                        </a:cubicBezTo>
                        <a:cubicBezTo>
                          <a:pt x="62337" y="45119"/>
                          <a:pt x="61336" y="23033"/>
                          <a:pt x="47097" y="10027"/>
                        </a:cubicBezTo>
                        <a:cubicBezTo>
                          <a:pt x="39362" y="2963"/>
                          <a:pt x="28864" y="-255"/>
                          <a:pt x="18499" y="1259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915" name="Google Shape;915;p21"/>
                  <p:cNvSpPr/>
                  <p:nvPr/>
                </p:nvSpPr>
                <p:spPr>
                  <a:xfrm>
                    <a:off x="4907690" y="4044329"/>
                    <a:ext cx="30721" cy="399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721" h="39977" extrusionOk="0">
                        <a:moveTo>
                          <a:pt x="30425" y="23148"/>
                        </a:moveTo>
                        <a:cubicBezTo>
                          <a:pt x="28775" y="34115"/>
                          <a:pt x="20692" y="41990"/>
                          <a:pt x="12373" y="40739"/>
                        </a:cubicBezTo>
                        <a:cubicBezTo>
                          <a:pt x="4053" y="39487"/>
                          <a:pt x="-1355" y="29582"/>
                          <a:pt x="297" y="18614"/>
                        </a:cubicBezTo>
                        <a:cubicBezTo>
                          <a:pt x="1946" y="7647"/>
                          <a:pt x="10029" y="-228"/>
                          <a:pt x="18349" y="1023"/>
                        </a:cubicBezTo>
                        <a:cubicBezTo>
                          <a:pt x="26669" y="2276"/>
                          <a:pt x="32077" y="12181"/>
                          <a:pt x="30425" y="23148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962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916" name="Google Shape;916;p21"/>
                <p:cNvGrpSpPr/>
                <p:nvPr/>
              </p:nvGrpSpPr>
              <p:grpSpPr>
                <a:xfrm>
                  <a:off x="4471579" y="3931277"/>
                  <a:ext cx="69863" cy="69863"/>
                  <a:chOff x="4471579" y="3931277"/>
                  <a:chExt cx="69863" cy="69863"/>
                </a:xfrm>
              </p:grpSpPr>
              <p:sp>
                <p:nvSpPr>
                  <p:cNvPr id="917" name="Google Shape;917;p21"/>
                  <p:cNvSpPr/>
                  <p:nvPr/>
                </p:nvSpPr>
                <p:spPr>
                  <a:xfrm>
                    <a:off x="4471579" y="3931277"/>
                    <a:ext cx="69863" cy="698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863" h="69863" extrusionOk="0">
                        <a:moveTo>
                          <a:pt x="68664" y="26779"/>
                        </a:moveTo>
                        <a:cubicBezTo>
                          <a:pt x="73659" y="45409"/>
                          <a:pt x="62606" y="64560"/>
                          <a:pt x="43976" y="69555"/>
                        </a:cubicBezTo>
                        <a:cubicBezTo>
                          <a:pt x="25346" y="74550"/>
                          <a:pt x="6195" y="63497"/>
                          <a:pt x="1200" y="44868"/>
                        </a:cubicBezTo>
                        <a:cubicBezTo>
                          <a:pt x="-3795" y="26238"/>
                          <a:pt x="7258" y="7087"/>
                          <a:pt x="25888" y="2092"/>
                        </a:cubicBezTo>
                        <a:cubicBezTo>
                          <a:pt x="44517" y="-2902"/>
                          <a:pt x="63667" y="8151"/>
                          <a:pt x="68663" y="26779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918" name="Google Shape;918;p21"/>
                  <p:cNvSpPr/>
                  <p:nvPr/>
                </p:nvSpPr>
                <p:spPr>
                  <a:xfrm>
                    <a:off x="4482965" y="3931289"/>
                    <a:ext cx="58469" cy="6983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469" h="69839" extrusionOk="0">
                        <a:moveTo>
                          <a:pt x="18499" y="1260"/>
                        </a:moveTo>
                        <a:cubicBezTo>
                          <a:pt x="35151" y="6397"/>
                          <a:pt x="44485" y="24062"/>
                          <a:pt x="39347" y="40714"/>
                        </a:cubicBezTo>
                        <a:cubicBezTo>
                          <a:pt x="34222" y="57324"/>
                          <a:pt x="16628" y="66661"/>
                          <a:pt x="0" y="61595"/>
                        </a:cubicBezTo>
                        <a:cubicBezTo>
                          <a:pt x="14240" y="74601"/>
                          <a:pt x="36327" y="73601"/>
                          <a:pt x="49333" y="59361"/>
                        </a:cubicBezTo>
                        <a:cubicBezTo>
                          <a:pt x="62339" y="45122"/>
                          <a:pt x="61339" y="23035"/>
                          <a:pt x="47099" y="10028"/>
                        </a:cubicBezTo>
                        <a:cubicBezTo>
                          <a:pt x="39364" y="2963"/>
                          <a:pt x="28865" y="-256"/>
                          <a:pt x="18498" y="1260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919" name="Google Shape;919;p21"/>
                  <p:cNvSpPr/>
                  <p:nvPr/>
                </p:nvSpPr>
                <p:spPr>
                  <a:xfrm>
                    <a:off x="4476765" y="3941687"/>
                    <a:ext cx="30722" cy="39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722" h="39978" extrusionOk="0">
                        <a:moveTo>
                          <a:pt x="30426" y="23148"/>
                        </a:moveTo>
                        <a:cubicBezTo>
                          <a:pt x="28775" y="34116"/>
                          <a:pt x="20692" y="41991"/>
                          <a:pt x="12372" y="40740"/>
                        </a:cubicBezTo>
                        <a:cubicBezTo>
                          <a:pt x="4052" y="39487"/>
                          <a:pt x="-1354" y="29581"/>
                          <a:pt x="296" y="18615"/>
                        </a:cubicBezTo>
                        <a:cubicBezTo>
                          <a:pt x="1946" y="7647"/>
                          <a:pt x="10028" y="-230"/>
                          <a:pt x="18351" y="1023"/>
                        </a:cubicBezTo>
                        <a:cubicBezTo>
                          <a:pt x="26670" y="2274"/>
                          <a:pt x="32076" y="12180"/>
                          <a:pt x="30426" y="23148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</p:grpSp>
        <p:sp>
          <p:nvSpPr>
            <p:cNvPr id="920" name="Google Shape;920;p21"/>
            <p:cNvSpPr/>
            <p:nvPr/>
          </p:nvSpPr>
          <p:spPr>
            <a:xfrm>
              <a:off x="8430771" y="950985"/>
              <a:ext cx="319001" cy="335929"/>
            </a:xfrm>
            <a:custGeom>
              <a:avLst/>
              <a:gdLst/>
              <a:ahLst/>
              <a:cxnLst/>
              <a:rect l="l" t="t" r="r" b="b"/>
              <a:pathLst>
                <a:path w="194513" h="204835" extrusionOk="0">
                  <a:moveTo>
                    <a:pt x="177392" y="36383"/>
                  </a:moveTo>
                  <a:lnTo>
                    <a:pt x="80138" y="0"/>
                  </a:lnTo>
                  <a:lnTo>
                    <a:pt x="0" y="66035"/>
                  </a:lnTo>
                  <a:lnTo>
                    <a:pt x="17119" y="168452"/>
                  </a:lnTo>
                  <a:lnTo>
                    <a:pt x="114375" y="204835"/>
                  </a:lnTo>
                  <a:lnTo>
                    <a:pt x="194513" y="138801"/>
                  </a:lnTo>
                  <a:lnTo>
                    <a:pt x="177392" y="36383"/>
                  </a:ln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921" name="Google Shape;921;p21"/>
            <p:cNvGrpSpPr/>
            <p:nvPr/>
          </p:nvGrpSpPr>
          <p:grpSpPr>
            <a:xfrm>
              <a:off x="1420044" y="4784318"/>
              <a:ext cx="670971" cy="426896"/>
              <a:chOff x="6780936" y="4251465"/>
              <a:chExt cx="409403" cy="260477"/>
            </a:xfrm>
          </p:grpSpPr>
          <p:sp>
            <p:nvSpPr>
              <p:cNvPr id="922" name="Google Shape;922;p21"/>
              <p:cNvSpPr/>
              <p:nvPr/>
            </p:nvSpPr>
            <p:spPr>
              <a:xfrm>
                <a:off x="6780936" y="4251465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9"/>
                    </a:moveTo>
                    <a:lnTo>
                      <a:pt x="126613" y="0"/>
                    </a:lnTo>
                    <a:lnTo>
                      <a:pt x="19317" y="39638"/>
                    </a:lnTo>
                    <a:lnTo>
                      <a:pt x="0" y="152375"/>
                    </a:lnTo>
                    <a:lnTo>
                      <a:pt x="87972" y="225474"/>
                    </a:lnTo>
                    <a:lnTo>
                      <a:pt x="195265" y="185836"/>
                    </a:lnTo>
                    <a:lnTo>
                      <a:pt x="214585" y="73099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923" name="Google Shape;923;p21"/>
              <p:cNvSpPr/>
              <p:nvPr/>
            </p:nvSpPr>
            <p:spPr>
              <a:xfrm>
                <a:off x="6975754" y="4286469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8"/>
                    </a:moveTo>
                    <a:lnTo>
                      <a:pt x="126613" y="0"/>
                    </a:lnTo>
                    <a:lnTo>
                      <a:pt x="19320" y="39638"/>
                    </a:lnTo>
                    <a:lnTo>
                      <a:pt x="0" y="152375"/>
                    </a:lnTo>
                    <a:lnTo>
                      <a:pt x="87972" y="225473"/>
                    </a:lnTo>
                    <a:lnTo>
                      <a:pt x="195268" y="185836"/>
                    </a:lnTo>
                    <a:lnTo>
                      <a:pt x="214585" y="73098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924" name="Google Shape;924;p21"/>
            <p:cNvSpPr/>
            <p:nvPr/>
          </p:nvSpPr>
          <p:spPr>
            <a:xfrm>
              <a:off x="5636582" y="319948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5541"/>
                  </a:moveTo>
                  <a:cubicBezTo>
                    <a:pt x="31082" y="24124"/>
                    <a:pt x="24124" y="31082"/>
                    <a:pt x="15541" y="31082"/>
                  </a:cubicBezTo>
                  <a:cubicBezTo>
                    <a:pt x="6958" y="31082"/>
                    <a:pt x="0" y="24124"/>
                    <a:pt x="0" y="15541"/>
                  </a:cubicBezTo>
                  <a:cubicBezTo>
                    <a:pt x="0" y="6958"/>
                    <a:pt x="6958" y="0"/>
                    <a:pt x="15541" y="0"/>
                  </a:cubicBezTo>
                  <a:cubicBezTo>
                    <a:pt x="24124" y="0"/>
                    <a:pt x="31082" y="6958"/>
                    <a:pt x="31082" y="155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925" name="Google Shape;925;p21"/>
            <p:cNvSpPr/>
            <p:nvPr/>
          </p:nvSpPr>
          <p:spPr>
            <a:xfrm>
              <a:off x="6879500" y="4784329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2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6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926" name="Google Shape;926;p21"/>
            <p:cNvSpPr/>
            <p:nvPr/>
          </p:nvSpPr>
          <p:spPr>
            <a:xfrm>
              <a:off x="204628" y="1286933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927" name="Google Shape;927;p21"/>
            <p:cNvSpPr/>
            <p:nvPr/>
          </p:nvSpPr>
          <p:spPr>
            <a:xfrm>
              <a:off x="418740" y="4316439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6433"/>
                  </a:moveTo>
                  <a:cubicBezTo>
                    <a:pt x="31082" y="25016"/>
                    <a:pt x="24125" y="31975"/>
                    <a:pt x="15541" y="31975"/>
                  </a:cubicBezTo>
                  <a:cubicBezTo>
                    <a:pt x="6958" y="31975"/>
                    <a:pt x="0" y="25017"/>
                    <a:pt x="0" y="16433"/>
                  </a:cubicBezTo>
                  <a:cubicBezTo>
                    <a:pt x="0" y="7850"/>
                    <a:pt x="6958" y="892"/>
                    <a:pt x="15541" y="892"/>
                  </a:cubicBezTo>
                  <a:cubicBezTo>
                    <a:pt x="15541" y="892"/>
                    <a:pt x="15541" y="892"/>
                    <a:pt x="15542" y="892"/>
                  </a:cubicBezTo>
                  <a:cubicBezTo>
                    <a:pt x="24125" y="892"/>
                    <a:pt x="31082" y="7850"/>
                    <a:pt x="31083" y="16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sp>
        <p:nvSpPr>
          <p:cNvPr id="928" name="Google Shape;928;p21"/>
          <p:cNvSpPr txBox="1"/>
          <p:nvPr>
            <p:ph type="title"/>
          </p:nvPr>
        </p:nvSpPr>
        <p:spPr>
          <a:xfrm>
            <a:off x="720000" y="431316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929" name="Google Shape;929;p21"/>
          <p:cNvSpPr txBox="1"/>
          <p:nvPr>
            <p:ph type="subTitle" idx="1"/>
          </p:nvPr>
        </p:nvSpPr>
        <p:spPr>
          <a:xfrm>
            <a:off x="1090025" y="3023552"/>
            <a:ext cx="2175300" cy="90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0" name="Google Shape;930;p21"/>
          <p:cNvSpPr txBox="1"/>
          <p:nvPr>
            <p:ph type="subTitle" idx="2"/>
          </p:nvPr>
        </p:nvSpPr>
        <p:spPr>
          <a:xfrm>
            <a:off x="3484347" y="3023552"/>
            <a:ext cx="2175300" cy="90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1" name="Google Shape;931;p21"/>
          <p:cNvSpPr txBox="1"/>
          <p:nvPr>
            <p:ph type="subTitle" idx="3"/>
          </p:nvPr>
        </p:nvSpPr>
        <p:spPr>
          <a:xfrm>
            <a:off x="5878675" y="3023552"/>
            <a:ext cx="2175300" cy="90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2" name="Google Shape;932;p21"/>
          <p:cNvSpPr txBox="1"/>
          <p:nvPr>
            <p:ph type="subTitle" idx="4"/>
          </p:nvPr>
        </p:nvSpPr>
        <p:spPr>
          <a:xfrm>
            <a:off x="1090025" y="2558035"/>
            <a:ext cx="2175300" cy="4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3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933" name="Google Shape;933;p21"/>
          <p:cNvSpPr txBox="1"/>
          <p:nvPr>
            <p:ph type="subTitle" idx="5"/>
          </p:nvPr>
        </p:nvSpPr>
        <p:spPr>
          <a:xfrm>
            <a:off x="3484350" y="2558035"/>
            <a:ext cx="2175300" cy="4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3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934" name="Google Shape;934;p21"/>
          <p:cNvSpPr txBox="1"/>
          <p:nvPr>
            <p:ph type="subTitle" idx="6"/>
          </p:nvPr>
        </p:nvSpPr>
        <p:spPr>
          <a:xfrm>
            <a:off x="5878675" y="2558035"/>
            <a:ext cx="2175300" cy="4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3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5">
    <p:spTree>
      <p:nvGrpSpPr>
        <p:cNvPr id="935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22"/>
          <p:cNvSpPr txBox="1"/>
          <p:nvPr>
            <p:ph type="title"/>
          </p:nvPr>
        </p:nvSpPr>
        <p:spPr>
          <a:xfrm>
            <a:off x="720000" y="431316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937" name="Google Shape;937;p22"/>
          <p:cNvSpPr txBox="1"/>
          <p:nvPr>
            <p:ph type="subTitle" idx="1"/>
          </p:nvPr>
        </p:nvSpPr>
        <p:spPr>
          <a:xfrm>
            <a:off x="2256208" y="1971685"/>
            <a:ext cx="1978200" cy="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8" name="Google Shape;938;p22"/>
          <p:cNvSpPr txBox="1"/>
          <p:nvPr>
            <p:ph type="subTitle" idx="2"/>
          </p:nvPr>
        </p:nvSpPr>
        <p:spPr>
          <a:xfrm>
            <a:off x="5685161" y="1971685"/>
            <a:ext cx="1978200" cy="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9" name="Google Shape;939;p22"/>
          <p:cNvSpPr txBox="1"/>
          <p:nvPr>
            <p:ph type="subTitle" idx="3"/>
          </p:nvPr>
        </p:nvSpPr>
        <p:spPr>
          <a:xfrm>
            <a:off x="2256208" y="3619041"/>
            <a:ext cx="1978200" cy="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0" name="Google Shape;940;p22"/>
          <p:cNvSpPr txBox="1"/>
          <p:nvPr>
            <p:ph type="subTitle" idx="4"/>
          </p:nvPr>
        </p:nvSpPr>
        <p:spPr>
          <a:xfrm>
            <a:off x="5685161" y="3619041"/>
            <a:ext cx="1978200" cy="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1" name="Google Shape;941;p22"/>
          <p:cNvSpPr txBox="1"/>
          <p:nvPr>
            <p:ph type="subTitle" idx="5"/>
          </p:nvPr>
        </p:nvSpPr>
        <p:spPr>
          <a:xfrm>
            <a:off x="2256208" y="1490589"/>
            <a:ext cx="1978200" cy="50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3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942" name="Google Shape;942;p22"/>
          <p:cNvSpPr txBox="1"/>
          <p:nvPr>
            <p:ph type="subTitle" idx="6"/>
          </p:nvPr>
        </p:nvSpPr>
        <p:spPr>
          <a:xfrm>
            <a:off x="2256208" y="3138045"/>
            <a:ext cx="1978200" cy="50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3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943" name="Google Shape;943;p22"/>
          <p:cNvSpPr txBox="1"/>
          <p:nvPr>
            <p:ph type="subTitle" idx="7"/>
          </p:nvPr>
        </p:nvSpPr>
        <p:spPr>
          <a:xfrm>
            <a:off x="5685158" y="1490589"/>
            <a:ext cx="1978200" cy="50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3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944" name="Google Shape;944;p22"/>
          <p:cNvSpPr txBox="1"/>
          <p:nvPr>
            <p:ph type="subTitle" idx="8"/>
          </p:nvPr>
        </p:nvSpPr>
        <p:spPr>
          <a:xfrm>
            <a:off x="5685158" y="3138045"/>
            <a:ext cx="1978200" cy="50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3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grpSp>
        <p:nvGrpSpPr>
          <p:cNvPr id="945" name="Google Shape;945;p22"/>
          <p:cNvGrpSpPr/>
          <p:nvPr/>
        </p:nvGrpSpPr>
        <p:grpSpPr>
          <a:xfrm>
            <a:off x="-256102" y="225766"/>
            <a:ext cx="9665956" cy="5294978"/>
            <a:chOff x="-256102" y="225766"/>
            <a:chExt cx="9665956" cy="5294978"/>
          </a:xfrm>
        </p:grpSpPr>
        <p:grpSp>
          <p:nvGrpSpPr>
            <p:cNvPr id="946" name="Google Shape;946;p22"/>
            <p:cNvGrpSpPr/>
            <p:nvPr/>
          </p:nvGrpSpPr>
          <p:grpSpPr>
            <a:xfrm rot="4031548">
              <a:off x="7506559" y="4685497"/>
              <a:ext cx="750093" cy="705550"/>
              <a:chOff x="5651104" y="1373586"/>
              <a:chExt cx="424720" cy="399499"/>
            </a:xfrm>
          </p:grpSpPr>
          <p:grpSp>
            <p:nvGrpSpPr>
              <p:cNvPr id="947" name="Google Shape;947;p22"/>
              <p:cNvGrpSpPr/>
              <p:nvPr/>
            </p:nvGrpSpPr>
            <p:grpSpPr>
              <a:xfrm rot="452058">
                <a:off x="5672564" y="1397095"/>
                <a:ext cx="381799" cy="352481"/>
                <a:chOff x="7322781" y="2566310"/>
                <a:chExt cx="113518" cy="104801"/>
              </a:xfrm>
            </p:grpSpPr>
            <p:sp>
              <p:nvSpPr>
                <p:cNvPr id="948" name="Google Shape;948;p22"/>
                <p:cNvSpPr/>
                <p:nvPr/>
              </p:nvSpPr>
              <p:spPr>
                <a:xfrm>
                  <a:off x="7322781" y="2566310"/>
                  <a:ext cx="113517" cy="104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3517" h="104800" extrusionOk="0">
                      <a:moveTo>
                        <a:pt x="5035" y="98106"/>
                      </a:moveTo>
                      <a:lnTo>
                        <a:pt x="5035" y="98106"/>
                      </a:lnTo>
                      <a:cubicBezTo>
                        <a:pt x="-2297" y="89832"/>
                        <a:pt x="-1520" y="77193"/>
                        <a:pt x="6771" y="69874"/>
                      </a:cubicBezTo>
                      <a:lnTo>
                        <a:pt x="80200" y="5076"/>
                      </a:lnTo>
                      <a:cubicBezTo>
                        <a:pt x="88491" y="-2242"/>
                        <a:pt x="101158" y="-1468"/>
                        <a:pt x="108491" y="6805"/>
                      </a:cubicBezTo>
                      <a:cubicBezTo>
                        <a:pt x="108492" y="6805"/>
                        <a:pt x="108492" y="6806"/>
                        <a:pt x="108493" y="6806"/>
                      </a:cubicBezTo>
                      <a:lnTo>
                        <a:pt x="108493" y="6806"/>
                      </a:lnTo>
                      <a:cubicBezTo>
                        <a:pt x="115827" y="15080"/>
                        <a:pt x="115051" y="27719"/>
                        <a:pt x="106759" y="35038"/>
                      </a:cubicBezTo>
                      <a:cubicBezTo>
                        <a:pt x="106759" y="35038"/>
                        <a:pt x="106759" y="35038"/>
                        <a:pt x="106758" y="35039"/>
                      </a:cubicBezTo>
                      <a:lnTo>
                        <a:pt x="33329" y="99837"/>
                      </a:lnTo>
                      <a:cubicBezTo>
                        <a:pt x="25037" y="107155"/>
                        <a:pt x="12370" y="106381"/>
                        <a:pt x="5036" y="98108"/>
                      </a:cubicBezTo>
                      <a:cubicBezTo>
                        <a:pt x="5035" y="98107"/>
                        <a:pt x="5035" y="98107"/>
                        <a:pt x="5035" y="98106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949" name="Google Shape;949;p22"/>
                <p:cNvSpPr/>
                <p:nvPr/>
              </p:nvSpPr>
              <p:spPr>
                <a:xfrm>
                  <a:off x="7325615" y="2570424"/>
                  <a:ext cx="110684" cy="1006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684" h="100687" extrusionOk="0">
                      <a:moveTo>
                        <a:pt x="105661" y="2693"/>
                      </a:moveTo>
                      <a:cubicBezTo>
                        <a:pt x="104601" y="1683"/>
                        <a:pt x="103428" y="798"/>
                        <a:pt x="102166" y="56"/>
                      </a:cubicBezTo>
                      <a:cubicBezTo>
                        <a:pt x="106786" y="8113"/>
                        <a:pt x="105148" y="18295"/>
                        <a:pt x="98233" y="24505"/>
                      </a:cubicBezTo>
                      <a:lnTo>
                        <a:pt x="24805" y="89303"/>
                      </a:lnTo>
                      <a:cubicBezTo>
                        <a:pt x="17783" y="95393"/>
                        <a:pt x="7456" y="95770"/>
                        <a:pt x="6" y="90210"/>
                      </a:cubicBezTo>
                      <a:cubicBezTo>
                        <a:pt x="591" y="91550"/>
                        <a:pt x="1327" y="92820"/>
                        <a:pt x="2201" y="93993"/>
                      </a:cubicBezTo>
                      <a:cubicBezTo>
                        <a:pt x="9535" y="102267"/>
                        <a:pt x="22202" y="103042"/>
                        <a:pt x="30494" y="95724"/>
                      </a:cubicBezTo>
                      <a:cubicBezTo>
                        <a:pt x="30494" y="95724"/>
                        <a:pt x="30494" y="95724"/>
                        <a:pt x="30495" y="95723"/>
                      </a:cubicBezTo>
                      <a:lnTo>
                        <a:pt x="103925" y="30925"/>
                      </a:lnTo>
                      <a:cubicBezTo>
                        <a:pt x="112217" y="23607"/>
                        <a:pt x="112994" y="10967"/>
                        <a:pt x="105661" y="2693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950" name="Google Shape;950;p22"/>
              <p:cNvSpPr/>
              <p:nvPr/>
            </p:nvSpPr>
            <p:spPr>
              <a:xfrm rot="450951">
                <a:off x="5947405" y="1432961"/>
                <a:ext cx="76761" cy="52346"/>
              </a:xfrm>
              <a:custGeom>
                <a:avLst/>
                <a:gdLst/>
                <a:ahLst/>
                <a:cxnLst/>
                <a:rect l="l" t="t" r="r" b="b"/>
                <a:pathLst>
                  <a:path w="22819" h="15561" extrusionOk="0">
                    <a:moveTo>
                      <a:pt x="14009" y="14153"/>
                    </a:moveTo>
                    <a:cubicBezTo>
                      <a:pt x="7876" y="16662"/>
                      <a:pt x="1741" y="15869"/>
                      <a:pt x="308" y="12380"/>
                    </a:cubicBezTo>
                    <a:cubicBezTo>
                      <a:pt x="-1125" y="8895"/>
                      <a:pt x="2687" y="4031"/>
                      <a:pt x="8821" y="1522"/>
                    </a:cubicBezTo>
                    <a:cubicBezTo>
                      <a:pt x="14957" y="-988"/>
                      <a:pt x="21092" y="-195"/>
                      <a:pt x="22525" y="3293"/>
                    </a:cubicBezTo>
                    <a:cubicBezTo>
                      <a:pt x="23957" y="6780"/>
                      <a:pt x="20146" y="11643"/>
                      <a:pt x="14009" y="14153"/>
                    </a:cubicBezTo>
                    <a:close/>
                  </a:path>
                </a:pathLst>
              </a:custGeom>
              <a:solidFill>
                <a:srgbClr val="FFFFFF">
                  <a:alpha val="1962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grpSp>
            <p:nvGrpSpPr>
              <p:cNvPr id="951" name="Google Shape;951;p22"/>
              <p:cNvGrpSpPr/>
              <p:nvPr/>
            </p:nvGrpSpPr>
            <p:grpSpPr>
              <a:xfrm rot="452058">
                <a:off x="5664945" y="1512813"/>
                <a:ext cx="235558" cy="226628"/>
                <a:chOff x="7322781" y="2603728"/>
                <a:chExt cx="70037" cy="67382"/>
              </a:xfrm>
            </p:grpSpPr>
            <p:grpSp>
              <p:nvGrpSpPr>
                <p:cNvPr id="952" name="Google Shape;952;p22"/>
                <p:cNvGrpSpPr/>
                <p:nvPr/>
              </p:nvGrpSpPr>
              <p:grpSpPr>
                <a:xfrm>
                  <a:off x="7322781" y="2603728"/>
                  <a:ext cx="70037" cy="67382"/>
                  <a:chOff x="7322781" y="2603728"/>
                  <a:chExt cx="70037" cy="67382"/>
                </a:xfrm>
              </p:grpSpPr>
              <p:sp>
                <p:nvSpPr>
                  <p:cNvPr id="953" name="Google Shape;953;p22"/>
                  <p:cNvSpPr/>
                  <p:nvPr/>
                </p:nvSpPr>
                <p:spPr>
                  <a:xfrm>
                    <a:off x="7322781" y="2603728"/>
                    <a:ext cx="70037" cy="6738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037" h="67382" extrusionOk="0">
                        <a:moveTo>
                          <a:pt x="5035" y="60688"/>
                        </a:moveTo>
                        <a:lnTo>
                          <a:pt x="5035" y="60688"/>
                        </a:lnTo>
                        <a:cubicBezTo>
                          <a:pt x="-2297" y="52413"/>
                          <a:pt x="-1520" y="39774"/>
                          <a:pt x="6771" y="32456"/>
                        </a:cubicBezTo>
                        <a:lnTo>
                          <a:pt x="43486" y="56"/>
                        </a:lnTo>
                        <a:lnTo>
                          <a:pt x="70044" y="30020"/>
                        </a:lnTo>
                        <a:lnTo>
                          <a:pt x="33329" y="62419"/>
                        </a:lnTo>
                        <a:cubicBezTo>
                          <a:pt x="25037" y="69737"/>
                          <a:pt x="12370" y="68963"/>
                          <a:pt x="5036" y="60689"/>
                        </a:cubicBezTo>
                        <a:cubicBezTo>
                          <a:pt x="5035" y="60689"/>
                          <a:pt x="5035" y="60689"/>
                          <a:pt x="5035" y="60688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grpSp>
                <p:nvGrpSpPr>
                  <p:cNvPr id="954" name="Google Shape;954;p22"/>
                  <p:cNvGrpSpPr/>
                  <p:nvPr/>
                </p:nvGrpSpPr>
                <p:grpSpPr>
                  <a:xfrm>
                    <a:off x="7325615" y="2627270"/>
                    <a:ext cx="67203" cy="43840"/>
                    <a:chOff x="7325615" y="2627270"/>
                    <a:chExt cx="67203" cy="43840"/>
                  </a:xfrm>
                </p:grpSpPr>
                <p:sp>
                  <p:nvSpPr>
                    <p:cNvPr id="955" name="Google Shape;955;p22"/>
                    <p:cNvSpPr/>
                    <p:nvPr/>
                  </p:nvSpPr>
                  <p:spPr>
                    <a:xfrm>
                      <a:off x="7325615" y="2660577"/>
                      <a:ext cx="2194" cy="378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94" h="3782" extrusionOk="0">
                          <a:moveTo>
                            <a:pt x="6" y="56"/>
                          </a:moveTo>
                          <a:cubicBezTo>
                            <a:pt x="591" y="1397"/>
                            <a:pt x="1327" y="2666"/>
                            <a:pt x="2201" y="3839"/>
                          </a:cubicBezTo>
                          <a:cubicBezTo>
                            <a:pt x="1328" y="2665"/>
                            <a:pt x="592" y="1396"/>
                            <a:pt x="6" y="56"/>
                          </a:cubicBezTo>
                          <a:close/>
                        </a:path>
                      </a:pathLst>
                    </a:custGeom>
                    <a:solidFill>
                      <a:srgbClr val="4AD9C4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956" name="Google Shape;956;p22"/>
                    <p:cNvSpPr/>
                    <p:nvPr/>
                  </p:nvSpPr>
                  <p:spPr>
                    <a:xfrm>
                      <a:off x="7325615" y="2627270"/>
                      <a:ext cx="67203" cy="43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7203" h="43840" extrusionOk="0">
                          <a:moveTo>
                            <a:pt x="24805" y="32457"/>
                          </a:moveTo>
                          <a:cubicBezTo>
                            <a:pt x="17784" y="38547"/>
                            <a:pt x="7456" y="38925"/>
                            <a:pt x="6" y="33364"/>
                          </a:cubicBezTo>
                          <a:cubicBezTo>
                            <a:pt x="592" y="34704"/>
                            <a:pt x="1328" y="35973"/>
                            <a:pt x="2201" y="37147"/>
                          </a:cubicBezTo>
                          <a:cubicBezTo>
                            <a:pt x="9535" y="45420"/>
                            <a:pt x="22202" y="46196"/>
                            <a:pt x="30494" y="38878"/>
                          </a:cubicBezTo>
                          <a:cubicBezTo>
                            <a:pt x="30494" y="38878"/>
                            <a:pt x="30494" y="38878"/>
                            <a:pt x="30495" y="38877"/>
                          </a:cubicBezTo>
                          <a:lnTo>
                            <a:pt x="67210" y="6478"/>
                          </a:lnTo>
                          <a:lnTo>
                            <a:pt x="61520" y="56"/>
                          </a:ln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</p:grpSp>
            <p:sp>
              <p:nvSpPr>
                <p:cNvPr id="957" name="Google Shape;957;p22"/>
                <p:cNvSpPr/>
                <p:nvPr/>
              </p:nvSpPr>
              <p:spPr>
                <a:xfrm>
                  <a:off x="7328635" y="2634850"/>
                  <a:ext cx="15339" cy="229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39" h="22943" extrusionOk="0">
                      <a:moveTo>
                        <a:pt x="14079" y="13926"/>
                      </a:moveTo>
                      <a:cubicBezTo>
                        <a:pt x="11750" y="20120"/>
                        <a:pt x="6993" y="24068"/>
                        <a:pt x="3456" y="22743"/>
                      </a:cubicBezTo>
                      <a:cubicBezTo>
                        <a:pt x="-80" y="21418"/>
                        <a:pt x="-1058" y="15322"/>
                        <a:pt x="1273" y="9129"/>
                      </a:cubicBezTo>
                      <a:cubicBezTo>
                        <a:pt x="3604" y="2935"/>
                        <a:pt x="8359" y="-1013"/>
                        <a:pt x="11896" y="313"/>
                      </a:cubicBezTo>
                      <a:cubicBezTo>
                        <a:pt x="15432" y="1637"/>
                        <a:pt x="16411" y="7733"/>
                        <a:pt x="14079" y="13926"/>
                      </a:cubicBezTo>
                      <a:close/>
                    </a:path>
                  </a:pathLst>
                </a:custGeom>
                <a:solidFill>
                  <a:srgbClr val="FFFFFF">
                    <a:alpha val="1962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958" name="Google Shape;958;p22"/>
              <p:cNvSpPr/>
              <p:nvPr/>
            </p:nvSpPr>
            <p:spPr>
              <a:xfrm rot="450951">
                <a:off x="5716881" y="1429445"/>
                <a:ext cx="247280" cy="218220"/>
              </a:xfrm>
              <a:custGeom>
                <a:avLst/>
                <a:gdLst/>
                <a:ahLst/>
                <a:cxnLst/>
                <a:rect l="l" t="t" r="r" b="b"/>
                <a:pathLst>
                  <a:path w="73510" h="64871" extrusionOk="0">
                    <a:moveTo>
                      <a:pt x="73517" y="56"/>
                    </a:moveTo>
                    <a:cubicBezTo>
                      <a:pt x="61888" y="11572"/>
                      <a:pt x="49680" y="22433"/>
                      <a:pt x="37518" y="33345"/>
                    </a:cubicBezTo>
                    <a:cubicBezTo>
                      <a:pt x="25179" y="44059"/>
                      <a:pt x="12886" y="54826"/>
                      <a:pt x="6" y="64928"/>
                    </a:cubicBezTo>
                    <a:cubicBezTo>
                      <a:pt x="11629" y="53408"/>
                      <a:pt x="23841" y="42550"/>
                      <a:pt x="36006" y="31640"/>
                    </a:cubicBezTo>
                    <a:cubicBezTo>
                      <a:pt x="48347" y="20928"/>
                      <a:pt x="60642" y="10166"/>
                      <a:pt x="73517" y="5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959" name="Google Shape;959;p22"/>
            <p:cNvGrpSpPr/>
            <p:nvPr/>
          </p:nvGrpSpPr>
          <p:grpSpPr>
            <a:xfrm rot="-1750480">
              <a:off x="8269542" y="4176874"/>
              <a:ext cx="750075" cy="705534"/>
              <a:chOff x="5651104" y="1373586"/>
              <a:chExt cx="424720" cy="399499"/>
            </a:xfrm>
          </p:grpSpPr>
          <p:grpSp>
            <p:nvGrpSpPr>
              <p:cNvPr id="960" name="Google Shape;960;p22"/>
              <p:cNvGrpSpPr/>
              <p:nvPr/>
            </p:nvGrpSpPr>
            <p:grpSpPr>
              <a:xfrm rot="452058">
                <a:off x="5672564" y="1397095"/>
                <a:ext cx="381799" cy="352481"/>
                <a:chOff x="7322781" y="2566310"/>
                <a:chExt cx="113518" cy="104801"/>
              </a:xfrm>
            </p:grpSpPr>
            <p:sp>
              <p:nvSpPr>
                <p:cNvPr id="961" name="Google Shape;961;p22"/>
                <p:cNvSpPr/>
                <p:nvPr/>
              </p:nvSpPr>
              <p:spPr>
                <a:xfrm>
                  <a:off x="7322781" y="2566310"/>
                  <a:ext cx="113517" cy="104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3517" h="104800" extrusionOk="0">
                      <a:moveTo>
                        <a:pt x="5035" y="98106"/>
                      </a:moveTo>
                      <a:lnTo>
                        <a:pt x="5035" y="98106"/>
                      </a:lnTo>
                      <a:cubicBezTo>
                        <a:pt x="-2297" y="89832"/>
                        <a:pt x="-1520" y="77193"/>
                        <a:pt x="6771" y="69874"/>
                      </a:cubicBezTo>
                      <a:lnTo>
                        <a:pt x="80200" y="5076"/>
                      </a:lnTo>
                      <a:cubicBezTo>
                        <a:pt x="88491" y="-2242"/>
                        <a:pt x="101158" y="-1468"/>
                        <a:pt x="108491" y="6805"/>
                      </a:cubicBezTo>
                      <a:cubicBezTo>
                        <a:pt x="108492" y="6805"/>
                        <a:pt x="108492" y="6806"/>
                        <a:pt x="108493" y="6806"/>
                      </a:cubicBezTo>
                      <a:lnTo>
                        <a:pt x="108493" y="6806"/>
                      </a:lnTo>
                      <a:cubicBezTo>
                        <a:pt x="115827" y="15080"/>
                        <a:pt x="115051" y="27719"/>
                        <a:pt x="106759" y="35038"/>
                      </a:cubicBezTo>
                      <a:cubicBezTo>
                        <a:pt x="106759" y="35038"/>
                        <a:pt x="106759" y="35038"/>
                        <a:pt x="106758" y="35039"/>
                      </a:cubicBezTo>
                      <a:lnTo>
                        <a:pt x="33329" y="99837"/>
                      </a:lnTo>
                      <a:cubicBezTo>
                        <a:pt x="25037" y="107155"/>
                        <a:pt x="12370" y="106381"/>
                        <a:pt x="5036" y="98108"/>
                      </a:cubicBezTo>
                      <a:cubicBezTo>
                        <a:pt x="5035" y="98107"/>
                        <a:pt x="5035" y="98107"/>
                        <a:pt x="5035" y="98106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962" name="Google Shape;962;p22"/>
                <p:cNvSpPr/>
                <p:nvPr/>
              </p:nvSpPr>
              <p:spPr>
                <a:xfrm>
                  <a:off x="7325615" y="2570424"/>
                  <a:ext cx="110684" cy="1006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684" h="100687" extrusionOk="0">
                      <a:moveTo>
                        <a:pt x="105661" y="2693"/>
                      </a:moveTo>
                      <a:cubicBezTo>
                        <a:pt x="104601" y="1683"/>
                        <a:pt x="103428" y="798"/>
                        <a:pt x="102166" y="56"/>
                      </a:cubicBezTo>
                      <a:cubicBezTo>
                        <a:pt x="106786" y="8113"/>
                        <a:pt x="105148" y="18295"/>
                        <a:pt x="98233" y="24505"/>
                      </a:cubicBezTo>
                      <a:lnTo>
                        <a:pt x="24805" y="89303"/>
                      </a:lnTo>
                      <a:cubicBezTo>
                        <a:pt x="17783" y="95393"/>
                        <a:pt x="7456" y="95770"/>
                        <a:pt x="6" y="90210"/>
                      </a:cubicBezTo>
                      <a:cubicBezTo>
                        <a:pt x="591" y="91550"/>
                        <a:pt x="1327" y="92820"/>
                        <a:pt x="2201" y="93993"/>
                      </a:cubicBezTo>
                      <a:cubicBezTo>
                        <a:pt x="9535" y="102267"/>
                        <a:pt x="22202" y="103042"/>
                        <a:pt x="30494" y="95724"/>
                      </a:cubicBezTo>
                      <a:cubicBezTo>
                        <a:pt x="30494" y="95724"/>
                        <a:pt x="30494" y="95724"/>
                        <a:pt x="30495" y="95723"/>
                      </a:cubicBezTo>
                      <a:lnTo>
                        <a:pt x="103925" y="30925"/>
                      </a:lnTo>
                      <a:cubicBezTo>
                        <a:pt x="112217" y="23607"/>
                        <a:pt x="112994" y="10967"/>
                        <a:pt x="105661" y="2693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963" name="Google Shape;963;p22"/>
              <p:cNvSpPr/>
              <p:nvPr/>
            </p:nvSpPr>
            <p:spPr>
              <a:xfrm rot="450951">
                <a:off x="5947405" y="1432961"/>
                <a:ext cx="76761" cy="52346"/>
              </a:xfrm>
              <a:custGeom>
                <a:avLst/>
                <a:gdLst/>
                <a:ahLst/>
                <a:cxnLst/>
                <a:rect l="l" t="t" r="r" b="b"/>
                <a:pathLst>
                  <a:path w="22819" h="15561" extrusionOk="0">
                    <a:moveTo>
                      <a:pt x="14009" y="14153"/>
                    </a:moveTo>
                    <a:cubicBezTo>
                      <a:pt x="7876" y="16662"/>
                      <a:pt x="1741" y="15869"/>
                      <a:pt x="308" y="12380"/>
                    </a:cubicBezTo>
                    <a:cubicBezTo>
                      <a:pt x="-1125" y="8895"/>
                      <a:pt x="2687" y="4031"/>
                      <a:pt x="8821" y="1522"/>
                    </a:cubicBezTo>
                    <a:cubicBezTo>
                      <a:pt x="14957" y="-988"/>
                      <a:pt x="21092" y="-195"/>
                      <a:pt x="22525" y="3293"/>
                    </a:cubicBezTo>
                    <a:cubicBezTo>
                      <a:pt x="23957" y="6780"/>
                      <a:pt x="20146" y="11643"/>
                      <a:pt x="14009" y="14153"/>
                    </a:cubicBezTo>
                    <a:close/>
                  </a:path>
                </a:pathLst>
              </a:custGeom>
              <a:solidFill>
                <a:srgbClr val="FFFFFF">
                  <a:alpha val="1962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grpSp>
            <p:nvGrpSpPr>
              <p:cNvPr id="964" name="Google Shape;964;p22"/>
              <p:cNvGrpSpPr/>
              <p:nvPr/>
            </p:nvGrpSpPr>
            <p:grpSpPr>
              <a:xfrm rot="452058">
                <a:off x="5664945" y="1512813"/>
                <a:ext cx="235558" cy="226628"/>
                <a:chOff x="7322781" y="2603728"/>
                <a:chExt cx="70037" cy="67382"/>
              </a:xfrm>
            </p:grpSpPr>
            <p:grpSp>
              <p:nvGrpSpPr>
                <p:cNvPr id="965" name="Google Shape;965;p22"/>
                <p:cNvGrpSpPr/>
                <p:nvPr/>
              </p:nvGrpSpPr>
              <p:grpSpPr>
                <a:xfrm>
                  <a:off x="7322781" y="2603728"/>
                  <a:ext cx="70037" cy="67382"/>
                  <a:chOff x="7322781" y="2603728"/>
                  <a:chExt cx="70037" cy="67382"/>
                </a:xfrm>
              </p:grpSpPr>
              <p:sp>
                <p:nvSpPr>
                  <p:cNvPr id="966" name="Google Shape;966;p22"/>
                  <p:cNvSpPr/>
                  <p:nvPr/>
                </p:nvSpPr>
                <p:spPr>
                  <a:xfrm>
                    <a:off x="7322781" y="2603728"/>
                    <a:ext cx="70037" cy="6738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037" h="67382" extrusionOk="0">
                        <a:moveTo>
                          <a:pt x="5035" y="60688"/>
                        </a:moveTo>
                        <a:lnTo>
                          <a:pt x="5035" y="60688"/>
                        </a:lnTo>
                        <a:cubicBezTo>
                          <a:pt x="-2297" y="52413"/>
                          <a:pt x="-1520" y="39774"/>
                          <a:pt x="6771" y="32456"/>
                        </a:cubicBezTo>
                        <a:lnTo>
                          <a:pt x="43486" y="56"/>
                        </a:lnTo>
                        <a:lnTo>
                          <a:pt x="70044" y="30020"/>
                        </a:lnTo>
                        <a:lnTo>
                          <a:pt x="33329" y="62419"/>
                        </a:lnTo>
                        <a:cubicBezTo>
                          <a:pt x="25037" y="69737"/>
                          <a:pt x="12370" y="68963"/>
                          <a:pt x="5036" y="60689"/>
                        </a:cubicBezTo>
                        <a:cubicBezTo>
                          <a:pt x="5035" y="60689"/>
                          <a:pt x="5035" y="60689"/>
                          <a:pt x="5035" y="60688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grpSp>
                <p:nvGrpSpPr>
                  <p:cNvPr id="967" name="Google Shape;967;p22"/>
                  <p:cNvGrpSpPr/>
                  <p:nvPr/>
                </p:nvGrpSpPr>
                <p:grpSpPr>
                  <a:xfrm>
                    <a:off x="7325615" y="2627270"/>
                    <a:ext cx="67203" cy="43840"/>
                    <a:chOff x="7325615" y="2627270"/>
                    <a:chExt cx="67203" cy="43840"/>
                  </a:xfrm>
                </p:grpSpPr>
                <p:sp>
                  <p:nvSpPr>
                    <p:cNvPr id="968" name="Google Shape;968;p22"/>
                    <p:cNvSpPr/>
                    <p:nvPr/>
                  </p:nvSpPr>
                  <p:spPr>
                    <a:xfrm>
                      <a:off x="7325615" y="2660577"/>
                      <a:ext cx="2194" cy="378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94" h="3782" extrusionOk="0">
                          <a:moveTo>
                            <a:pt x="6" y="56"/>
                          </a:moveTo>
                          <a:cubicBezTo>
                            <a:pt x="591" y="1397"/>
                            <a:pt x="1327" y="2666"/>
                            <a:pt x="2201" y="3839"/>
                          </a:cubicBezTo>
                          <a:cubicBezTo>
                            <a:pt x="1328" y="2665"/>
                            <a:pt x="592" y="1396"/>
                            <a:pt x="6" y="56"/>
                          </a:cubicBezTo>
                          <a:close/>
                        </a:path>
                      </a:pathLst>
                    </a:custGeom>
                    <a:solidFill>
                      <a:srgbClr val="4AD9C4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969" name="Google Shape;969;p22"/>
                    <p:cNvSpPr/>
                    <p:nvPr/>
                  </p:nvSpPr>
                  <p:spPr>
                    <a:xfrm>
                      <a:off x="7325615" y="2627270"/>
                      <a:ext cx="67203" cy="43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7203" h="43840" extrusionOk="0">
                          <a:moveTo>
                            <a:pt x="24805" y="32457"/>
                          </a:moveTo>
                          <a:cubicBezTo>
                            <a:pt x="17784" y="38547"/>
                            <a:pt x="7456" y="38925"/>
                            <a:pt x="6" y="33364"/>
                          </a:cubicBezTo>
                          <a:cubicBezTo>
                            <a:pt x="592" y="34704"/>
                            <a:pt x="1328" y="35973"/>
                            <a:pt x="2201" y="37147"/>
                          </a:cubicBezTo>
                          <a:cubicBezTo>
                            <a:pt x="9535" y="45420"/>
                            <a:pt x="22202" y="46196"/>
                            <a:pt x="30494" y="38878"/>
                          </a:cubicBezTo>
                          <a:cubicBezTo>
                            <a:pt x="30494" y="38878"/>
                            <a:pt x="30494" y="38878"/>
                            <a:pt x="30495" y="38877"/>
                          </a:cubicBezTo>
                          <a:lnTo>
                            <a:pt x="67210" y="6478"/>
                          </a:lnTo>
                          <a:lnTo>
                            <a:pt x="61520" y="56"/>
                          </a:ln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</p:grpSp>
            <p:sp>
              <p:nvSpPr>
                <p:cNvPr id="970" name="Google Shape;970;p22"/>
                <p:cNvSpPr/>
                <p:nvPr/>
              </p:nvSpPr>
              <p:spPr>
                <a:xfrm>
                  <a:off x="7328635" y="2634850"/>
                  <a:ext cx="15339" cy="229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39" h="22943" extrusionOk="0">
                      <a:moveTo>
                        <a:pt x="14079" y="13926"/>
                      </a:moveTo>
                      <a:cubicBezTo>
                        <a:pt x="11750" y="20120"/>
                        <a:pt x="6993" y="24068"/>
                        <a:pt x="3456" y="22743"/>
                      </a:cubicBezTo>
                      <a:cubicBezTo>
                        <a:pt x="-80" y="21418"/>
                        <a:pt x="-1058" y="15322"/>
                        <a:pt x="1273" y="9129"/>
                      </a:cubicBezTo>
                      <a:cubicBezTo>
                        <a:pt x="3604" y="2935"/>
                        <a:pt x="8359" y="-1013"/>
                        <a:pt x="11896" y="313"/>
                      </a:cubicBezTo>
                      <a:cubicBezTo>
                        <a:pt x="15432" y="1637"/>
                        <a:pt x="16411" y="7733"/>
                        <a:pt x="14079" y="13926"/>
                      </a:cubicBezTo>
                      <a:close/>
                    </a:path>
                  </a:pathLst>
                </a:custGeom>
                <a:solidFill>
                  <a:srgbClr val="FFFFFF">
                    <a:alpha val="1962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971" name="Google Shape;971;p22"/>
              <p:cNvSpPr/>
              <p:nvPr/>
            </p:nvSpPr>
            <p:spPr>
              <a:xfrm rot="450951">
                <a:off x="5716881" y="1429445"/>
                <a:ext cx="247280" cy="218220"/>
              </a:xfrm>
              <a:custGeom>
                <a:avLst/>
                <a:gdLst/>
                <a:ahLst/>
                <a:cxnLst/>
                <a:rect l="l" t="t" r="r" b="b"/>
                <a:pathLst>
                  <a:path w="73510" h="64871" extrusionOk="0">
                    <a:moveTo>
                      <a:pt x="73517" y="56"/>
                    </a:moveTo>
                    <a:cubicBezTo>
                      <a:pt x="61888" y="11572"/>
                      <a:pt x="49680" y="22433"/>
                      <a:pt x="37518" y="33345"/>
                    </a:cubicBezTo>
                    <a:cubicBezTo>
                      <a:pt x="25179" y="44059"/>
                      <a:pt x="12886" y="54826"/>
                      <a:pt x="6" y="64928"/>
                    </a:cubicBezTo>
                    <a:cubicBezTo>
                      <a:pt x="11629" y="53408"/>
                      <a:pt x="23841" y="42550"/>
                      <a:pt x="36006" y="31640"/>
                    </a:cubicBezTo>
                    <a:cubicBezTo>
                      <a:pt x="48347" y="20928"/>
                      <a:pt x="60642" y="10166"/>
                      <a:pt x="73517" y="5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972" name="Google Shape;972;p22"/>
            <p:cNvGrpSpPr/>
            <p:nvPr/>
          </p:nvGrpSpPr>
          <p:grpSpPr>
            <a:xfrm rot="524852" flipH="1">
              <a:off x="-176486" y="845786"/>
              <a:ext cx="973353" cy="1121469"/>
              <a:chOff x="8319033" y="2571756"/>
              <a:chExt cx="1023002" cy="1178673"/>
            </a:xfrm>
          </p:grpSpPr>
          <p:grpSp>
            <p:nvGrpSpPr>
              <p:cNvPr id="973" name="Google Shape;973;p22"/>
              <p:cNvGrpSpPr/>
              <p:nvPr/>
            </p:nvGrpSpPr>
            <p:grpSpPr>
              <a:xfrm rot="-5553865">
                <a:off x="8343161" y="2839162"/>
                <a:ext cx="924881" cy="650190"/>
                <a:chOff x="6648835" y="3574782"/>
                <a:chExt cx="496777" cy="349233"/>
              </a:xfrm>
            </p:grpSpPr>
            <p:sp>
              <p:nvSpPr>
                <p:cNvPr id="974" name="Google Shape;974;p22"/>
                <p:cNvSpPr/>
                <p:nvPr/>
              </p:nvSpPr>
              <p:spPr>
                <a:xfrm rot="4005830">
                  <a:off x="6583246" y="3684129"/>
                  <a:ext cx="254378" cy="24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070" h="24827" extrusionOk="0">
                      <a:moveTo>
                        <a:pt x="0" y="892"/>
                      </a:moveTo>
                      <a:lnTo>
                        <a:pt x="254070" y="892"/>
                      </a:lnTo>
                      <a:lnTo>
                        <a:pt x="254070" y="25720"/>
                      </a:lnTo>
                      <a:lnTo>
                        <a:pt x="0" y="2572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975" name="Google Shape;975;p22"/>
                <p:cNvSpPr/>
                <p:nvPr/>
              </p:nvSpPr>
              <p:spPr>
                <a:xfrm rot="10116346">
                  <a:off x="6891669" y="3874350"/>
                  <a:ext cx="253995" cy="248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070" h="24828" extrusionOk="0">
                      <a:moveTo>
                        <a:pt x="0" y="892"/>
                      </a:moveTo>
                      <a:lnTo>
                        <a:pt x="254071" y="892"/>
                      </a:lnTo>
                      <a:lnTo>
                        <a:pt x="254071" y="25720"/>
                      </a:lnTo>
                      <a:lnTo>
                        <a:pt x="0" y="2572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976" name="Google Shape;976;p22"/>
              <p:cNvGrpSpPr/>
              <p:nvPr/>
            </p:nvGrpSpPr>
            <p:grpSpPr>
              <a:xfrm rot="-5553865">
                <a:off x="8262399" y="2674524"/>
                <a:ext cx="1136270" cy="973137"/>
                <a:chOff x="6593163" y="3501505"/>
                <a:chExt cx="610319" cy="522696"/>
              </a:xfrm>
            </p:grpSpPr>
            <p:grpSp>
              <p:nvGrpSpPr>
                <p:cNvPr id="977" name="Google Shape;977;p22"/>
                <p:cNvGrpSpPr/>
                <p:nvPr/>
              </p:nvGrpSpPr>
              <p:grpSpPr>
                <a:xfrm>
                  <a:off x="6670478" y="3772597"/>
                  <a:ext cx="251595" cy="251604"/>
                  <a:chOff x="6670478" y="3772597"/>
                  <a:chExt cx="251595" cy="251604"/>
                </a:xfrm>
              </p:grpSpPr>
              <p:grpSp>
                <p:nvGrpSpPr>
                  <p:cNvPr id="978" name="Google Shape;978;p22"/>
                  <p:cNvGrpSpPr/>
                  <p:nvPr/>
                </p:nvGrpSpPr>
                <p:grpSpPr>
                  <a:xfrm>
                    <a:off x="6670478" y="3772597"/>
                    <a:ext cx="251595" cy="251604"/>
                    <a:chOff x="6670478" y="3772597"/>
                    <a:chExt cx="251595" cy="251604"/>
                  </a:xfrm>
                </p:grpSpPr>
                <p:sp>
                  <p:nvSpPr>
                    <p:cNvPr id="979" name="Google Shape;979;p22"/>
                    <p:cNvSpPr/>
                    <p:nvPr/>
                  </p:nvSpPr>
                  <p:spPr>
                    <a:xfrm>
                      <a:off x="6670478" y="3772597"/>
                      <a:ext cx="251595" cy="25159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1595" h="251594" extrusionOk="0">
                          <a:moveTo>
                            <a:pt x="223193" y="206302"/>
                          </a:moveTo>
                          <a:cubicBezTo>
                            <a:pt x="179225" y="260092"/>
                            <a:pt x="99976" y="268054"/>
                            <a:pt x="46185" y="224085"/>
                          </a:cubicBezTo>
                          <a:cubicBezTo>
                            <a:pt x="-7605" y="180117"/>
                            <a:pt x="-15567" y="100867"/>
                            <a:pt x="28402" y="47077"/>
                          </a:cubicBezTo>
                          <a:cubicBezTo>
                            <a:pt x="72370" y="-6713"/>
                            <a:pt x="151619" y="-14675"/>
                            <a:pt x="205410" y="29294"/>
                          </a:cubicBezTo>
                          <a:cubicBezTo>
                            <a:pt x="259199" y="73261"/>
                            <a:pt x="267162" y="152509"/>
                            <a:pt x="223195" y="206299"/>
                          </a:cubicBezTo>
                          <a:cubicBezTo>
                            <a:pt x="223194" y="206300"/>
                            <a:pt x="223194" y="206301"/>
                            <a:pt x="223193" y="20630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980" name="Google Shape;980;p22"/>
                    <p:cNvSpPr/>
                    <p:nvPr/>
                  </p:nvSpPr>
                  <p:spPr>
                    <a:xfrm>
                      <a:off x="6670489" y="3810962"/>
                      <a:ext cx="251572" cy="21323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1572" h="213239" extrusionOk="0">
                          <a:moveTo>
                            <a:pt x="216199" y="892"/>
                          </a:moveTo>
                          <a:cubicBezTo>
                            <a:pt x="236217" y="60386"/>
                            <a:pt x="204215" y="124843"/>
                            <a:pt x="144721" y="144861"/>
                          </a:cubicBezTo>
                          <a:cubicBezTo>
                            <a:pt x="85357" y="164835"/>
                            <a:pt x="21023" y="133018"/>
                            <a:pt x="865" y="73717"/>
                          </a:cubicBezTo>
                          <a:cubicBezTo>
                            <a:pt x="-7211" y="142712"/>
                            <a:pt x="42174" y="205191"/>
                            <a:pt x="111169" y="213267"/>
                          </a:cubicBezTo>
                          <a:cubicBezTo>
                            <a:pt x="180164" y="221343"/>
                            <a:pt x="242643" y="171958"/>
                            <a:pt x="250719" y="102963"/>
                          </a:cubicBezTo>
                          <a:cubicBezTo>
                            <a:pt x="255106" y="65484"/>
                            <a:pt x="242434" y="28015"/>
                            <a:pt x="216199" y="89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981" name="Google Shape;981;p22"/>
                    <p:cNvSpPr/>
                    <p:nvPr/>
                  </p:nvSpPr>
                  <p:spPr>
                    <a:xfrm>
                      <a:off x="6710195" y="3787853"/>
                      <a:ext cx="138153" cy="11789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153" h="117899" extrusionOk="0">
                          <a:moveTo>
                            <a:pt x="94136" y="108660"/>
                          </a:moveTo>
                          <a:cubicBezTo>
                            <a:pt x="58596" y="126904"/>
                            <a:pt x="18566" y="119835"/>
                            <a:pt x="4725" y="92874"/>
                          </a:cubicBezTo>
                          <a:cubicBezTo>
                            <a:pt x="-9114" y="65912"/>
                            <a:pt x="8478" y="29266"/>
                            <a:pt x="44018" y="11023"/>
                          </a:cubicBezTo>
                          <a:cubicBezTo>
                            <a:pt x="79558" y="-7220"/>
                            <a:pt x="119588" y="-152"/>
                            <a:pt x="133428" y="26810"/>
                          </a:cubicBezTo>
                          <a:cubicBezTo>
                            <a:pt x="147268" y="53772"/>
                            <a:pt x="129677" y="90417"/>
                            <a:pt x="94136" y="10866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982" name="Google Shape;982;p22"/>
                  <p:cNvSpPr/>
                  <p:nvPr/>
                </p:nvSpPr>
                <p:spPr>
                  <a:xfrm>
                    <a:off x="6703174" y="3787996"/>
                    <a:ext cx="127136" cy="600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7136" h="60079" extrusionOk="0">
                        <a:moveTo>
                          <a:pt x="0" y="60972"/>
                        </a:moveTo>
                        <a:cubicBezTo>
                          <a:pt x="5094" y="49300"/>
                          <a:pt x="12282" y="38660"/>
                          <a:pt x="21208" y="29577"/>
                        </a:cubicBezTo>
                        <a:cubicBezTo>
                          <a:pt x="30137" y="20232"/>
                          <a:pt x="40828" y="12751"/>
                          <a:pt x="52666" y="7564"/>
                        </a:cubicBezTo>
                        <a:cubicBezTo>
                          <a:pt x="58661" y="5087"/>
                          <a:pt x="64899" y="3243"/>
                          <a:pt x="71277" y="2061"/>
                        </a:cubicBezTo>
                        <a:cubicBezTo>
                          <a:pt x="77659" y="1024"/>
                          <a:pt x="84133" y="676"/>
                          <a:pt x="90589" y="1021"/>
                        </a:cubicBezTo>
                        <a:cubicBezTo>
                          <a:pt x="103329" y="1932"/>
                          <a:pt x="115756" y="5388"/>
                          <a:pt x="127136" y="11187"/>
                        </a:cubicBezTo>
                        <a:cubicBezTo>
                          <a:pt x="115207" y="7769"/>
                          <a:pt x="102873" y="5966"/>
                          <a:pt x="90465" y="5825"/>
                        </a:cubicBezTo>
                        <a:cubicBezTo>
                          <a:pt x="78299" y="5961"/>
                          <a:pt x="66276" y="8476"/>
                          <a:pt x="55075" y="13228"/>
                        </a:cubicBezTo>
                        <a:cubicBezTo>
                          <a:pt x="43880" y="18117"/>
                          <a:pt x="33561" y="24806"/>
                          <a:pt x="24527" y="33028"/>
                        </a:cubicBezTo>
                        <a:cubicBezTo>
                          <a:pt x="15283" y="41349"/>
                          <a:pt x="7051" y="50728"/>
                          <a:pt x="0" y="60972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983" name="Google Shape;983;p22"/>
                <p:cNvGrpSpPr/>
                <p:nvPr/>
              </p:nvGrpSpPr>
              <p:grpSpPr>
                <a:xfrm>
                  <a:off x="6593163" y="3501505"/>
                  <a:ext cx="138814" cy="138814"/>
                  <a:chOff x="6593163" y="3501505"/>
                  <a:chExt cx="138814" cy="138814"/>
                </a:xfrm>
              </p:grpSpPr>
              <p:grpSp>
                <p:nvGrpSpPr>
                  <p:cNvPr id="984" name="Google Shape;984;p22"/>
                  <p:cNvGrpSpPr/>
                  <p:nvPr/>
                </p:nvGrpSpPr>
                <p:grpSpPr>
                  <a:xfrm>
                    <a:off x="6593163" y="3501505"/>
                    <a:ext cx="138814" cy="138814"/>
                    <a:chOff x="6593163" y="3501505"/>
                    <a:chExt cx="138814" cy="138814"/>
                  </a:xfrm>
                </p:grpSpPr>
                <p:sp>
                  <p:nvSpPr>
                    <p:cNvPr id="985" name="Google Shape;985;p22"/>
                    <p:cNvSpPr/>
                    <p:nvPr/>
                  </p:nvSpPr>
                  <p:spPr>
                    <a:xfrm>
                      <a:off x="6593163" y="3501505"/>
                      <a:ext cx="138814" cy="13881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814" h="138814" extrusionOk="0">
                          <a:moveTo>
                            <a:pt x="137975" y="59601"/>
                          </a:moveTo>
                          <a:cubicBezTo>
                            <a:pt x="143883" y="97470"/>
                            <a:pt x="117974" y="132959"/>
                            <a:pt x="80105" y="138867"/>
                          </a:cubicBezTo>
                          <a:cubicBezTo>
                            <a:pt x="42237" y="144776"/>
                            <a:pt x="6748" y="118866"/>
                            <a:pt x="840" y="80997"/>
                          </a:cubicBezTo>
                          <a:cubicBezTo>
                            <a:pt x="-5069" y="43129"/>
                            <a:pt x="20840" y="7640"/>
                            <a:pt x="58709" y="1732"/>
                          </a:cubicBezTo>
                          <a:cubicBezTo>
                            <a:pt x="96578" y="-4177"/>
                            <a:pt x="132067" y="21732"/>
                            <a:pt x="137975" y="59601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986" name="Google Shape;986;p22"/>
                    <p:cNvSpPr/>
                    <p:nvPr/>
                  </p:nvSpPr>
                  <p:spPr>
                    <a:xfrm>
                      <a:off x="6610573" y="3501526"/>
                      <a:ext cx="121396" cy="13877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1396" h="138779" extrusionOk="0">
                          <a:moveTo>
                            <a:pt x="49368" y="942"/>
                          </a:moveTo>
                          <a:cubicBezTo>
                            <a:pt x="81178" y="14628"/>
                            <a:pt x="95870" y="51510"/>
                            <a:pt x="82184" y="83320"/>
                          </a:cubicBezTo>
                          <a:cubicBezTo>
                            <a:pt x="68531" y="115054"/>
                            <a:pt x="31780" y="129766"/>
                            <a:pt x="0" y="116218"/>
                          </a:cubicBezTo>
                          <a:cubicBezTo>
                            <a:pt x="25370" y="144941"/>
                            <a:pt x="69221" y="147658"/>
                            <a:pt x="97943" y="122288"/>
                          </a:cubicBezTo>
                          <a:cubicBezTo>
                            <a:pt x="126665" y="96917"/>
                            <a:pt x="129382" y="53067"/>
                            <a:pt x="104012" y="24344"/>
                          </a:cubicBezTo>
                          <a:cubicBezTo>
                            <a:pt x="90231" y="8742"/>
                            <a:pt x="70171" y="151"/>
                            <a:pt x="49368" y="94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987" name="Google Shape;987;p22"/>
                    <p:cNvSpPr/>
                    <p:nvPr/>
                  </p:nvSpPr>
                  <p:spPr>
                    <a:xfrm>
                      <a:off x="6604123" y="3519538"/>
                      <a:ext cx="61982" cy="7872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1982" h="78726" extrusionOk="0">
                          <a:moveTo>
                            <a:pt x="60273" y="47935"/>
                          </a:moveTo>
                          <a:cubicBezTo>
                            <a:pt x="54683" y="69254"/>
                            <a:pt x="37039" y="83097"/>
                            <a:pt x="20868" y="78854"/>
                          </a:cubicBezTo>
                          <a:cubicBezTo>
                            <a:pt x="4694" y="74612"/>
                            <a:pt x="-3882" y="53892"/>
                            <a:pt x="1709" y="32575"/>
                          </a:cubicBezTo>
                          <a:cubicBezTo>
                            <a:pt x="7301" y="11257"/>
                            <a:pt x="24943" y="-2586"/>
                            <a:pt x="41116" y="1656"/>
                          </a:cubicBezTo>
                          <a:cubicBezTo>
                            <a:pt x="57288" y="5898"/>
                            <a:pt x="65865" y="26619"/>
                            <a:pt x="60273" y="47935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988" name="Google Shape;988;p22"/>
                  <p:cNvSpPr/>
                  <p:nvPr/>
                </p:nvSpPr>
                <p:spPr>
                  <a:xfrm>
                    <a:off x="6606348" y="3522484"/>
                    <a:ext cx="25490" cy="732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490" h="73244" extrusionOk="0">
                        <a:moveTo>
                          <a:pt x="7566" y="74136"/>
                        </a:moveTo>
                        <a:cubicBezTo>
                          <a:pt x="3911" y="68242"/>
                          <a:pt x="1541" y="61642"/>
                          <a:pt x="610" y="54769"/>
                        </a:cubicBezTo>
                        <a:cubicBezTo>
                          <a:pt x="-438" y="47800"/>
                          <a:pt x="-134" y="40695"/>
                          <a:pt x="1507" y="33841"/>
                        </a:cubicBezTo>
                        <a:lnTo>
                          <a:pt x="2129" y="31267"/>
                        </a:lnTo>
                        <a:lnTo>
                          <a:pt x="3016" y="28769"/>
                        </a:lnTo>
                        <a:cubicBezTo>
                          <a:pt x="3556" y="27090"/>
                          <a:pt x="4195" y="25444"/>
                          <a:pt x="4928" y="23839"/>
                        </a:cubicBezTo>
                        <a:lnTo>
                          <a:pt x="7394" y="19168"/>
                        </a:lnTo>
                        <a:cubicBezTo>
                          <a:pt x="8265" y="17646"/>
                          <a:pt x="9249" y="16191"/>
                          <a:pt x="10338" y="14816"/>
                        </a:cubicBezTo>
                        <a:cubicBezTo>
                          <a:pt x="12373" y="11997"/>
                          <a:pt x="14689" y="9392"/>
                          <a:pt x="17251" y="7042"/>
                        </a:cubicBezTo>
                        <a:cubicBezTo>
                          <a:pt x="19837" y="4786"/>
                          <a:pt x="22591" y="2730"/>
                          <a:pt x="25490" y="892"/>
                        </a:cubicBezTo>
                        <a:cubicBezTo>
                          <a:pt x="23588" y="3799"/>
                          <a:pt x="21334" y="6249"/>
                          <a:pt x="19525" y="9035"/>
                        </a:cubicBezTo>
                        <a:cubicBezTo>
                          <a:pt x="17653" y="11720"/>
                          <a:pt x="15939" y="14512"/>
                          <a:pt x="14393" y="17397"/>
                        </a:cubicBezTo>
                        <a:cubicBezTo>
                          <a:pt x="11251" y="22991"/>
                          <a:pt x="8928" y="29008"/>
                          <a:pt x="7496" y="35262"/>
                        </a:cubicBezTo>
                        <a:cubicBezTo>
                          <a:pt x="5972" y="41516"/>
                          <a:pt x="5262" y="47940"/>
                          <a:pt x="5382" y="54376"/>
                        </a:cubicBezTo>
                        <a:cubicBezTo>
                          <a:pt x="5514" y="61015"/>
                          <a:pt x="6244" y="67629"/>
                          <a:pt x="7566" y="74136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989" name="Google Shape;989;p22"/>
                <p:cNvGrpSpPr/>
                <p:nvPr/>
              </p:nvGrpSpPr>
              <p:grpSpPr>
                <a:xfrm>
                  <a:off x="7042135" y="3776722"/>
                  <a:ext cx="161347" cy="161347"/>
                  <a:chOff x="7042135" y="3776722"/>
                  <a:chExt cx="161347" cy="161347"/>
                </a:xfrm>
              </p:grpSpPr>
              <p:grpSp>
                <p:nvGrpSpPr>
                  <p:cNvPr id="990" name="Google Shape;990;p22"/>
                  <p:cNvGrpSpPr/>
                  <p:nvPr/>
                </p:nvGrpSpPr>
                <p:grpSpPr>
                  <a:xfrm>
                    <a:off x="7042135" y="3776722"/>
                    <a:ext cx="161347" cy="161347"/>
                    <a:chOff x="7042135" y="3776722"/>
                    <a:chExt cx="161347" cy="161347"/>
                  </a:xfrm>
                </p:grpSpPr>
                <p:sp>
                  <p:nvSpPr>
                    <p:cNvPr id="991" name="Google Shape;991;p22"/>
                    <p:cNvSpPr/>
                    <p:nvPr/>
                  </p:nvSpPr>
                  <p:spPr>
                    <a:xfrm rot="-4787085">
                      <a:off x="7053352" y="3787939"/>
                      <a:ext cx="138913" cy="1389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793" h="138793" extrusionOk="0">
                          <a:moveTo>
                            <a:pt x="138793" y="70289"/>
                          </a:moveTo>
                          <a:cubicBezTo>
                            <a:pt x="138793" y="108615"/>
                            <a:pt x="107723" y="139685"/>
                            <a:pt x="69396" y="139685"/>
                          </a:cubicBezTo>
                          <a:cubicBezTo>
                            <a:pt x="31070" y="139685"/>
                            <a:pt x="0" y="108615"/>
                            <a:pt x="0" y="70289"/>
                          </a:cubicBezTo>
                          <a:cubicBezTo>
                            <a:pt x="0" y="31962"/>
                            <a:pt x="31070" y="892"/>
                            <a:pt x="69396" y="892"/>
                          </a:cubicBezTo>
                          <a:cubicBezTo>
                            <a:pt x="107723" y="892"/>
                            <a:pt x="138793" y="31962"/>
                            <a:pt x="138793" y="70289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992" name="Google Shape;992;p22"/>
                    <p:cNvSpPr/>
                    <p:nvPr/>
                  </p:nvSpPr>
                  <p:spPr>
                    <a:xfrm>
                      <a:off x="7053274" y="3793868"/>
                      <a:ext cx="136267" cy="1329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6267" h="132913" extrusionOk="0">
                          <a:moveTo>
                            <a:pt x="136267" y="82962"/>
                          </a:moveTo>
                          <a:cubicBezTo>
                            <a:pt x="113560" y="109108"/>
                            <a:pt x="73958" y="111896"/>
                            <a:pt x="47812" y="89189"/>
                          </a:cubicBezTo>
                          <a:cubicBezTo>
                            <a:pt x="21728" y="66536"/>
                            <a:pt x="18882" y="27052"/>
                            <a:pt x="41448" y="892"/>
                          </a:cubicBezTo>
                          <a:cubicBezTo>
                            <a:pt x="6374" y="16333"/>
                            <a:pt x="-9542" y="57284"/>
                            <a:pt x="5899" y="92358"/>
                          </a:cubicBezTo>
                          <a:cubicBezTo>
                            <a:pt x="21341" y="127432"/>
                            <a:pt x="62291" y="143348"/>
                            <a:pt x="97365" y="127906"/>
                          </a:cubicBezTo>
                          <a:cubicBezTo>
                            <a:pt x="116418" y="119519"/>
                            <a:pt x="130698" y="103020"/>
                            <a:pt x="136267" y="8296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993" name="Google Shape;993;p22"/>
                    <p:cNvSpPr/>
                    <p:nvPr/>
                  </p:nvSpPr>
                  <p:spPr>
                    <a:xfrm>
                      <a:off x="7105070" y="3801538"/>
                      <a:ext cx="74807" cy="6664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4807" h="66646" extrusionOk="0">
                          <a:moveTo>
                            <a:pt x="21188" y="59778"/>
                          </a:moveTo>
                          <a:cubicBezTo>
                            <a:pt x="2578" y="47972"/>
                            <a:pt x="-5249" y="26957"/>
                            <a:pt x="3708" y="12839"/>
                          </a:cubicBezTo>
                          <a:cubicBezTo>
                            <a:pt x="12664" y="-1279"/>
                            <a:pt x="35011" y="-3153"/>
                            <a:pt x="53621" y="8653"/>
                          </a:cubicBezTo>
                          <a:cubicBezTo>
                            <a:pt x="72230" y="20459"/>
                            <a:pt x="80057" y="41474"/>
                            <a:pt x="71100" y="55592"/>
                          </a:cubicBezTo>
                          <a:cubicBezTo>
                            <a:pt x="62144" y="69709"/>
                            <a:pt x="39797" y="71585"/>
                            <a:pt x="21188" y="59778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994" name="Google Shape;994;p22"/>
                  <p:cNvSpPr/>
                  <p:nvPr/>
                </p:nvSpPr>
                <p:spPr>
                  <a:xfrm>
                    <a:off x="7115201" y="3798435"/>
                    <a:ext cx="64510" cy="47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4510" h="47225" extrusionOk="0">
                        <a:moveTo>
                          <a:pt x="0" y="2589"/>
                        </a:moveTo>
                        <a:cubicBezTo>
                          <a:pt x="7112" y="570"/>
                          <a:pt x="14614" y="349"/>
                          <a:pt x="21832" y="1946"/>
                        </a:cubicBezTo>
                        <a:cubicBezTo>
                          <a:pt x="29211" y="3437"/>
                          <a:pt x="36172" y="6531"/>
                          <a:pt x="42223" y="11011"/>
                        </a:cubicBezTo>
                        <a:cubicBezTo>
                          <a:pt x="48192" y="15531"/>
                          <a:pt x="53200" y="21196"/>
                          <a:pt x="56956" y="27673"/>
                        </a:cubicBezTo>
                        <a:cubicBezTo>
                          <a:pt x="57967" y="29215"/>
                          <a:pt x="58824" y="30852"/>
                          <a:pt x="59516" y="32560"/>
                        </a:cubicBezTo>
                        <a:lnTo>
                          <a:pt x="61701" y="37594"/>
                        </a:lnTo>
                        <a:cubicBezTo>
                          <a:pt x="62825" y="41049"/>
                          <a:pt x="63763" y="44562"/>
                          <a:pt x="64511" y="48117"/>
                        </a:cubicBezTo>
                        <a:cubicBezTo>
                          <a:pt x="62471" y="45067"/>
                          <a:pt x="60839" y="41920"/>
                          <a:pt x="58986" y="38924"/>
                        </a:cubicBezTo>
                        <a:lnTo>
                          <a:pt x="56017" y="34573"/>
                        </a:lnTo>
                        <a:lnTo>
                          <a:pt x="54589" y="32393"/>
                        </a:lnTo>
                        <a:cubicBezTo>
                          <a:pt x="54107" y="31674"/>
                          <a:pt x="53505" y="31038"/>
                          <a:pt x="52971" y="30359"/>
                        </a:cubicBezTo>
                        <a:cubicBezTo>
                          <a:pt x="51863" y="29028"/>
                          <a:pt x="50781" y="27693"/>
                          <a:pt x="49748" y="26327"/>
                        </a:cubicBezTo>
                        <a:cubicBezTo>
                          <a:pt x="48644" y="25020"/>
                          <a:pt x="47365" y="23872"/>
                          <a:pt x="46193" y="22641"/>
                        </a:cubicBezTo>
                        <a:cubicBezTo>
                          <a:pt x="45587" y="22043"/>
                          <a:pt x="45023" y="21407"/>
                          <a:pt x="44441" y="20789"/>
                        </a:cubicBezTo>
                        <a:lnTo>
                          <a:pt x="42501" y="19146"/>
                        </a:lnTo>
                        <a:cubicBezTo>
                          <a:pt x="41176" y="18095"/>
                          <a:pt x="39974" y="16883"/>
                          <a:pt x="38561" y="15958"/>
                        </a:cubicBezTo>
                        <a:lnTo>
                          <a:pt x="34411" y="13052"/>
                        </a:lnTo>
                        <a:lnTo>
                          <a:pt x="29981" y="10583"/>
                        </a:lnTo>
                        <a:cubicBezTo>
                          <a:pt x="26953" y="9022"/>
                          <a:pt x="23817" y="7682"/>
                          <a:pt x="20596" y="6572"/>
                        </a:cubicBezTo>
                        <a:cubicBezTo>
                          <a:pt x="13941" y="4326"/>
                          <a:pt x="7013" y="2986"/>
                          <a:pt x="0" y="2589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</p:grpSp>
        <p:grpSp>
          <p:nvGrpSpPr>
            <p:cNvPr id="995" name="Google Shape;995;p22"/>
            <p:cNvGrpSpPr/>
            <p:nvPr/>
          </p:nvGrpSpPr>
          <p:grpSpPr>
            <a:xfrm rot="2102929" flipH="1">
              <a:off x="-56170" y="3263427"/>
              <a:ext cx="575668" cy="657895"/>
              <a:chOff x="8723730" y="3828847"/>
              <a:chExt cx="575642" cy="657865"/>
            </a:xfrm>
          </p:grpSpPr>
          <p:sp>
            <p:nvSpPr>
              <p:cNvPr id="996" name="Google Shape;996;p22"/>
              <p:cNvSpPr/>
              <p:nvPr/>
            </p:nvSpPr>
            <p:spPr>
              <a:xfrm>
                <a:off x="8723730" y="3828847"/>
                <a:ext cx="575642" cy="657865"/>
              </a:xfrm>
              <a:custGeom>
                <a:avLst/>
                <a:gdLst/>
                <a:ahLst/>
                <a:cxnLst/>
                <a:rect l="l" t="t" r="r" b="b"/>
                <a:pathLst>
                  <a:path w="575642" h="657865" extrusionOk="0">
                    <a:moveTo>
                      <a:pt x="466682" y="0"/>
                    </a:moveTo>
                    <a:lnTo>
                      <a:pt x="0" y="454537"/>
                    </a:lnTo>
                    <a:lnTo>
                      <a:pt x="575642" y="657865"/>
                    </a:lnTo>
                    <a:lnTo>
                      <a:pt x="466682" y="0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997" name="Google Shape;997;p22"/>
              <p:cNvSpPr/>
              <p:nvPr/>
            </p:nvSpPr>
            <p:spPr>
              <a:xfrm>
                <a:off x="8723730" y="3828847"/>
                <a:ext cx="466681" cy="454537"/>
              </a:xfrm>
              <a:custGeom>
                <a:avLst/>
                <a:gdLst/>
                <a:ahLst/>
                <a:cxnLst/>
                <a:rect l="l" t="t" r="r" b="b"/>
                <a:pathLst>
                  <a:path w="466681" h="454537" extrusionOk="0">
                    <a:moveTo>
                      <a:pt x="466682" y="0"/>
                    </a:moveTo>
                    <a:lnTo>
                      <a:pt x="344086" y="397588"/>
                    </a:lnTo>
                    <a:lnTo>
                      <a:pt x="0" y="454537"/>
                    </a:lnTo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998" name="Google Shape;998;p22"/>
              <p:cNvSpPr/>
              <p:nvPr/>
            </p:nvSpPr>
            <p:spPr>
              <a:xfrm>
                <a:off x="9067817" y="4226437"/>
                <a:ext cx="231550" cy="260271"/>
              </a:xfrm>
              <a:custGeom>
                <a:avLst/>
                <a:gdLst/>
                <a:ahLst/>
                <a:cxnLst/>
                <a:rect l="l" t="t" r="r" b="b"/>
                <a:pathLst>
                  <a:path w="231550" h="260271" extrusionOk="0">
                    <a:moveTo>
                      <a:pt x="231550" y="260272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999" name="Google Shape;999;p22"/>
            <p:cNvGrpSpPr/>
            <p:nvPr/>
          </p:nvGrpSpPr>
          <p:grpSpPr>
            <a:xfrm rot="10800000">
              <a:off x="8738883" y="2016848"/>
              <a:ext cx="670971" cy="426896"/>
              <a:chOff x="6780936" y="4251465"/>
              <a:chExt cx="409403" cy="260477"/>
            </a:xfrm>
          </p:grpSpPr>
          <p:sp>
            <p:nvSpPr>
              <p:cNvPr id="1000" name="Google Shape;1000;p22"/>
              <p:cNvSpPr/>
              <p:nvPr/>
            </p:nvSpPr>
            <p:spPr>
              <a:xfrm>
                <a:off x="6780936" y="4251465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9"/>
                    </a:moveTo>
                    <a:lnTo>
                      <a:pt x="126613" y="0"/>
                    </a:lnTo>
                    <a:lnTo>
                      <a:pt x="19317" y="39638"/>
                    </a:lnTo>
                    <a:lnTo>
                      <a:pt x="0" y="152375"/>
                    </a:lnTo>
                    <a:lnTo>
                      <a:pt x="87972" y="225474"/>
                    </a:lnTo>
                    <a:lnTo>
                      <a:pt x="195265" y="185836"/>
                    </a:lnTo>
                    <a:lnTo>
                      <a:pt x="214585" y="73099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001" name="Google Shape;1001;p22"/>
              <p:cNvSpPr/>
              <p:nvPr/>
            </p:nvSpPr>
            <p:spPr>
              <a:xfrm>
                <a:off x="6975754" y="4286469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8"/>
                    </a:moveTo>
                    <a:lnTo>
                      <a:pt x="126613" y="0"/>
                    </a:lnTo>
                    <a:lnTo>
                      <a:pt x="19320" y="39638"/>
                    </a:lnTo>
                    <a:lnTo>
                      <a:pt x="0" y="152375"/>
                    </a:lnTo>
                    <a:lnTo>
                      <a:pt x="87972" y="225473"/>
                    </a:lnTo>
                    <a:lnTo>
                      <a:pt x="195268" y="185836"/>
                    </a:lnTo>
                    <a:lnTo>
                      <a:pt x="214585" y="73098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02" name="Google Shape;1002;p22"/>
            <p:cNvSpPr/>
            <p:nvPr/>
          </p:nvSpPr>
          <p:spPr>
            <a:xfrm rot="10800000">
              <a:off x="648274" y="4603997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5541"/>
                  </a:moveTo>
                  <a:cubicBezTo>
                    <a:pt x="31082" y="24124"/>
                    <a:pt x="24124" y="31082"/>
                    <a:pt x="15541" y="31082"/>
                  </a:cubicBezTo>
                  <a:cubicBezTo>
                    <a:pt x="6958" y="31082"/>
                    <a:pt x="0" y="24124"/>
                    <a:pt x="0" y="15541"/>
                  </a:cubicBezTo>
                  <a:cubicBezTo>
                    <a:pt x="0" y="6958"/>
                    <a:pt x="6958" y="0"/>
                    <a:pt x="15541" y="0"/>
                  </a:cubicBezTo>
                  <a:cubicBezTo>
                    <a:pt x="24124" y="0"/>
                    <a:pt x="31082" y="6958"/>
                    <a:pt x="31082" y="155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003" name="Google Shape;1003;p22"/>
            <p:cNvSpPr/>
            <p:nvPr/>
          </p:nvSpPr>
          <p:spPr>
            <a:xfrm rot="10800000">
              <a:off x="2544806" y="225766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2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6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004" name="Google Shape;1004;p22"/>
            <p:cNvSpPr/>
            <p:nvPr/>
          </p:nvSpPr>
          <p:spPr>
            <a:xfrm rot="10800000">
              <a:off x="5383228" y="4758062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005" name="Google Shape;1005;p22"/>
            <p:cNvSpPr/>
            <p:nvPr/>
          </p:nvSpPr>
          <p:spPr>
            <a:xfrm rot="10800000">
              <a:off x="8738866" y="1155356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6433"/>
                  </a:moveTo>
                  <a:cubicBezTo>
                    <a:pt x="31082" y="25016"/>
                    <a:pt x="24125" y="31975"/>
                    <a:pt x="15541" y="31975"/>
                  </a:cubicBezTo>
                  <a:cubicBezTo>
                    <a:pt x="6958" y="31975"/>
                    <a:pt x="0" y="25017"/>
                    <a:pt x="0" y="16433"/>
                  </a:cubicBezTo>
                  <a:cubicBezTo>
                    <a:pt x="0" y="7850"/>
                    <a:pt x="6958" y="892"/>
                    <a:pt x="15541" y="892"/>
                  </a:cubicBezTo>
                  <a:cubicBezTo>
                    <a:pt x="15541" y="892"/>
                    <a:pt x="15541" y="892"/>
                    <a:pt x="15542" y="892"/>
                  </a:cubicBezTo>
                  <a:cubicBezTo>
                    <a:pt x="24125" y="892"/>
                    <a:pt x="31082" y="7850"/>
                    <a:pt x="31083" y="16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7">
    <p:spTree>
      <p:nvGrpSpPr>
        <p:cNvPr id="1006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7" name="Google Shape;1007;p23"/>
          <p:cNvGrpSpPr/>
          <p:nvPr/>
        </p:nvGrpSpPr>
        <p:grpSpPr>
          <a:xfrm>
            <a:off x="-421389" y="319948"/>
            <a:ext cx="9789444" cy="4891266"/>
            <a:chOff x="-421389" y="319948"/>
            <a:chExt cx="9789444" cy="4891266"/>
          </a:xfrm>
        </p:grpSpPr>
        <p:grpSp>
          <p:nvGrpSpPr>
            <p:cNvPr id="1008" name="Google Shape;1008;p23"/>
            <p:cNvGrpSpPr/>
            <p:nvPr/>
          </p:nvGrpSpPr>
          <p:grpSpPr>
            <a:xfrm>
              <a:off x="8424282" y="1353291"/>
              <a:ext cx="943773" cy="1311181"/>
              <a:chOff x="8424282" y="1353291"/>
              <a:chExt cx="943773" cy="1311181"/>
            </a:xfrm>
          </p:grpSpPr>
          <p:grpSp>
            <p:nvGrpSpPr>
              <p:cNvPr id="1009" name="Google Shape;1009;p23"/>
              <p:cNvGrpSpPr/>
              <p:nvPr/>
            </p:nvGrpSpPr>
            <p:grpSpPr>
              <a:xfrm rot="-9504261" flipH="1">
                <a:off x="8462922" y="1717382"/>
                <a:ext cx="259709" cy="259517"/>
                <a:chOff x="8979353" y="2106201"/>
                <a:chExt cx="73858" cy="73804"/>
              </a:xfrm>
            </p:grpSpPr>
            <p:grpSp>
              <p:nvGrpSpPr>
                <p:cNvPr id="1010" name="Google Shape;1010;p23"/>
                <p:cNvGrpSpPr/>
                <p:nvPr/>
              </p:nvGrpSpPr>
              <p:grpSpPr>
                <a:xfrm>
                  <a:off x="8979353" y="2106201"/>
                  <a:ext cx="73858" cy="73804"/>
                  <a:chOff x="8979353" y="2106201"/>
                  <a:chExt cx="73858" cy="73804"/>
                </a:xfrm>
              </p:grpSpPr>
              <p:grpSp>
                <p:nvGrpSpPr>
                  <p:cNvPr id="1011" name="Google Shape;1011;p23"/>
                  <p:cNvGrpSpPr/>
                  <p:nvPr/>
                </p:nvGrpSpPr>
                <p:grpSpPr>
                  <a:xfrm>
                    <a:off x="8979353" y="2106201"/>
                    <a:ext cx="73858" cy="73804"/>
                    <a:chOff x="8979353" y="2106201"/>
                    <a:chExt cx="73858" cy="73804"/>
                  </a:xfrm>
                </p:grpSpPr>
                <p:sp>
                  <p:nvSpPr>
                    <p:cNvPr id="1012" name="Google Shape;1012;p23"/>
                    <p:cNvSpPr/>
                    <p:nvPr/>
                  </p:nvSpPr>
                  <p:spPr>
                    <a:xfrm>
                      <a:off x="8979353" y="2106201"/>
                      <a:ext cx="73858" cy="738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3858" h="73804" extrusionOk="0">
                          <a:moveTo>
                            <a:pt x="71171" y="51037"/>
                          </a:moveTo>
                          <a:cubicBezTo>
                            <a:pt x="78930" y="32195"/>
                            <a:pt x="69935" y="10635"/>
                            <a:pt x="51079" y="2881"/>
                          </a:cubicBezTo>
                          <a:cubicBezTo>
                            <a:pt x="32223" y="-4873"/>
                            <a:pt x="10647" y="4115"/>
                            <a:pt x="2888" y="22958"/>
                          </a:cubicBezTo>
                          <a:cubicBezTo>
                            <a:pt x="-4872" y="41800"/>
                            <a:pt x="4123" y="63360"/>
                            <a:pt x="22979" y="71114"/>
                          </a:cubicBezTo>
                          <a:cubicBezTo>
                            <a:pt x="41834" y="78868"/>
                            <a:pt x="63410" y="69880"/>
                            <a:pt x="71170" y="51039"/>
                          </a:cubicBezTo>
                          <a:cubicBezTo>
                            <a:pt x="71170" y="51038"/>
                            <a:pt x="71170" y="51038"/>
                            <a:pt x="71171" y="51037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013" name="Google Shape;1013;p23"/>
                    <p:cNvSpPr/>
                    <p:nvPr/>
                  </p:nvSpPr>
                  <p:spPr>
                    <a:xfrm>
                      <a:off x="9001431" y="2106252"/>
                      <a:ext cx="51776" cy="7373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1776" h="73731" extrusionOk="0">
                          <a:moveTo>
                            <a:pt x="15479" y="73826"/>
                          </a:moveTo>
                          <a:cubicBezTo>
                            <a:pt x="34128" y="65643"/>
                            <a:pt x="42607" y="43901"/>
                            <a:pt x="34417" y="25266"/>
                          </a:cubicBezTo>
                          <a:cubicBezTo>
                            <a:pt x="28452" y="11694"/>
                            <a:pt x="14932" y="3014"/>
                            <a:pt x="100" y="3235"/>
                          </a:cubicBezTo>
                          <a:cubicBezTo>
                            <a:pt x="18743" y="-4976"/>
                            <a:pt x="40518" y="3470"/>
                            <a:pt x="48734" y="22100"/>
                          </a:cubicBezTo>
                          <a:cubicBezTo>
                            <a:pt x="56951" y="40730"/>
                            <a:pt x="48499" y="62488"/>
                            <a:pt x="29856" y="70699"/>
                          </a:cubicBezTo>
                          <a:cubicBezTo>
                            <a:pt x="25322" y="72695"/>
                            <a:pt x="20433" y="73759"/>
                            <a:pt x="15479" y="73826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014" name="Google Shape;1014;p23"/>
                  <p:cNvSpPr/>
                  <p:nvPr/>
                </p:nvSpPr>
                <p:spPr>
                  <a:xfrm>
                    <a:off x="8985863" y="2124211"/>
                    <a:ext cx="29083" cy="4287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083" h="42873" extrusionOk="0">
                        <a:moveTo>
                          <a:pt x="28896" y="19625"/>
                        </a:moveTo>
                        <a:cubicBezTo>
                          <a:pt x="27315" y="7832"/>
                          <a:pt x="19651" y="-872"/>
                          <a:pt x="11779" y="181"/>
                        </a:cubicBezTo>
                        <a:cubicBezTo>
                          <a:pt x="3907" y="1236"/>
                          <a:pt x="-1193" y="11649"/>
                          <a:pt x="387" y="23441"/>
                        </a:cubicBezTo>
                        <a:cubicBezTo>
                          <a:pt x="1968" y="35232"/>
                          <a:pt x="9632" y="43934"/>
                          <a:pt x="17504" y="42882"/>
                        </a:cubicBezTo>
                        <a:cubicBezTo>
                          <a:pt x="25375" y="41827"/>
                          <a:pt x="30476" y="31414"/>
                          <a:pt x="28896" y="19625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1015" name="Google Shape;1015;p23"/>
                <p:cNvSpPr/>
                <p:nvPr/>
              </p:nvSpPr>
              <p:spPr>
                <a:xfrm>
                  <a:off x="8985360" y="2141632"/>
                  <a:ext cx="14827" cy="242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827" h="24279" extrusionOk="0">
                      <a:moveTo>
                        <a:pt x="13670" y="10111"/>
                      </a:moveTo>
                      <a:cubicBezTo>
                        <a:pt x="11389" y="3512"/>
                        <a:pt x="6783" y="-888"/>
                        <a:pt x="3385" y="284"/>
                      </a:cubicBezTo>
                      <a:cubicBezTo>
                        <a:pt x="-16" y="1458"/>
                        <a:pt x="-923" y="7759"/>
                        <a:pt x="1358" y="14359"/>
                      </a:cubicBezTo>
                      <a:cubicBezTo>
                        <a:pt x="3639" y="20958"/>
                        <a:pt x="8244" y="25358"/>
                        <a:pt x="11642" y="24186"/>
                      </a:cubicBezTo>
                      <a:cubicBezTo>
                        <a:pt x="15043" y="23012"/>
                        <a:pt x="15950" y="16711"/>
                        <a:pt x="13670" y="1011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1016" name="Google Shape;1016;p23"/>
              <p:cNvGrpSpPr/>
              <p:nvPr/>
            </p:nvGrpSpPr>
            <p:grpSpPr>
              <a:xfrm rot="-9504261" flipH="1">
                <a:off x="8733819" y="2029954"/>
                <a:ext cx="551974" cy="552322"/>
                <a:chOff x="9083414" y="2149083"/>
                <a:chExt cx="156974" cy="157075"/>
              </a:xfrm>
            </p:grpSpPr>
            <p:grpSp>
              <p:nvGrpSpPr>
                <p:cNvPr id="1017" name="Google Shape;1017;p23"/>
                <p:cNvGrpSpPr/>
                <p:nvPr/>
              </p:nvGrpSpPr>
              <p:grpSpPr>
                <a:xfrm>
                  <a:off x="9083414" y="2149083"/>
                  <a:ext cx="156974" cy="157075"/>
                  <a:chOff x="9083414" y="2149083"/>
                  <a:chExt cx="156974" cy="157075"/>
                </a:xfrm>
              </p:grpSpPr>
              <p:grpSp>
                <p:nvGrpSpPr>
                  <p:cNvPr id="1018" name="Google Shape;1018;p23"/>
                  <p:cNvGrpSpPr/>
                  <p:nvPr/>
                </p:nvGrpSpPr>
                <p:grpSpPr>
                  <a:xfrm>
                    <a:off x="9083414" y="2149083"/>
                    <a:ext cx="156974" cy="157075"/>
                    <a:chOff x="9083414" y="2149083"/>
                    <a:chExt cx="156974" cy="157075"/>
                  </a:xfrm>
                </p:grpSpPr>
                <p:sp>
                  <p:nvSpPr>
                    <p:cNvPr id="1019" name="Google Shape;1019;p23"/>
                    <p:cNvSpPr/>
                    <p:nvPr/>
                  </p:nvSpPr>
                  <p:spPr>
                    <a:xfrm rot="-5176303">
                      <a:off x="9088009" y="2153782"/>
                      <a:ext cx="147785" cy="14767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47842" h="147734" extrusionOk="0">
                          <a:moveTo>
                            <a:pt x="147943" y="73962"/>
                          </a:moveTo>
                          <a:cubicBezTo>
                            <a:pt x="147943" y="114758"/>
                            <a:pt x="114847" y="147829"/>
                            <a:pt x="74021" y="147829"/>
                          </a:cubicBezTo>
                          <a:cubicBezTo>
                            <a:pt x="33195" y="147829"/>
                            <a:pt x="100" y="114758"/>
                            <a:pt x="100" y="73962"/>
                          </a:cubicBezTo>
                          <a:cubicBezTo>
                            <a:pt x="100" y="33166"/>
                            <a:pt x="33195" y="95"/>
                            <a:pt x="74021" y="95"/>
                          </a:cubicBezTo>
                          <a:cubicBezTo>
                            <a:pt x="114847" y="95"/>
                            <a:pt x="147943" y="33167"/>
                            <a:pt x="147943" y="73962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020" name="Google Shape;1020;p23"/>
                    <p:cNvSpPr/>
                    <p:nvPr/>
                  </p:nvSpPr>
                  <p:spPr>
                    <a:xfrm>
                      <a:off x="9132112" y="2153721"/>
                      <a:ext cx="103664" cy="1476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664" h="147620" extrusionOk="0">
                          <a:moveTo>
                            <a:pt x="30890" y="147716"/>
                          </a:moveTo>
                          <a:cubicBezTo>
                            <a:pt x="68229" y="131337"/>
                            <a:pt x="85212" y="87812"/>
                            <a:pt x="68822" y="50500"/>
                          </a:cubicBezTo>
                          <a:cubicBezTo>
                            <a:pt x="56882" y="23319"/>
                            <a:pt x="29803" y="5935"/>
                            <a:pt x="100" y="6382"/>
                          </a:cubicBezTo>
                          <a:cubicBezTo>
                            <a:pt x="37427" y="-10057"/>
                            <a:pt x="81022" y="6853"/>
                            <a:pt x="97473" y="44152"/>
                          </a:cubicBezTo>
                          <a:cubicBezTo>
                            <a:pt x="113924" y="81451"/>
                            <a:pt x="97001" y="125015"/>
                            <a:pt x="59676" y="141454"/>
                          </a:cubicBezTo>
                          <a:cubicBezTo>
                            <a:pt x="50599" y="145452"/>
                            <a:pt x="40809" y="147581"/>
                            <a:pt x="30891" y="147716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021" name="Google Shape;1021;p23"/>
                  <p:cNvSpPr/>
                  <p:nvPr/>
                </p:nvSpPr>
                <p:spPr>
                  <a:xfrm>
                    <a:off x="9100941" y="2189678"/>
                    <a:ext cx="58230" cy="858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230" h="85838" extrusionOk="0">
                        <a:moveTo>
                          <a:pt x="57754" y="39194"/>
                        </a:moveTo>
                        <a:cubicBezTo>
                          <a:pt x="54589" y="15586"/>
                          <a:pt x="39248" y="-1842"/>
                          <a:pt x="23484" y="268"/>
                        </a:cubicBezTo>
                        <a:cubicBezTo>
                          <a:pt x="7721" y="2378"/>
                          <a:pt x="-2490" y="23226"/>
                          <a:pt x="675" y="46835"/>
                        </a:cubicBezTo>
                        <a:cubicBezTo>
                          <a:pt x="3841" y="70443"/>
                          <a:pt x="19184" y="87870"/>
                          <a:pt x="34945" y="85760"/>
                        </a:cubicBezTo>
                        <a:cubicBezTo>
                          <a:pt x="50708" y="83649"/>
                          <a:pt x="60920" y="62801"/>
                          <a:pt x="57754" y="39194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1022" name="Google Shape;1022;p23"/>
                <p:cNvSpPr/>
                <p:nvPr/>
              </p:nvSpPr>
              <p:spPr>
                <a:xfrm>
                  <a:off x="9099936" y="2224558"/>
                  <a:ext cx="29685" cy="486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85" h="48611" extrusionOk="0">
                      <a:moveTo>
                        <a:pt x="27268" y="20148"/>
                      </a:moveTo>
                      <a:cubicBezTo>
                        <a:pt x="22700" y="6934"/>
                        <a:pt x="13482" y="-1875"/>
                        <a:pt x="6675" y="474"/>
                      </a:cubicBezTo>
                      <a:cubicBezTo>
                        <a:pt x="-131" y="2822"/>
                        <a:pt x="-1949" y="15439"/>
                        <a:pt x="2618" y="28653"/>
                      </a:cubicBezTo>
                      <a:cubicBezTo>
                        <a:pt x="7184" y="41869"/>
                        <a:pt x="16403" y="50676"/>
                        <a:pt x="23209" y="48328"/>
                      </a:cubicBezTo>
                      <a:cubicBezTo>
                        <a:pt x="30016" y="45979"/>
                        <a:pt x="31833" y="33363"/>
                        <a:pt x="27268" y="2014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1023" name="Google Shape;1023;p23"/>
              <p:cNvGrpSpPr/>
              <p:nvPr/>
            </p:nvGrpSpPr>
            <p:grpSpPr>
              <a:xfrm rot="-9504261" flipH="1">
                <a:off x="8827355" y="1379530"/>
                <a:ext cx="176147" cy="176015"/>
                <a:chOff x="8966390" y="2240513"/>
                <a:chExt cx="50094" cy="50057"/>
              </a:xfrm>
            </p:grpSpPr>
            <p:grpSp>
              <p:nvGrpSpPr>
                <p:cNvPr id="1024" name="Google Shape;1024;p23"/>
                <p:cNvGrpSpPr/>
                <p:nvPr/>
              </p:nvGrpSpPr>
              <p:grpSpPr>
                <a:xfrm>
                  <a:off x="8966390" y="2240513"/>
                  <a:ext cx="50094" cy="50057"/>
                  <a:chOff x="8966390" y="2240513"/>
                  <a:chExt cx="50094" cy="50057"/>
                </a:xfrm>
              </p:grpSpPr>
              <p:grpSp>
                <p:nvGrpSpPr>
                  <p:cNvPr id="1025" name="Google Shape;1025;p23"/>
                  <p:cNvGrpSpPr/>
                  <p:nvPr/>
                </p:nvGrpSpPr>
                <p:grpSpPr>
                  <a:xfrm>
                    <a:off x="8966390" y="2240513"/>
                    <a:ext cx="50094" cy="50057"/>
                    <a:chOff x="8966390" y="2240513"/>
                    <a:chExt cx="50094" cy="50057"/>
                  </a:xfrm>
                </p:grpSpPr>
                <p:sp>
                  <p:nvSpPr>
                    <p:cNvPr id="1026" name="Google Shape;1026;p23"/>
                    <p:cNvSpPr/>
                    <p:nvPr/>
                  </p:nvSpPr>
                  <p:spPr>
                    <a:xfrm>
                      <a:off x="8966390" y="2240513"/>
                      <a:ext cx="50094" cy="500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0094" h="50057" extrusionOk="0">
                          <a:moveTo>
                            <a:pt x="48303" y="34648"/>
                          </a:moveTo>
                          <a:cubicBezTo>
                            <a:pt x="53567" y="21868"/>
                            <a:pt x="47466" y="7245"/>
                            <a:pt x="34678" y="1985"/>
                          </a:cubicBezTo>
                          <a:cubicBezTo>
                            <a:pt x="21889" y="-3275"/>
                            <a:pt x="7255" y="2821"/>
                            <a:pt x="1991" y="15600"/>
                          </a:cubicBezTo>
                          <a:cubicBezTo>
                            <a:pt x="-3273" y="28379"/>
                            <a:pt x="2828" y="43003"/>
                            <a:pt x="15616" y="48263"/>
                          </a:cubicBezTo>
                          <a:cubicBezTo>
                            <a:pt x="28405" y="53522"/>
                            <a:pt x="43039" y="47427"/>
                            <a:pt x="48303" y="34648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027" name="Google Shape;1027;p23"/>
                    <p:cNvSpPr/>
                    <p:nvPr/>
                  </p:nvSpPr>
                  <p:spPr>
                    <a:xfrm>
                      <a:off x="8981364" y="2240551"/>
                      <a:ext cx="35115" cy="5000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5115" h="50005" extrusionOk="0">
                          <a:moveTo>
                            <a:pt x="10530" y="50100"/>
                          </a:moveTo>
                          <a:cubicBezTo>
                            <a:pt x="23178" y="44551"/>
                            <a:pt x="28929" y="29807"/>
                            <a:pt x="23376" y="17168"/>
                          </a:cubicBezTo>
                          <a:cubicBezTo>
                            <a:pt x="19331" y="7962"/>
                            <a:pt x="10160" y="2074"/>
                            <a:pt x="100" y="2225"/>
                          </a:cubicBezTo>
                          <a:cubicBezTo>
                            <a:pt x="12744" y="-3344"/>
                            <a:pt x="27511" y="2384"/>
                            <a:pt x="33084" y="15019"/>
                          </a:cubicBezTo>
                          <a:cubicBezTo>
                            <a:pt x="38657" y="27654"/>
                            <a:pt x="32924" y="42411"/>
                            <a:pt x="20280" y="47979"/>
                          </a:cubicBezTo>
                          <a:cubicBezTo>
                            <a:pt x="17206" y="49333"/>
                            <a:pt x="13890" y="50055"/>
                            <a:pt x="10530" y="50100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028" name="Google Shape;1028;p23"/>
                  <p:cNvSpPr/>
                  <p:nvPr/>
                </p:nvSpPr>
                <p:spPr>
                  <a:xfrm>
                    <a:off x="8970804" y="2252732"/>
                    <a:ext cx="19725" cy="290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725" h="29076" extrusionOk="0">
                        <a:moveTo>
                          <a:pt x="19631" y="13338"/>
                        </a:moveTo>
                        <a:cubicBezTo>
                          <a:pt x="18557" y="5341"/>
                          <a:pt x="13361" y="-561"/>
                          <a:pt x="8022" y="154"/>
                        </a:cubicBezTo>
                        <a:cubicBezTo>
                          <a:pt x="2682" y="869"/>
                          <a:pt x="-778" y="7930"/>
                          <a:pt x="295" y="15927"/>
                        </a:cubicBezTo>
                        <a:cubicBezTo>
                          <a:pt x="1367" y="23923"/>
                          <a:pt x="6564" y="29826"/>
                          <a:pt x="11902" y="29113"/>
                        </a:cubicBezTo>
                        <a:cubicBezTo>
                          <a:pt x="17242" y="28398"/>
                          <a:pt x="20701" y="21336"/>
                          <a:pt x="19631" y="13338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1029" name="Google Shape;1029;p23"/>
                <p:cNvSpPr/>
                <p:nvPr/>
              </p:nvSpPr>
              <p:spPr>
                <a:xfrm>
                  <a:off x="8970464" y="2264547"/>
                  <a:ext cx="10055" cy="164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55" h="16466" extrusionOk="0">
                      <a:moveTo>
                        <a:pt x="9302" y="6888"/>
                      </a:moveTo>
                      <a:cubicBezTo>
                        <a:pt x="7755" y="2412"/>
                        <a:pt x="4633" y="-573"/>
                        <a:pt x="2326" y="224"/>
                      </a:cubicBezTo>
                      <a:cubicBezTo>
                        <a:pt x="21" y="1019"/>
                        <a:pt x="-593" y="5292"/>
                        <a:pt x="952" y="9769"/>
                      </a:cubicBezTo>
                      <a:cubicBezTo>
                        <a:pt x="2498" y="14245"/>
                        <a:pt x="5623" y="17229"/>
                        <a:pt x="7927" y="16434"/>
                      </a:cubicBezTo>
                      <a:cubicBezTo>
                        <a:pt x="10235" y="15637"/>
                        <a:pt x="10850" y="11364"/>
                        <a:pt x="9302" y="688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1030" name="Google Shape;1030;p23"/>
            <p:cNvGrpSpPr/>
            <p:nvPr/>
          </p:nvGrpSpPr>
          <p:grpSpPr>
            <a:xfrm>
              <a:off x="-421389" y="3200680"/>
              <a:ext cx="1134612" cy="1501045"/>
              <a:chOff x="-365714" y="3605580"/>
              <a:chExt cx="1134612" cy="1501045"/>
            </a:xfrm>
          </p:grpSpPr>
          <p:grpSp>
            <p:nvGrpSpPr>
              <p:cNvPr id="1031" name="Google Shape;1031;p23"/>
              <p:cNvGrpSpPr/>
              <p:nvPr/>
            </p:nvGrpSpPr>
            <p:grpSpPr>
              <a:xfrm rot="-707944">
                <a:off x="994" y="3890606"/>
                <a:ext cx="318281" cy="471786"/>
                <a:chOff x="5981679" y="4136240"/>
                <a:chExt cx="250992" cy="372009"/>
              </a:xfrm>
            </p:grpSpPr>
            <p:grpSp>
              <p:nvGrpSpPr>
                <p:cNvPr id="1032" name="Google Shape;1032;p23"/>
                <p:cNvGrpSpPr/>
                <p:nvPr/>
              </p:nvGrpSpPr>
              <p:grpSpPr>
                <a:xfrm>
                  <a:off x="5981679" y="4454297"/>
                  <a:ext cx="46800" cy="46800"/>
                  <a:chOff x="5981679" y="4454297"/>
                  <a:chExt cx="46800" cy="46800"/>
                </a:xfrm>
              </p:grpSpPr>
              <p:grpSp>
                <p:nvGrpSpPr>
                  <p:cNvPr id="1033" name="Google Shape;1033;p23"/>
                  <p:cNvGrpSpPr/>
                  <p:nvPr/>
                </p:nvGrpSpPr>
                <p:grpSpPr>
                  <a:xfrm>
                    <a:off x="5981679" y="4454297"/>
                    <a:ext cx="46800" cy="46800"/>
                    <a:chOff x="5981679" y="4454297"/>
                    <a:chExt cx="46800" cy="46800"/>
                  </a:xfrm>
                </p:grpSpPr>
                <p:grpSp>
                  <p:nvGrpSpPr>
                    <p:cNvPr id="1034" name="Google Shape;1034;p23"/>
                    <p:cNvGrpSpPr/>
                    <p:nvPr/>
                  </p:nvGrpSpPr>
                  <p:grpSpPr>
                    <a:xfrm>
                      <a:off x="5981679" y="4454297"/>
                      <a:ext cx="46800" cy="46800"/>
                      <a:chOff x="5981679" y="4454297"/>
                      <a:chExt cx="46800" cy="46800"/>
                    </a:xfrm>
                  </p:grpSpPr>
                  <p:sp>
                    <p:nvSpPr>
                      <p:cNvPr id="1035" name="Google Shape;1035;p23"/>
                      <p:cNvSpPr/>
                      <p:nvPr/>
                    </p:nvSpPr>
                    <p:spPr>
                      <a:xfrm>
                        <a:off x="5981679" y="4454297"/>
                        <a:ext cx="46800" cy="468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46800" h="46800" extrusionOk="0">
                            <a:moveTo>
                              <a:pt x="46800" y="24293"/>
                            </a:moveTo>
                            <a:cubicBezTo>
                              <a:pt x="46800" y="37216"/>
                              <a:pt x="36323" y="47693"/>
                              <a:pt x="23400" y="47692"/>
                            </a:cubicBezTo>
                            <a:cubicBezTo>
                              <a:pt x="10476" y="47692"/>
                              <a:pt x="0" y="37215"/>
                              <a:pt x="0" y="24291"/>
                            </a:cubicBezTo>
                            <a:cubicBezTo>
                              <a:pt x="0" y="11368"/>
                              <a:pt x="10476" y="892"/>
                              <a:pt x="23400" y="892"/>
                            </a:cubicBezTo>
                            <a:cubicBezTo>
                              <a:pt x="36323" y="892"/>
                              <a:pt x="46800" y="11369"/>
                              <a:pt x="46800" y="24292"/>
                            </a:cubicBezTo>
                            <a:cubicBezTo>
                              <a:pt x="46800" y="24293"/>
                              <a:pt x="46800" y="24293"/>
                              <a:pt x="46800" y="24293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036" name="Google Shape;1036;p23"/>
                      <p:cNvSpPr/>
                      <p:nvPr/>
                    </p:nvSpPr>
                    <p:spPr>
                      <a:xfrm>
                        <a:off x="5988237" y="4456192"/>
                        <a:ext cx="40242" cy="4487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40242" h="44878" extrusionOk="0">
                            <a:moveTo>
                              <a:pt x="26053" y="892"/>
                            </a:moveTo>
                            <a:cubicBezTo>
                              <a:pt x="35009" y="10189"/>
                              <a:pt x="34733" y="24985"/>
                              <a:pt x="25436" y="33941"/>
                            </a:cubicBezTo>
                            <a:cubicBezTo>
                              <a:pt x="18664" y="40465"/>
                              <a:pt x="8641" y="42296"/>
                              <a:pt x="0" y="38586"/>
                            </a:cubicBezTo>
                            <a:cubicBezTo>
                              <a:pt x="8945" y="47899"/>
                              <a:pt x="23745" y="48197"/>
                              <a:pt x="33058" y="39252"/>
                            </a:cubicBezTo>
                            <a:cubicBezTo>
                              <a:pt x="42371" y="30307"/>
                              <a:pt x="42669" y="15506"/>
                              <a:pt x="33724" y="6194"/>
                            </a:cubicBezTo>
                            <a:cubicBezTo>
                              <a:pt x="31549" y="3930"/>
                              <a:pt x="28940" y="2126"/>
                              <a:pt x="26053" y="892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1037" name="Google Shape;1037;p23"/>
                    <p:cNvSpPr/>
                    <p:nvPr/>
                  </p:nvSpPr>
                  <p:spPr>
                    <a:xfrm>
                      <a:off x="5985948" y="4459691"/>
                      <a:ext cx="20878" cy="2536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0878" h="25364" extrusionOk="0">
                          <a:moveTo>
                            <a:pt x="18333" y="18132"/>
                          </a:moveTo>
                          <a:cubicBezTo>
                            <a:pt x="14560" y="24667"/>
                            <a:pt x="7967" y="27923"/>
                            <a:pt x="3608" y="25406"/>
                          </a:cubicBezTo>
                          <a:cubicBezTo>
                            <a:pt x="-752" y="22889"/>
                            <a:pt x="-1227" y="15551"/>
                            <a:pt x="2545" y="9017"/>
                          </a:cubicBezTo>
                          <a:cubicBezTo>
                            <a:pt x="6318" y="2482"/>
                            <a:pt x="12911" y="-774"/>
                            <a:pt x="17270" y="1743"/>
                          </a:cubicBezTo>
                          <a:cubicBezTo>
                            <a:pt x="21630" y="4260"/>
                            <a:pt x="22105" y="11597"/>
                            <a:pt x="18333" y="18132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038" name="Google Shape;1038;p23"/>
                  <p:cNvSpPr/>
                  <p:nvPr/>
                </p:nvSpPr>
                <p:spPr>
                  <a:xfrm>
                    <a:off x="5987733" y="4459161"/>
                    <a:ext cx="12286" cy="132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286" h="13211" extrusionOk="0">
                        <a:moveTo>
                          <a:pt x="9238" y="10228"/>
                        </a:moveTo>
                        <a:cubicBezTo>
                          <a:pt x="6308" y="13550"/>
                          <a:pt x="2547" y="15019"/>
                          <a:pt x="838" y="13511"/>
                        </a:cubicBezTo>
                        <a:cubicBezTo>
                          <a:pt x="-871" y="12003"/>
                          <a:pt x="118" y="8088"/>
                          <a:pt x="3048" y="4767"/>
                        </a:cubicBezTo>
                        <a:cubicBezTo>
                          <a:pt x="5978" y="1446"/>
                          <a:pt x="9739" y="-23"/>
                          <a:pt x="11448" y="1484"/>
                        </a:cubicBezTo>
                        <a:cubicBezTo>
                          <a:pt x="13158" y="2993"/>
                          <a:pt x="12168" y="6908"/>
                          <a:pt x="9238" y="10228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039" name="Google Shape;1039;p23"/>
                <p:cNvGrpSpPr/>
                <p:nvPr/>
              </p:nvGrpSpPr>
              <p:grpSpPr>
                <a:xfrm>
                  <a:off x="6131242" y="4136240"/>
                  <a:ext cx="31741" cy="31741"/>
                  <a:chOff x="6131242" y="4136240"/>
                  <a:chExt cx="31741" cy="31741"/>
                </a:xfrm>
              </p:grpSpPr>
              <p:grpSp>
                <p:nvGrpSpPr>
                  <p:cNvPr id="1040" name="Google Shape;1040;p23"/>
                  <p:cNvGrpSpPr/>
                  <p:nvPr/>
                </p:nvGrpSpPr>
                <p:grpSpPr>
                  <a:xfrm>
                    <a:off x="6131242" y="4136240"/>
                    <a:ext cx="31741" cy="31741"/>
                    <a:chOff x="6131242" y="4136240"/>
                    <a:chExt cx="31741" cy="31741"/>
                  </a:xfrm>
                </p:grpSpPr>
                <p:grpSp>
                  <p:nvGrpSpPr>
                    <p:cNvPr id="1041" name="Google Shape;1041;p23"/>
                    <p:cNvGrpSpPr/>
                    <p:nvPr/>
                  </p:nvGrpSpPr>
                  <p:grpSpPr>
                    <a:xfrm>
                      <a:off x="6131242" y="4136240"/>
                      <a:ext cx="31741" cy="31741"/>
                      <a:chOff x="6131242" y="4136240"/>
                      <a:chExt cx="31741" cy="31741"/>
                    </a:xfrm>
                  </p:grpSpPr>
                  <p:sp>
                    <p:nvSpPr>
                      <p:cNvPr id="1042" name="Google Shape;1042;p23"/>
                      <p:cNvSpPr/>
                      <p:nvPr/>
                    </p:nvSpPr>
                    <p:spPr>
                      <a:xfrm>
                        <a:off x="6131242" y="4136240"/>
                        <a:ext cx="31741" cy="31741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1741" h="31741" extrusionOk="0">
                            <a:moveTo>
                              <a:pt x="31741" y="16763"/>
                            </a:moveTo>
                            <a:cubicBezTo>
                              <a:pt x="31741" y="25528"/>
                              <a:pt x="24636" y="32633"/>
                              <a:pt x="15871" y="32633"/>
                            </a:cubicBezTo>
                            <a:cubicBezTo>
                              <a:pt x="7106" y="32633"/>
                              <a:pt x="0" y="25528"/>
                              <a:pt x="0" y="16763"/>
                            </a:cubicBezTo>
                            <a:cubicBezTo>
                              <a:pt x="0" y="7998"/>
                              <a:pt x="7106" y="892"/>
                              <a:pt x="15871" y="892"/>
                            </a:cubicBezTo>
                            <a:cubicBezTo>
                              <a:pt x="24636" y="892"/>
                              <a:pt x="31741" y="7998"/>
                              <a:pt x="31741" y="16763"/>
                            </a:cubicBezTo>
                            <a:close/>
                          </a:path>
                        </a:pathLst>
                      </a:custGeom>
                      <a:solidFill>
                        <a:srgbClr val="9075F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043" name="Google Shape;1043;p23"/>
                      <p:cNvSpPr/>
                      <p:nvPr/>
                    </p:nvSpPr>
                    <p:spPr>
                      <a:xfrm>
                        <a:off x="6135689" y="4137525"/>
                        <a:ext cx="27293" cy="3043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7293" h="30437" extrusionOk="0">
                            <a:moveTo>
                              <a:pt x="17670" y="892"/>
                            </a:moveTo>
                            <a:cubicBezTo>
                              <a:pt x="23744" y="7198"/>
                              <a:pt x="23556" y="17234"/>
                              <a:pt x="17249" y="23307"/>
                            </a:cubicBezTo>
                            <a:cubicBezTo>
                              <a:pt x="12657" y="27731"/>
                              <a:pt x="5860" y="28972"/>
                              <a:pt x="0" y="26457"/>
                            </a:cubicBezTo>
                            <a:cubicBezTo>
                              <a:pt x="6067" y="32773"/>
                              <a:pt x="16105" y="32976"/>
                              <a:pt x="22421" y="26909"/>
                            </a:cubicBezTo>
                            <a:cubicBezTo>
                              <a:pt x="28737" y="20842"/>
                              <a:pt x="28939" y="10804"/>
                              <a:pt x="22873" y="4488"/>
                            </a:cubicBezTo>
                            <a:cubicBezTo>
                              <a:pt x="21398" y="2952"/>
                              <a:pt x="19628" y="1729"/>
                              <a:pt x="17670" y="892"/>
                            </a:cubicBezTo>
                            <a:close/>
                          </a:path>
                        </a:pathLst>
                      </a:custGeom>
                      <a:solidFill>
                        <a:srgbClr val="7F67E0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1044" name="Google Shape;1044;p23"/>
                    <p:cNvSpPr/>
                    <p:nvPr/>
                  </p:nvSpPr>
                  <p:spPr>
                    <a:xfrm>
                      <a:off x="6134137" y="4139899"/>
                      <a:ext cx="14160" cy="1720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4160" h="17203" extrusionOk="0">
                          <a:moveTo>
                            <a:pt x="12434" y="12584"/>
                          </a:moveTo>
                          <a:cubicBezTo>
                            <a:pt x="9875" y="17017"/>
                            <a:pt x="5404" y="19225"/>
                            <a:pt x="2447" y="17518"/>
                          </a:cubicBezTo>
                          <a:cubicBezTo>
                            <a:pt x="-510" y="15812"/>
                            <a:pt x="-832" y="10835"/>
                            <a:pt x="1726" y="6403"/>
                          </a:cubicBezTo>
                          <a:cubicBezTo>
                            <a:pt x="4285" y="1971"/>
                            <a:pt x="8757" y="-238"/>
                            <a:pt x="11713" y="1469"/>
                          </a:cubicBezTo>
                          <a:cubicBezTo>
                            <a:pt x="14670" y="3176"/>
                            <a:pt x="14993" y="8153"/>
                            <a:pt x="12434" y="12584"/>
                          </a:cubicBezTo>
                          <a:close/>
                        </a:path>
                      </a:pathLst>
                    </a:custGeom>
                    <a:solidFill>
                      <a:srgbClr val="A18AFF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045" name="Google Shape;1045;p23"/>
                  <p:cNvSpPr/>
                  <p:nvPr/>
                </p:nvSpPr>
                <p:spPr>
                  <a:xfrm>
                    <a:off x="6135348" y="4139540"/>
                    <a:ext cx="8332" cy="89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332" h="8960" extrusionOk="0">
                        <a:moveTo>
                          <a:pt x="6265" y="7224"/>
                        </a:moveTo>
                        <a:cubicBezTo>
                          <a:pt x="4278" y="9477"/>
                          <a:pt x="1728" y="10474"/>
                          <a:pt x="568" y="9451"/>
                        </a:cubicBezTo>
                        <a:cubicBezTo>
                          <a:pt x="-591" y="8428"/>
                          <a:pt x="80" y="5773"/>
                          <a:pt x="2067" y="3521"/>
                        </a:cubicBezTo>
                        <a:cubicBezTo>
                          <a:pt x="4054" y="1268"/>
                          <a:pt x="6605" y="271"/>
                          <a:pt x="7764" y="1294"/>
                        </a:cubicBezTo>
                        <a:cubicBezTo>
                          <a:pt x="8924" y="2317"/>
                          <a:pt x="8253" y="4972"/>
                          <a:pt x="6265" y="7224"/>
                        </a:cubicBezTo>
                        <a:close/>
                      </a:path>
                    </a:pathLst>
                  </a:custGeom>
                  <a:solidFill>
                    <a:srgbClr val="FBFFF6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046" name="Google Shape;1046;p23"/>
                <p:cNvGrpSpPr/>
                <p:nvPr/>
              </p:nvGrpSpPr>
              <p:grpSpPr>
                <a:xfrm>
                  <a:off x="6160919" y="4436497"/>
                  <a:ext cx="71752" cy="71752"/>
                  <a:chOff x="6160919" y="4436497"/>
                  <a:chExt cx="71752" cy="71752"/>
                </a:xfrm>
              </p:grpSpPr>
              <p:grpSp>
                <p:nvGrpSpPr>
                  <p:cNvPr id="1047" name="Google Shape;1047;p23"/>
                  <p:cNvGrpSpPr/>
                  <p:nvPr/>
                </p:nvGrpSpPr>
                <p:grpSpPr>
                  <a:xfrm>
                    <a:off x="6160919" y="4436497"/>
                    <a:ext cx="71752" cy="71752"/>
                    <a:chOff x="6160919" y="4436497"/>
                    <a:chExt cx="71752" cy="71752"/>
                  </a:xfrm>
                </p:grpSpPr>
                <p:grpSp>
                  <p:nvGrpSpPr>
                    <p:cNvPr id="1048" name="Google Shape;1048;p23"/>
                    <p:cNvGrpSpPr/>
                    <p:nvPr/>
                  </p:nvGrpSpPr>
                  <p:grpSpPr>
                    <a:xfrm>
                      <a:off x="6160919" y="4436497"/>
                      <a:ext cx="71752" cy="71752"/>
                      <a:chOff x="6160919" y="4436497"/>
                      <a:chExt cx="71752" cy="71752"/>
                    </a:xfrm>
                  </p:grpSpPr>
                  <p:sp>
                    <p:nvSpPr>
                      <p:cNvPr id="1049" name="Google Shape;1049;p23"/>
                      <p:cNvSpPr/>
                      <p:nvPr/>
                    </p:nvSpPr>
                    <p:spPr>
                      <a:xfrm>
                        <a:off x="6160919" y="4436497"/>
                        <a:ext cx="71751" cy="7175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71751" h="71752" extrusionOk="0">
                            <a:moveTo>
                              <a:pt x="71752" y="36769"/>
                            </a:moveTo>
                            <a:cubicBezTo>
                              <a:pt x="71752" y="56582"/>
                              <a:pt x="55689" y="72644"/>
                              <a:pt x="35875" y="72644"/>
                            </a:cubicBezTo>
                            <a:cubicBezTo>
                              <a:pt x="16062" y="72644"/>
                              <a:pt x="0" y="56582"/>
                              <a:pt x="0" y="36768"/>
                            </a:cubicBezTo>
                            <a:cubicBezTo>
                              <a:pt x="0" y="16954"/>
                              <a:pt x="16062" y="892"/>
                              <a:pt x="35875" y="892"/>
                            </a:cubicBezTo>
                            <a:cubicBezTo>
                              <a:pt x="55689" y="892"/>
                              <a:pt x="71752" y="16954"/>
                              <a:pt x="71752" y="36768"/>
                            </a:cubicBezTo>
                            <a:cubicBezTo>
                              <a:pt x="71752" y="36768"/>
                              <a:pt x="71752" y="36768"/>
                              <a:pt x="71752" y="36769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050" name="Google Shape;1050;p23"/>
                      <p:cNvSpPr/>
                      <p:nvPr/>
                    </p:nvSpPr>
                    <p:spPr>
                      <a:xfrm>
                        <a:off x="6170974" y="4439402"/>
                        <a:ext cx="61697" cy="6880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61697" h="68805" extrusionOk="0">
                            <a:moveTo>
                              <a:pt x="39943" y="892"/>
                            </a:moveTo>
                            <a:cubicBezTo>
                              <a:pt x="53674" y="15146"/>
                              <a:pt x="53250" y="37831"/>
                              <a:pt x="38996" y="51562"/>
                            </a:cubicBezTo>
                            <a:cubicBezTo>
                              <a:pt x="28613" y="61563"/>
                              <a:pt x="13248" y="64369"/>
                              <a:pt x="0" y="58683"/>
                            </a:cubicBezTo>
                            <a:cubicBezTo>
                              <a:pt x="13714" y="72960"/>
                              <a:pt x="36405" y="73417"/>
                              <a:pt x="50683" y="59704"/>
                            </a:cubicBezTo>
                            <a:cubicBezTo>
                              <a:pt x="64961" y="45990"/>
                              <a:pt x="65418" y="23299"/>
                              <a:pt x="51704" y="9021"/>
                            </a:cubicBezTo>
                            <a:cubicBezTo>
                              <a:pt x="48370" y="5549"/>
                              <a:pt x="44370" y="2785"/>
                              <a:pt x="39944" y="892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1051" name="Google Shape;1051;p23"/>
                    <p:cNvSpPr/>
                    <p:nvPr/>
                  </p:nvSpPr>
                  <p:spPr>
                    <a:xfrm>
                      <a:off x="6167464" y="4444766"/>
                      <a:ext cx="32010" cy="3888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2010" h="38889" extrusionOk="0">
                          <a:moveTo>
                            <a:pt x="28107" y="27324"/>
                          </a:moveTo>
                          <a:cubicBezTo>
                            <a:pt x="22323" y="37342"/>
                            <a:pt x="12216" y="42336"/>
                            <a:pt x="5532" y="38477"/>
                          </a:cubicBezTo>
                          <a:cubicBezTo>
                            <a:pt x="-1152" y="34618"/>
                            <a:pt x="-1881" y="23368"/>
                            <a:pt x="3903" y="13349"/>
                          </a:cubicBezTo>
                          <a:cubicBezTo>
                            <a:pt x="9687" y="3331"/>
                            <a:pt x="19794" y="-1662"/>
                            <a:pt x="26478" y="2196"/>
                          </a:cubicBezTo>
                          <a:cubicBezTo>
                            <a:pt x="33162" y="6056"/>
                            <a:pt x="33892" y="17305"/>
                            <a:pt x="28107" y="27324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052" name="Google Shape;1052;p23"/>
                  <p:cNvSpPr/>
                  <p:nvPr/>
                </p:nvSpPr>
                <p:spPr>
                  <a:xfrm>
                    <a:off x="6170201" y="4443955"/>
                    <a:ext cx="18836" cy="2025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36" h="20255" extrusionOk="0">
                        <a:moveTo>
                          <a:pt x="14163" y="15206"/>
                        </a:moveTo>
                        <a:cubicBezTo>
                          <a:pt x="9672" y="20298"/>
                          <a:pt x="3906" y="22551"/>
                          <a:pt x="1285" y="20239"/>
                        </a:cubicBezTo>
                        <a:cubicBezTo>
                          <a:pt x="-1336" y="17927"/>
                          <a:pt x="181" y="11926"/>
                          <a:pt x="4673" y="6833"/>
                        </a:cubicBezTo>
                        <a:cubicBezTo>
                          <a:pt x="9165" y="1742"/>
                          <a:pt x="14930" y="-512"/>
                          <a:pt x="17552" y="1801"/>
                        </a:cubicBezTo>
                        <a:cubicBezTo>
                          <a:pt x="20172" y="4113"/>
                          <a:pt x="18656" y="10114"/>
                          <a:pt x="14163" y="15206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  <p:sp>
            <p:nvSpPr>
              <p:cNvPr id="1053" name="Google Shape;1053;p23"/>
              <p:cNvSpPr/>
              <p:nvPr/>
            </p:nvSpPr>
            <p:spPr>
              <a:xfrm rot="-710525">
                <a:off x="-171196" y="4397105"/>
                <a:ext cx="776878" cy="89226"/>
              </a:xfrm>
              <a:custGeom>
                <a:avLst/>
                <a:gdLst/>
                <a:ahLst/>
                <a:cxnLst/>
                <a:rect l="l" t="t" r="r" b="b"/>
                <a:pathLst>
                  <a:path w="613180" h="70425" extrusionOk="0">
                    <a:moveTo>
                      <a:pt x="613181" y="36104"/>
                    </a:moveTo>
                    <a:cubicBezTo>
                      <a:pt x="613181" y="55552"/>
                      <a:pt x="475916" y="71317"/>
                      <a:pt x="306590" y="71317"/>
                    </a:cubicBezTo>
                    <a:cubicBezTo>
                      <a:pt x="137265" y="71317"/>
                      <a:pt x="0" y="55552"/>
                      <a:pt x="0" y="36104"/>
                    </a:cubicBezTo>
                    <a:cubicBezTo>
                      <a:pt x="0" y="16657"/>
                      <a:pt x="137266" y="892"/>
                      <a:pt x="306590" y="892"/>
                    </a:cubicBezTo>
                    <a:cubicBezTo>
                      <a:pt x="475915" y="892"/>
                      <a:pt x="613181" y="16657"/>
                      <a:pt x="613181" y="36104"/>
                    </a:cubicBezTo>
                    <a:close/>
                  </a:path>
                </a:pathLst>
              </a:custGeom>
              <a:solidFill>
                <a:srgbClr val="2B0759">
                  <a:alpha val="1013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grpSp>
            <p:nvGrpSpPr>
              <p:cNvPr id="1054" name="Google Shape;1054;p23"/>
              <p:cNvGrpSpPr/>
              <p:nvPr/>
            </p:nvGrpSpPr>
            <p:grpSpPr>
              <a:xfrm rot="-707944">
                <a:off x="-238932" y="3699921"/>
                <a:ext cx="881049" cy="1330692"/>
                <a:chOff x="5753273" y="3988589"/>
                <a:chExt cx="694782" cy="1049266"/>
              </a:xfrm>
            </p:grpSpPr>
            <p:sp>
              <p:nvSpPr>
                <p:cNvPr id="1055" name="Google Shape;1055;p23"/>
                <p:cNvSpPr/>
                <p:nvPr/>
              </p:nvSpPr>
              <p:spPr>
                <a:xfrm>
                  <a:off x="5753273" y="3988589"/>
                  <a:ext cx="694782" cy="10492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4782" h="1049266" extrusionOk="0">
                      <a:moveTo>
                        <a:pt x="449185" y="370722"/>
                      </a:moveTo>
                      <a:lnTo>
                        <a:pt x="449185" y="892"/>
                      </a:lnTo>
                      <a:lnTo>
                        <a:pt x="245597" y="892"/>
                      </a:lnTo>
                      <a:lnTo>
                        <a:pt x="245597" y="370722"/>
                      </a:lnTo>
                      <a:cubicBezTo>
                        <a:pt x="62213" y="426941"/>
                        <a:pt x="-40874" y="621178"/>
                        <a:pt x="15345" y="804562"/>
                      </a:cubicBezTo>
                      <a:cubicBezTo>
                        <a:pt x="71565" y="987945"/>
                        <a:pt x="265801" y="1091033"/>
                        <a:pt x="449185" y="1034813"/>
                      </a:cubicBezTo>
                      <a:cubicBezTo>
                        <a:pt x="632569" y="978594"/>
                        <a:pt x="735656" y="784357"/>
                        <a:pt x="679437" y="600974"/>
                      </a:cubicBezTo>
                      <a:cubicBezTo>
                        <a:pt x="645652" y="490769"/>
                        <a:pt x="559390" y="404507"/>
                        <a:pt x="449185" y="37072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056" name="Google Shape;1056;p23"/>
                <p:cNvSpPr/>
                <p:nvPr/>
              </p:nvSpPr>
              <p:spPr>
                <a:xfrm>
                  <a:off x="5773361" y="3988589"/>
                  <a:ext cx="654661" cy="1029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4661" h="1029294" extrusionOk="0">
                      <a:moveTo>
                        <a:pt x="327303" y="1030187"/>
                      </a:moveTo>
                      <a:cubicBezTo>
                        <a:pt x="146490" y="1030138"/>
                        <a:pt x="-49" y="883520"/>
                        <a:pt x="0" y="702706"/>
                      </a:cubicBezTo>
                      <a:cubicBezTo>
                        <a:pt x="39" y="558919"/>
                        <a:pt x="93891" y="431985"/>
                        <a:pt x="231353" y="389806"/>
                      </a:cubicBezTo>
                      <a:lnTo>
                        <a:pt x="245468" y="385485"/>
                      </a:lnTo>
                      <a:lnTo>
                        <a:pt x="245468" y="892"/>
                      </a:lnTo>
                      <a:lnTo>
                        <a:pt x="409138" y="892"/>
                      </a:lnTo>
                      <a:lnTo>
                        <a:pt x="409138" y="385485"/>
                      </a:lnTo>
                      <a:lnTo>
                        <a:pt x="423254" y="389806"/>
                      </a:lnTo>
                      <a:cubicBezTo>
                        <a:pt x="489437" y="410308"/>
                        <a:pt x="547491" y="451115"/>
                        <a:pt x="589192" y="506446"/>
                      </a:cubicBezTo>
                      <a:cubicBezTo>
                        <a:pt x="697653" y="651092"/>
                        <a:pt x="668319" y="856275"/>
                        <a:pt x="523673" y="964736"/>
                      </a:cubicBezTo>
                      <a:cubicBezTo>
                        <a:pt x="467018" y="1007218"/>
                        <a:pt x="398116" y="1030183"/>
                        <a:pt x="327303" y="103018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057" name="Google Shape;1057;p23"/>
                <p:cNvSpPr/>
                <p:nvPr/>
              </p:nvSpPr>
              <p:spPr>
                <a:xfrm>
                  <a:off x="5998870" y="3988589"/>
                  <a:ext cx="203588" cy="85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588" h="8522" extrusionOk="0">
                      <a:moveTo>
                        <a:pt x="0" y="0"/>
                      </a:moveTo>
                      <a:lnTo>
                        <a:pt x="203588" y="0"/>
                      </a:lnTo>
                      <a:lnTo>
                        <a:pt x="203588" y="8523"/>
                      </a:lnTo>
                      <a:lnTo>
                        <a:pt x="0" y="8523"/>
                      </a:ln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1058" name="Google Shape;1058;p23"/>
              <p:cNvGrpSpPr/>
              <p:nvPr/>
            </p:nvGrpSpPr>
            <p:grpSpPr>
              <a:xfrm rot="-707944">
                <a:off x="-144701" y="4392407"/>
                <a:ext cx="830306" cy="605353"/>
                <a:chOff x="5773236" y="4540230"/>
                <a:chExt cx="654767" cy="477328"/>
              </a:xfrm>
            </p:grpSpPr>
            <p:grpSp>
              <p:nvGrpSpPr>
                <p:cNvPr id="1059" name="Google Shape;1059;p23"/>
                <p:cNvGrpSpPr/>
                <p:nvPr/>
              </p:nvGrpSpPr>
              <p:grpSpPr>
                <a:xfrm>
                  <a:off x="5773236" y="4575443"/>
                  <a:ext cx="654767" cy="442115"/>
                  <a:chOff x="5773236" y="4575443"/>
                  <a:chExt cx="654767" cy="442115"/>
                </a:xfrm>
              </p:grpSpPr>
              <p:sp>
                <p:nvSpPr>
                  <p:cNvPr id="1060" name="Google Shape;1060;p23"/>
                  <p:cNvSpPr/>
                  <p:nvPr/>
                </p:nvSpPr>
                <p:spPr>
                  <a:xfrm>
                    <a:off x="5773236" y="4575443"/>
                    <a:ext cx="654767" cy="4421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54767" h="442115" extrusionOk="0">
                        <a:moveTo>
                          <a:pt x="20837" y="892"/>
                        </a:moveTo>
                        <a:cubicBezTo>
                          <a:pt x="-42503" y="170217"/>
                          <a:pt x="43415" y="358830"/>
                          <a:pt x="212741" y="422170"/>
                        </a:cubicBezTo>
                        <a:cubicBezTo>
                          <a:pt x="382066" y="485510"/>
                          <a:pt x="570679" y="399592"/>
                          <a:pt x="634019" y="230267"/>
                        </a:cubicBezTo>
                        <a:cubicBezTo>
                          <a:pt x="661684" y="156311"/>
                          <a:pt x="661684" y="74848"/>
                          <a:pt x="634019" y="892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061" name="Google Shape;1061;p23"/>
                  <p:cNvSpPr/>
                  <p:nvPr/>
                </p:nvSpPr>
                <p:spPr>
                  <a:xfrm>
                    <a:off x="5791785" y="4599399"/>
                    <a:ext cx="532427" cy="3373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2427" h="337314" extrusionOk="0">
                        <a:moveTo>
                          <a:pt x="10814" y="892"/>
                        </a:moveTo>
                        <a:cubicBezTo>
                          <a:pt x="10814" y="892"/>
                          <a:pt x="-63702" y="227763"/>
                          <a:pt x="178476" y="338207"/>
                        </a:cubicBezTo>
                        <a:cubicBezTo>
                          <a:pt x="178476" y="338207"/>
                          <a:pt x="45411" y="219779"/>
                          <a:pt x="50734" y="65424"/>
                        </a:cubicBezTo>
                        <a:cubicBezTo>
                          <a:pt x="50734" y="65424"/>
                          <a:pt x="350129" y="114658"/>
                          <a:pt x="532428" y="22843"/>
                        </a:cubicBezTo>
                        <a:cubicBezTo>
                          <a:pt x="532428" y="22843"/>
                          <a:pt x="203758" y="56119"/>
                          <a:pt x="10814" y="892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962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1062" name="Google Shape;1062;p23"/>
                <p:cNvSpPr/>
                <p:nvPr/>
              </p:nvSpPr>
              <p:spPr>
                <a:xfrm>
                  <a:off x="5794074" y="4540230"/>
                  <a:ext cx="613180" cy="70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3180" h="70425" extrusionOk="0">
                      <a:moveTo>
                        <a:pt x="613181" y="36104"/>
                      </a:moveTo>
                      <a:cubicBezTo>
                        <a:pt x="613181" y="55552"/>
                        <a:pt x="475916" y="71317"/>
                        <a:pt x="306590" y="71317"/>
                      </a:cubicBezTo>
                      <a:cubicBezTo>
                        <a:pt x="137265" y="71317"/>
                        <a:pt x="0" y="55552"/>
                        <a:pt x="0" y="36104"/>
                      </a:cubicBezTo>
                      <a:cubicBezTo>
                        <a:pt x="0" y="16657"/>
                        <a:pt x="137266" y="892"/>
                        <a:pt x="306590" y="892"/>
                      </a:cubicBezTo>
                      <a:cubicBezTo>
                        <a:pt x="475915" y="892"/>
                        <a:pt x="613181" y="16657"/>
                        <a:pt x="613181" y="36104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grpSp>
              <p:nvGrpSpPr>
                <p:cNvPr id="1063" name="Google Shape;1063;p23"/>
                <p:cNvGrpSpPr/>
                <p:nvPr/>
              </p:nvGrpSpPr>
              <p:grpSpPr>
                <a:xfrm>
                  <a:off x="5894414" y="4696864"/>
                  <a:ext cx="412500" cy="199597"/>
                  <a:chOff x="5894414" y="4696864"/>
                  <a:chExt cx="412500" cy="199597"/>
                </a:xfrm>
              </p:grpSpPr>
              <p:sp>
                <p:nvSpPr>
                  <p:cNvPr id="1064" name="Google Shape;1064;p23"/>
                  <p:cNvSpPr/>
                  <p:nvPr/>
                </p:nvSpPr>
                <p:spPr>
                  <a:xfrm>
                    <a:off x="5894414" y="4705514"/>
                    <a:ext cx="58548" cy="585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548" h="58548" extrusionOk="0">
                        <a:moveTo>
                          <a:pt x="58548" y="30167"/>
                        </a:moveTo>
                        <a:cubicBezTo>
                          <a:pt x="58548" y="46334"/>
                          <a:pt x="45441" y="59441"/>
                          <a:pt x="29274" y="59441"/>
                        </a:cubicBezTo>
                        <a:cubicBezTo>
                          <a:pt x="13106" y="59440"/>
                          <a:pt x="0" y="46334"/>
                          <a:pt x="0" y="30166"/>
                        </a:cubicBezTo>
                        <a:cubicBezTo>
                          <a:pt x="0" y="13998"/>
                          <a:pt x="13107" y="892"/>
                          <a:pt x="29275" y="892"/>
                        </a:cubicBezTo>
                        <a:cubicBezTo>
                          <a:pt x="45442" y="892"/>
                          <a:pt x="58548" y="13998"/>
                          <a:pt x="58548" y="30165"/>
                        </a:cubicBezTo>
                        <a:cubicBezTo>
                          <a:pt x="58548" y="30166"/>
                          <a:pt x="58548" y="30166"/>
                          <a:pt x="58548" y="30167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065" name="Google Shape;1065;p23"/>
                  <p:cNvSpPr/>
                  <p:nvPr/>
                </p:nvSpPr>
                <p:spPr>
                  <a:xfrm>
                    <a:off x="6088023" y="4837913"/>
                    <a:ext cx="58548" cy="585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548" h="58548" extrusionOk="0">
                        <a:moveTo>
                          <a:pt x="58548" y="30166"/>
                        </a:moveTo>
                        <a:cubicBezTo>
                          <a:pt x="58548" y="46334"/>
                          <a:pt x="45442" y="59440"/>
                          <a:pt x="29275" y="59441"/>
                        </a:cubicBezTo>
                        <a:cubicBezTo>
                          <a:pt x="13107" y="59441"/>
                          <a:pt x="0" y="46334"/>
                          <a:pt x="0" y="30167"/>
                        </a:cubicBezTo>
                        <a:cubicBezTo>
                          <a:pt x="0" y="13999"/>
                          <a:pt x="13106" y="892"/>
                          <a:pt x="29274" y="892"/>
                        </a:cubicBezTo>
                        <a:cubicBezTo>
                          <a:pt x="29274" y="892"/>
                          <a:pt x="29274" y="892"/>
                          <a:pt x="29275" y="892"/>
                        </a:cubicBezTo>
                        <a:cubicBezTo>
                          <a:pt x="45442" y="892"/>
                          <a:pt x="58548" y="13998"/>
                          <a:pt x="58548" y="30166"/>
                        </a:cubicBezTo>
                        <a:cubicBezTo>
                          <a:pt x="58548" y="30166"/>
                          <a:pt x="58548" y="30166"/>
                          <a:pt x="58548" y="30166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066" name="Google Shape;1066;p23"/>
                  <p:cNvSpPr/>
                  <p:nvPr/>
                </p:nvSpPr>
                <p:spPr>
                  <a:xfrm>
                    <a:off x="6231067" y="4696864"/>
                    <a:ext cx="75847" cy="758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5847" h="75847" extrusionOk="0">
                        <a:moveTo>
                          <a:pt x="75847" y="38816"/>
                        </a:moveTo>
                        <a:cubicBezTo>
                          <a:pt x="75847" y="59761"/>
                          <a:pt x="58868" y="76740"/>
                          <a:pt x="37923" y="76739"/>
                        </a:cubicBezTo>
                        <a:cubicBezTo>
                          <a:pt x="16978" y="76739"/>
                          <a:pt x="0" y="59760"/>
                          <a:pt x="0" y="38815"/>
                        </a:cubicBezTo>
                        <a:cubicBezTo>
                          <a:pt x="0" y="17871"/>
                          <a:pt x="16979" y="892"/>
                          <a:pt x="37923" y="892"/>
                        </a:cubicBezTo>
                        <a:cubicBezTo>
                          <a:pt x="58868" y="892"/>
                          <a:pt x="75847" y="17871"/>
                          <a:pt x="75847" y="38815"/>
                        </a:cubicBezTo>
                        <a:cubicBezTo>
                          <a:pt x="75847" y="38816"/>
                          <a:pt x="75847" y="38816"/>
                          <a:pt x="75847" y="38816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067" name="Google Shape;1067;p23"/>
                  <p:cNvSpPr/>
                  <p:nvPr/>
                </p:nvSpPr>
                <p:spPr>
                  <a:xfrm>
                    <a:off x="6102325" y="4719816"/>
                    <a:ext cx="29944" cy="299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44" h="29944" extrusionOk="0">
                        <a:moveTo>
                          <a:pt x="29944" y="15865"/>
                        </a:moveTo>
                        <a:cubicBezTo>
                          <a:pt x="29944" y="24133"/>
                          <a:pt x="23240" y="30836"/>
                          <a:pt x="14971" y="30836"/>
                        </a:cubicBezTo>
                        <a:cubicBezTo>
                          <a:pt x="6703" y="30836"/>
                          <a:pt x="0" y="24132"/>
                          <a:pt x="0" y="15864"/>
                        </a:cubicBezTo>
                        <a:cubicBezTo>
                          <a:pt x="0" y="7595"/>
                          <a:pt x="6703" y="892"/>
                          <a:pt x="14972" y="892"/>
                        </a:cubicBezTo>
                        <a:cubicBezTo>
                          <a:pt x="23241" y="892"/>
                          <a:pt x="29944" y="7595"/>
                          <a:pt x="29944" y="15864"/>
                        </a:cubicBezTo>
                        <a:cubicBezTo>
                          <a:pt x="29944" y="15864"/>
                          <a:pt x="29944" y="15864"/>
                          <a:pt x="29944" y="15865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068" name="Google Shape;1068;p23"/>
                  <p:cNvSpPr/>
                  <p:nvPr/>
                </p:nvSpPr>
                <p:spPr>
                  <a:xfrm>
                    <a:off x="6224007" y="4842966"/>
                    <a:ext cx="14120" cy="141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120" h="14120" extrusionOk="0">
                        <a:moveTo>
                          <a:pt x="14120" y="7952"/>
                        </a:moveTo>
                        <a:cubicBezTo>
                          <a:pt x="14120" y="11851"/>
                          <a:pt x="10960" y="15012"/>
                          <a:pt x="7061" y="15012"/>
                        </a:cubicBezTo>
                        <a:cubicBezTo>
                          <a:pt x="3161" y="15013"/>
                          <a:pt x="0" y="11852"/>
                          <a:pt x="0" y="7953"/>
                        </a:cubicBezTo>
                        <a:cubicBezTo>
                          <a:pt x="0" y="4054"/>
                          <a:pt x="3160" y="892"/>
                          <a:pt x="7059" y="892"/>
                        </a:cubicBezTo>
                        <a:cubicBezTo>
                          <a:pt x="7060" y="892"/>
                          <a:pt x="7060" y="892"/>
                          <a:pt x="7060" y="892"/>
                        </a:cubicBezTo>
                        <a:cubicBezTo>
                          <a:pt x="10959" y="892"/>
                          <a:pt x="14120" y="4052"/>
                          <a:pt x="14120" y="7952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069" name="Google Shape;1069;p23"/>
                  <p:cNvSpPr/>
                  <p:nvPr/>
                </p:nvSpPr>
                <p:spPr>
                  <a:xfrm>
                    <a:off x="6015096" y="4757002"/>
                    <a:ext cx="14119" cy="1411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119" h="14119" extrusionOk="0">
                        <a:moveTo>
                          <a:pt x="14120" y="7952"/>
                        </a:moveTo>
                        <a:cubicBezTo>
                          <a:pt x="14120" y="11851"/>
                          <a:pt x="10959" y="15012"/>
                          <a:pt x="7059" y="15012"/>
                        </a:cubicBezTo>
                        <a:cubicBezTo>
                          <a:pt x="3161" y="15012"/>
                          <a:pt x="0" y="11851"/>
                          <a:pt x="0" y="7952"/>
                        </a:cubicBezTo>
                        <a:cubicBezTo>
                          <a:pt x="0" y="4053"/>
                          <a:pt x="3161" y="892"/>
                          <a:pt x="7059" y="892"/>
                        </a:cubicBezTo>
                        <a:cubicBezTo>
                          <a:pt x="10958" y="892"/>
                          <a:pt x="14119" y="4052"/>
                          <a:pt x="14120" y="7951"/>
                        </a:cubicBezTo>
                        <a:cubicBezTo>
                          <a:pt x="14120" y="7951"/>
                          <a:pt x="14120" y="7952"/>
                          <a:pt x="14120" y="7952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070" name="Google Shape;1070;p23"/>
                  <p:cNvSpPr/>
                  <p:nvPr/>
                </p:nvSpPr>
                <p:spPr>
                  <a:xfrm>
                    <a:off x="5967264" y="4835054"/>
                    <a:ext cx="29944" cy="299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44" h="29944" extrusionOk="0">
                        <a:moveTo>
                          <a:pt x="29944" y="15864"/>
                        </a:moveTo>
                        <a:cubicBezTo>
                          <a:pt x="29945" y="24133"/>
                          <a:pt x="23242" y="30836"/>
                          <a:pt x="14973" y="30836"/>
                        </a:cubicBezTo>
                        <a:cubicBezTo>
                          <a:pt x="6704" y="30836"/>
                          <a:pt x="0" y="24134"/>
                          <a:pt x="0" y="15865"/>
                        </a:cubicBezTo>
                        <a:cubicBezTo>
                          <a:pt x="0" y="7596"/>
                          <a:pt x="6703" y="892"/>
                          <a:pt x="14972" y="892"/>
                        </a:cubicBezTo>
                        <a:cubicBezTo>
                          <a:pt x="14972" y="892"/>
                          <a:pt x="14973" y="892"/>
                          <a:pt x="14973" y="892"/>
                        </a:cubicBezTo>
                        <a:cubicBezTo>
                          <a:pt x="23241" y="892"/>
                          <a:pt x="29944" y="7595"/>
                          <a:pt x="29944" y="15864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  <p:grpSp>
            <p:nvGrpSpPr>
              <p:cNvPr id="1071" name="Google Shape;1071;p23"/>
              <p:cNvGrpSpPr/>
              <p:nvPr/>
            </p:nvGrpSpPr>
            <p:grpSpPr>
              <a:xfrm rot="-707944">
                <a:off x="-237521" y="3723397"/>
                <a:ext cx="843502" cy="1128543"/>
                <a:chOff x="5767192" y="4005594"/>
                <a:chExt cx="665173" cy="889869"/>
              </a:xfrm>
            </p:grpSpPr>
            <p:sp>
              <p:nvSpPr>
                <p:cNvPr id="1072" name="Google Shape;1072;p23"/>
                <p:cNvSpPr/>
                <p:nvPr/>
              </p:nvSpPr>
              <p:spPr>
                <a:xfrm>
                  <a:off x="5767192" y="4005594"/>
                  <a:ext cx="298952" cy="8231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8952" h="823138" extrusionOk="0">
                      <a:moveTo>
                        <a:pt x="36778" y="824031"/>
                      </a:moveTo>
                      <a:cubicBezTo>
                        <a:pt x="36778" y="824031"/>
                        <a:pt x="-127597" y="542797"/>
                        <a:pt x="238664" y="357173"/>
                      </a:cubicBezTo>
                      <a:lnTo>
                        <a:pt x="243653" y="892"/>
                      </a:lnTo>
                      <a:lnTo>
                        <a:pt x="298269" y="341739"/>
                      </a:lnTo>
                      <a:cubicBezTo>
                        <a:pt x="301732" y="363191"/>
                        <a:pt x="291827" y="384597"/>
                        <a:pt x="273234" y="395843"/>
                      </a:cubicBezTo>
                      <a:cubicBezTo>
                        <a:pt x="196710" y="442022"/>
                        <a:pt x="6949" y="582317"/>
                        <a:pt x="36778" y="824031"/>
                      </a:cubicBezTo>
                      <a:close/>
                    </a:path>
                  </a:pathLst>
                </a:custGeom>
                <a:solidFill>
                  <a:srgbClr val="FFFFFF">
                    <a:alpha val="30379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073" name="Google Shape;1073;p23"/>
                <p:cNvSpPr/>
                <p:nvPr/>
              </p:nvSpPr>
              <p:spPr>
                <a:xfrm>
                  <a:off x="6191148" y="4363205"/>
                  <a:ext cx="241217" cy="53225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1217" h="532258" extrusionOk="0">
                      <a:moveTo>
                        <a:pt x="0" y="892"/>
                      </a:moveTo>
                      <a:cubicBezTo>
                        <a:pt x="0" y="892"/>
                        <a:pt x="398351" y="121980"/>
                        <a:pt x="171232" y="533150"/>
                      </a:cubicBezTo>
                      <a:cubicBezTo>
                        <a:pt x="171232" y="533150"/>
                        <a:pt x="270121" y="157908"/>
                        <a:pt x="0" y="892"/>
                      </a:cubicBezTo>
                      <a:close/>
                    </a:path>
                  </a:pathLst>
                </a:custGeom>
                <a:solidFill>
                  <a:srgbClr val="FFFFFF">
                    <a:alpha val="30379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1074" name="Google Shape;1074;p23"/>
              <p:cNvSpPr/>
              <p:nvPr/>
            </p:nvSpPr>
            <p:spPr>
              <a:xfrm rot="-710525">
                <a:off x="-106191" y="3638385"/>
                <a:ext cx="327569" cy="75763"/>
              </a:xfrm>
              <a:custGeom>
                <a:avLst/>
                <a:gdLst/>
                <a:ahLst/>
                <a:cxnLst/>
                <a:rect l="l" t="t" r="r" b="b"/>
                <a:pathLst>
                  <a:path w="258546" h="59799" extrusionOk="0">
                    <a:moveTo>
                      <a:pt x="228646" y="60692"/>
                    </a:moveTo>
                    <a:lnTo>
                      <a:pt x="29900" y="60692"/>
                    </a:lnTo>
                    <a:cubicBezTo>
                      <a:pt x="13387" y="60691"/>
                      <a:pt x="0" y="47305"/>
                      <a:pt x="0" y="30792"/>
                    </a:cubicBezTo>
                    <a:lnTo>
                      <a:pt x="0" y="30792"/>
                    </a:lnTo>
                    <a:cubicBezTo>
                      <a:pt x="0" y="14279"/>
                      <a:pt x="13387" y="892"/>
                      <a:pt x="29900" y="892"/>
                    </a:cubicBezTo>
                    <a:lnTo>
                      <a:pt x="228646" y="892"/>
                    </a:lnTo>
                    <a:cubicBezTo>
                      <a:pt x="245159" y="892"/>
                      <a:pt x="258546" y="14279"/>
                      <a:pt x="258546" y="30792"/>
                    </a:cubicBezTo>
                    <a:lnTo>
                      <a:pt x="258546" y="30792"/>
                    </a:lnTo>
                    <a:cubicBezTo>
                      <a:pt x="258546" y="47305"/>
                      <a:pt x="245159" y="60692"/>
                      <a:pt x="228646" y="6069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075" name="Google Shape;1075;p23"/>
              <p:cNvSpPr/>
              <p:nvPr/>
            </p:nvSpPr>
            <p:spPr>
              <a:xfrm rot="-709135">
                <a:off x="-171068" y="4397632"/>
                <a:ext cx="778378" cy="89398"/>
              </a:xfrm>
              <a:custGeom>
                <a:avLst/>
                <a:gdLst/>
                <a:ahLst/>
                <a:cxnLst/>
                <a:rect l="l" t="t" r="r" b="b"/>
                <a:pathLst>
                  <a:path w="613180" h="70425" extrusionOk="0">
                    <a:moveTo>
                      <a:pt x="613181" y="36104"/>
                    </a:moveTo>
                    <a:cubicBezTo>
                      <a:pt x="613181" y="55552"/>
                      <a:pt x="475916" y="71317"/>
                      <a:pt x="306590" y="71317"/>
                    </a:cubicBezTo>
                    <a:cubicBezTo>
                      <a:pt x="137265" y="71317"/>
                      <a:pt x="0" y="55552"/>
                      <a:pt x="0" y="36104"/>
                    </a:cubicBezTo>
                    <a:cubicBezTo>
                      <a:pt x="0" y="16657"/>
                      <a:pt x="137266" y="892"/>
                      <a:pt x="306590" y="892"/>
                    </a:cubicBezTo>
                    <a:cubicBezTo>
                      <a:pt x="475915" y="892"/>
                      <a:pt x="613181" y="16657"/>
                      <a:pt x="613181" y="36104"/>
                    </a:cubicBezTo>
                    <a:close/>
                  </a:path>
                </a:pathLst>
              </a:custGeom>
              <a:solidFill>
                <a:srgbClr val="2B0759">
                  <a:alpha val="1013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grpSp>
            <p:nvGrpSpPr>
              <p:cNvPr id="1076" name="Google Shape;1076;p23"/>
              <p:cNvGrpSpPr/>
              <p:nvPr/>
            </p:nvGrpSpPr>
            <p:grpSpPr>
              <a:xfrm rot="-707944">
                <a:off x="-156360" y="4240393"/>
                <a:ext cx="779869" cy="580049"/>
                <a:chOff x="5791217" y="4417163"/>
                <a:chExt cx="614993" cy="457375"/>
              </a:xfrm>
            </p:grpSpPr>
            <p:sp>
              <p:nvSpPr>
                <p:cNvPr id="1077" name="Google Shape;1077;p23"/>
                <p:cNvSpPr/>
                <p:nvPr/>
              </p:nvSpPr>
              <p:spPr>
                <a:xfrm>
                  <a:off x="5791217" y="4417163"/>
                  <a:ext cx="162507" cy="457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2507" h="457375" extrusionOk="0">
                      <a:moveTo>
                        <a:pt x="162507" y="892"/>
                      </a:moveTo>
                      <a:cubicBezTo>
                        <a:pt x="153038" y="6539"/>
                        <a:pt x="143883" y="12697"/>
                        <a:pt x="135082" y="19337"/>
                      </a:cubicBezTo>
                      <a:cubicBezTo>
                        <a:pt x="126247" y="25909"/>
                        <a:pt x="117761" y="32905"/>
                        <a:pt x="109623" y="40323"/>
                      </a:cubicBezTo>
                      <a:cubicBezTo>
                        <a:pt x="93184" y="54890"/>
                        <a:pt x="78180" y="70998"/>
                        <a:pt x="64814" y="88426"/>
                      </a:cubicBezTo>
                      <a:cubicBezTo>
                        <a:pt x="51511" y="105817"/>
                        <a:pt x="40082" y="124564"/>
                        <a:pt x="30717" y="144355"/>
                      </a:cubicBezTo>
                      <a:cubicBezTo>
                        <a:pt x="21542" y="164189"/>
                        <a:pt x="14879" y="185092"/>
                        <a:pt x="10885" y="206578"/>
                      </a:cubicBezTo>
                      <a:cubicBezTo>
                        <a:pt x="2259" y="249426"/>
                        <a:pt x="5255" y="294126"/>
                        <a:pt x="16088" y="336524"/>
                      </a:cubicBezTo>
                      <a:cubicBezTo>
                        <a:pt x="21429" y="357840"/>
                        <a:pt x="28437" y="378704"/>
                        <a:pt x="37046" y="398922"/>
                      </a:cubicBezTo>
                      <a:cubicBezTo>
                        <a:pt x="41354" y="409040"/>
                        <a:pt x="46164" y="418953"/>
                        <a:pt x="50707" y="428999"/>
                      </a:cubicBezTo>
                      <a:lnTo>
                        <a:pt x="66151" y="458267"/>
                      </a:lnTo>
                      <a:cubicBezTo>
                        <a:pt x="60478" y="448807"/>
                        <a:pt x="54817" y="439315"/>
                        <a:pt x="49261" y="429755"/>
                      </a:cubicBezTo>
                      <a:cubicBezTo>
                        <a:pt x="44291" y="419890"/>
                        <a:pt x="39043" y="410135"/>
                        <a:pt x="34285" y="400141"/>
                      </a:cubicBezTo>
                      <a:cubicBezTo>
                        <a:pt x="25050" y="379969"/>
                        <a:pt x="17433" y="359096"/>
                        <a:pt x="11503" y="337718"/>
                      </a:cubicBezTo>
                      <a:cubicBezTo>
                        <a:pt x="5452" y="316287"/>
                        <a:pt x="1793" y="294252"/>
                        <a:pt x="595" y="272015"/>
                      </a:cubicBezTo>
                      <a:lnTo>
                        <a:pt x="0" y="255310"/>
                      </a:lnTo>
                      <a:lnTo>
                        <a:pt x="660" y="238595"/>
                      </a:lnTo>
                      <a:lnTo>
                        <a:pt x="826" y="234416"/>
                      </a:lnTo>
                      <a:lnTo>
                        <a:pt x="1297" y="230259"/>
                      </a:lnTo>
                      <a:lnTo>
                        <a:pt x="2263" y="221946"/>
                      </a:lnTo>
                      <a:lnTo>
                        <a:pt x="3251" y="213634"/>
                      </a:lnTo>
                      <a:lnTo>
                        <a:pt x="4844" y="205415"/>
                      </a:lnTo>
                      <a:cubicBezTo>
                        <a:pt x="9112" y="183485"/>
                        <a:pt x="16103" y="162175"/>
                        <a:pt x="25652" y="141978"/>
                      </a:cubicBezTo>
                      <a:cubicBezTo>
                        <a:pt x="35241" y="121850"/>
                        <a:pt x="47137" y="102905"/>
                        <a:pt x="61099" y="85522"/>
                      </a:cubicBezTo>
                      <a:cubicBezTo>
                        <a:pt x="88908" y="50820"/>
                        <a:pt x="123390" y="22044"/>
                        <a:pt x="162507" y="892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078" name="Google Shape;1078;p23"/>
                <p:cNvSpPr/>
                <p:nvPr/>
              </p:nvSpPr>
              <p:spPr>
                <a:xfrm>
                  <a:off x="6281334" y="4419232"/>
                  <a:ext cx="124876" cy="3176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4876" h="317624" extrusionOk="0">
                      <a:moveTo>
                        <a:pt x="0" y="892"/>
                      </a:moveTo>
                      <a:cubicBezTo>
                        <a:pt x="25845" y="16543"/>
                        <a:pt x="48578" y="36832"/>
                        <a:pt x="67057" y="60737"/>
                      </a:cubicBezTo>
                      <a:cubicBezTo>
                        <a:pt x="95337" y="96589"/>
                        <a:pt x="113968" y="139083"/>
                        <a:pt x="121176" y="184173"/>
                      </a:cubicBezTo>
                      <a:lnTo>
                        <a:pt x="122100" y="189772"/>
                      </a:lnTo>
                      <a:cubicBezTo>
                        <a:pt x="122377" y="191643"/>
                        <a:pt x="122533" y="193530"/>
                        <a:pt x="122755" y="195407"/>
                      </a:cubicBezTo>
                      <a:lnTo>
                        <a:pt x="123991" y="206682"/>
                      </a:lnTo>
                      <a:lnTo>
                        <a:pt x="124605" y="218001"/>
                      </a:lnTo>
                      <a:lnTo>
                        <a:pt x="124877" y="223660"/>
                      </a:lnTo>
                      <a:lnTo>
                        <a:pt x="124842" y="229324"/>
                      </a:lnTo>
                      <a:cubicBezTo>
                        <a:pt x="124827" y="259466"/>
                        <a:pt x="120743" y="289468"/>
                        <a:pt x="112699" y="318516"/>
                      </a:cubicBezTo>
                      <a:cubicBezTo>
                        <a:pt x="118359" y="289169"/>
                        <a:pt x="120819" y="259295"/>
                        <a:pt x="120036" y="229417"/>
                      </a:cubicBezTo>
                      <a:lnTo>
                        <a:pt x="119894" y="223844"/>
                      </a:lnTo>
                      <a:lnTo>
                        <a:pt x="119446" y="218287"/>
                      </a:lnTo>
                      <a:lnTo>
                        <a:pt x="118618" y="207176"/>
                      </a:lnTo>
                      <a:lnTo>
                        <a:pt x="117188" y="196133"/>
                      </a:lnTo>
                      <a:cubicBezTo>
                        <a:pt x="116935" y="194295"/>
                        <a:pt x="116748" y="192448"/>
                        <a:pt x="116440" y="190620"/>
                      </a:cubicBezTo>
                      <a:lnTo>
                        <a:pt x="115426" y="185149"/>
                      </a:lnTo>
                      <a:cubicBezTo>
                        <a:pt x="112948" y="170526"/>
                        <a:pt x="109263" y="156134"/>
                        <a:pt x="104412" y="142119"/>
                      </a:cubicBezTo>
                      <a:cubicBezTo>
                        <a:pt x="99740" y="128045"/>
                        <a:pt x="93884" y="114392"/>
                        <a:pt x="86908" y="101306"/>
                      </a:cubicBezTo>
                      <a:cubicBezTo>
                        <a:pt x="79985" y="88172"/>
                        <a:pt x="72077" y="75582"/>
                        <a:pt x="63252" y="63643"/>
                      </a:cubicBezTo>
                      <a:cubicBezTo>
                        <a:pt x="54406" y="51668"/>
                        <a:pt x="44678" y="40370"/>
                        <a:pt x="34148" y="29844"/>
                      </a:cubicBezTo>
                      <a:cubicBezTo>
                        <a:pt x="23672" y="19173"/>
                        <a:pt x="12241" y="9482"/>
                        <a:pt x="0" y="892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sp>
          <p:nvSpPr>
            <p:cNvPr id="1079" name="Google Shape;1079;p23"/>
            <p:cNvSpPr/>
            <p:nvPr/>
          </p:nvSpPr>
          <p:spPr>
            <a:xfrm flipH="1">
              <a:off x="204628" y="950985"/>
              <a:ext cx="319001" cy="335929"/>
            </a:xfrm>
            <a:custGeom>
              <a:avLst/>
              <a:gdLst/>
              <a:ahLst/>
              <a:cxnLst/>
              <a:rect l="l" t="t" r="r" b="b"/>
              <a:pathLst>
                <a:path w="194513" h="204835" extrusionOk="0">
                  <a:moveTo>
                    <a:pt x="177392" y="36383"/>
                  </a:moveTo>
                  <a:lnTo>
                    <a:pt x="80138" y="0"/>
                  </a:lnTo>
                  <a:lnTo>
                    <a:pt x="0" y="66035"/>
                  </a:lnTo>
                  <a:lnTo>
                    <a:pt x="17119" y="168452"/>
                  </a:lnTo>
                  <a:lnTo>
                    <a:pt x="114375" y="204835"/>
                  </a:lnTo>
                  <a:lnTo>
                    <a:pt x="194513" y="138801"/>
                  </a:lnTo>
                  <a:lnTo>
                    <a:pt x="177392" y="36383"/>
                  </a:ln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1080" name="Google Shape;1080;p23"/>
            <p:cNvGrpSpPr/>
            <p:nvPr/>
          </p:nvGrpSpPr>
          <p:grpSpPr>
            <a:xfrm flipH="1">
              <a:off x="6863386" y="4784318"/>
              <a:ext cx="670971" cy="426896"/>
              <a:chOff x="6780936" y="4251465"/>
              <a:chExt cx="409403" cy="260477"/>
            </a:xfrm>
          </p:grpSpPr>
          <p:sp>
            <p:nvSpPr>
              <p:cNvPr id="1081" name="Google Shape;1081;p23"/>
              <p:cNvSpPr/>
              <p:nvPr/>
            </p:nvSpPr>
            <p:spPr>
              <a:xfrm>
                <a:off x="6780936" y="4251465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9"/>
                    </a:moveTo>
                    <a:lnTo>
                      <a:pt x="126613" y="0"/>
                    </a:lnTo>
                    <a:lnTo>
                      <a:pt x="19317" y="39638"/>
                    </a:lnTo>
                    <a:lnTo>
                      <a:pt x="0" y="152375"/>
                    </a:lnTo>
                    <a:lnTo>
                      <a:pt x="87972" y="225474"/>
                    </a:lnTo>
                    <a:lnTo>
                      <a:pt x="195265" y="185836"/>
                    </a:lnTo>
                    <a:lnTo>
                      <a:pt x="214585" y="73099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082" name="Google Shape;1082;p23"/>
              <p:cNvSpPr/>
              <p:nvPr/>
            </p:nvSpPr>
            <p:spPr>
              <a:xfrm>
                <a:off x="6975754" y="4286469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8"/>
                    </a:moveTo>
                    <a:lnTo>
                      <a:pt x="126613" y="0"/>
                    </a:lnTo>
                    <a:lnTo>
                      <a:pt x="19320" y="39638"/>
                    </a:lnTo>
                    <a:lnTo>
                      <a:pt x="0" y="152375"/>
                    </a:lnTo>
                    <a:lnTo>
                      <a:pt x="87972" y="225473"/>
                    </a:lnTo>
                    <a:lnTo>
                      <a:pt x="195268" y="185836"/>
                    </a:lnTo>
                    <a:lnTo>
                      <a:pt x="214585" y="73098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83" name="Google Shape;1083;p23"/>
            <p:cNvSpPr/>
            <p:nvPr/>
          </p:nvSpPr>
          <p:spPr>
            <a:xfrm flipH="1">
              <a:off x="3258452" y="319948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5541"/>
                  </a:moveTo>
                  <a:cubicBezTo>
                    <a:pt x="31082" y="24124"/>
                    <a:pt x="24124" y="31082"/>
                    <a:pt x="15541" y="31082"/>
                  </a:cubicBezTo>
                  <a:cubicBezTo>
                    <a:pt x="6958" y="31082"/>
                    <a:pt x="0" y="24124"/>
                    <a:pt x="0" y="15541"/>
                  </a:cubicBezTo>
                  <a:cubicBezTo>
                    <a:pt x="0" y="6958"/>
                    <a:pt x="6958" y="0"/>
                    <a:pt x="15541" y="0"/>
                  </a:cubicBezTo>
                  <a:cubicBezTo>
                    <a:pt x="24124" y="0"/>
                    <a:pt x="31082" y="6958"/>
                    <a:pt x="31082" y="155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084" name="Google Shape;1084;p23"/>
            <p:cNvSpPr/>
            <p:nvPr/>
          </p:nvSpPr>
          <p:spPr>
            <a:xfrm flipH="1">
              <a:off x="1962059" y="4784329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2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6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085" name="Google Shape;1085;p23"/>
            <p:cNvSpPr/>
            <p:nvPr/>
          </p:nvSpPr>
          <p:spPr>
            <a:xfrm flipH="1">
              <a:off x="8535656" y="483083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086" name="Google Shape;1086;p23"/>
            <p:cNvSpPr/>
            <p:nvPr/>
          </p:nvSpPr>
          <p:spPr>
            <a:xfrm flipH="1">
              <a:off x="8476294" y="4316439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6433"/>
                  </a:moveTo>
                  <a:cubicBezTo>
                    <a:pt x="31082" y="25016"/>
                    <a:pt x="24125" y="31975"/>
                    <a:pt x="15541" y="31975"/>
                  </a:cubicBezTo>
                  <a:cubicBezTo>
                    <a:pt x="6958" y="31975"/>
                    <a:pt x="0" y="25017"/>
                    <a:pt x="0" y="16433"/>
                  </a:cubicBezTo>
                  <a:cubicBezTo>
                    <a:pt x="0" y="7850"/>
                    <a:pt x="6958" y="892"/>
                    <a:pt x="15541" y="892"/>
                  </a:cubicBezTo>
                  <a:cubicBezTo>
                    <a:pt x="15541" y="892"/>
                    <a:pt x="15541" y="892"/>
                    <a:pt x="15542" y="892"/>
                  </a:cubicBezTo>
                  <a:cubicBezTo>
                    <a:pt x="24125" y="892"/>
                    <a:pt x="31082" y="7850"/>
                    <a:pt x="31083" y="16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sp>
        <p:nvSpPr>
          <p:cNvPr id="1087" name="Google Shape;1087;p23"/>
          <p:cNvSpPr txBox="1"/>
          <p:nvPr>
            <p:ph type="title"/>
          </p:nvPr>
        </p:nvSpPr>
        <p:spPr>
          <a:xfrm>
            <a:off x="720000" y="431316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088" name="Google Shape;1088;p23"/>
          <p:cNvSpPr txBox="1"/>
          <p:nvPr>
            <p:ph type="subTitle" idx="1"/>
          </p:nvPr>
        </p:nvSpPr>
        <p:spPr>
          <a:xfrm>
            <a:off x="1108627" y="2036716"/>
            <a:ext cx="19860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9" name="Google Shape;1089;p23"/>
          <p:cNvSpPr txBox="1"/>
          <p:nvPr>
            <p:ph type="subTitle" idx="2"/>
          </p:nvPr>
        </p:nvSpPr>
        <p:spPr>
          <a:xfrm>
            <a:off x="3579000" y="2036716"/>
            <a:ext cx="19860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0" name="Google Shape;1090;p23"/>
          <p:cNvSpPr txBox="1"/>
          <p:nvPr>
            <p:ph type="subTitle" idx="3"/>
          </p:nvPr>
        </p:nvSpPr>
        <p:spPr>
          <a:xfrm>
            <a:off x="1108627" y="3572331"/>
            <a:ext cx="19860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1" name="Google Shape;1091;p23"/>
          <p:cNvSpPr txBox="1"/>
          <p:nvPr>
            <p:ph type="subTitle" idx="4"/>
          </p:nvPr>
        </p:nvSpPr>
        <p:spPr>
          <a:xfrm>
            <a:off x="3579000" y="3572331"/>
            <a:ext cx="19860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2" name="Google Shape;1092;p23"/>
          <p:cNvSpPr txBox="1"/>
          <p:nvPr>
            <p:ph type="subTitle" idx="5"/>
          </p:nvPr>
        </p:nvSpPr>
        <p:spPr>
          <a:xfrm>
            <a:off x="6049373" y="2036716"/>
            <a:ext cx="19860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3" name="Google Shape;1093;p23"/>
          <p:cNvSpPr txBox="1"/>
          <p:nvPr>
            <p:ph type="subTitle" idx="6"/>
          </p:nvPr>
        </p:nvSpPr>
        <p:spPr>
          <a:xfrm>
            <a:off x="6049373" y="3572331"/>
            <a:ext cx="19860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4" name="Google Shape;1094;p23"/>
          <p:cNvSpPr txBox="1"/>
          <p:nvPr>
            <p:ph type="subTitle" idx="7"/>
          </p:nvPr>
        </p:nvSpPr>
        <p:spPr>
          <a:xfrm>
            <a:off x="1109527" y="1543184"/>
            <a:ext cx="1984200" cy="4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3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1095" name="Google Shape;1095;p23"/>
          <p:cNvSpPr txBox="1"/>
          <p:nvPr>
            <p:ph type="subTitle" idx="8"/>
          </p:nvPr>
        </p:nvSpPr>
        <p:spPr>
          <a:xfrm>
            <a:off x="3579900" y="1543184"/>
            <a:ext cx="1984200" cy="4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3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1096" name="Google Shape;1096;p23"/>
          <p:cNvSpPr txBox="1"/>
          <p:nvPr>
            <p:ph type="subTitle" idx="9"/>
          </p:nvPr>
        </p:nvSpPr>
        <p:spPr>
          <a:xfrm>
            <a:off x="6050273" y="1543184"/>
            <a:ext cx="1984200" cy="4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3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1097" name="Google Shape;1097;p23"/>
          <p:cNvSpPr txBox="1"/>
          <p:nvPr>
            <p:ph type="subTitle" idx="13"/>
          </p:nvPr>
        </p:nvSpPr>
        <p:spPr>
          <a:xfrm>
            <a:off x="1109527" y="3078775"/>
            <a:ext cx="1984200" cy="4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3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1098" name="Google Shape;1098;p23"/>
          <p:cNvSpPr txBox="1"/>
          <p:nvPr>
            <p:ph type="subTitle" idx="14"/>
          </p:nvPr>
        </p:nvSpPr>
        <p:spPr>
          <a:xfrm>
            <a:off x="3579900" y="3078775"/>
            <a:ext cx="1984200" cy="4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3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1099" name="Google Shape;1099;p23"/>
          <p:cNvSpPr txBox="1"/>
          <p:nvPr>
            <p:ph type="subTitle" idx="15"/>
          </p:nvPr>
        </p:nvSpPr>
        <p:spPr>
          <a:xfrm>
            <a:off x="6050273" y="3078775"/>
            <a:ext cx="1984200" cy="4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3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CUSTOM_8">
    <p:spTree>
      <p:nvGrpSpPr>
        <p:cNvPr id="1100" name="Shape 1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" name="Google Shape;1101;p24"/>
          <p:cNvSpPr txBox="1"/>
          <p:nvPr>
            <p:ph type="title" hasCustomPrompt="1"/>
          </p:nvPr>
        </p:nvSpPr>
        <p:spPr>
          <a:xfrm>
            <a:off x="886550" y="642075"/>
            <a:ext cx="3837900" cy="768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102" name="Google Shape;1102;p24"/>
          <p:cNvSpPr txBox="1"/>
          <p:nvPr>
            <p:ph type="subTitle" idx="1"/>
          </p:nvPr>
        </p:nvSpPr>
        <p:spPr>
          <a:xfrm>
            <a:off x="886550" y="1331005"/>
            <a:ext cx="3837900" cy="46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103" name="Google Shape;1103;p24"/>
          <p:cNvSpPr txBox="1"/>
          <p:nvPr>
            <p:ph type="title" idx="2" hasCustomPrompt="1"/>
          </p:nvPr>
        </p:nvSpPr>
        <p:spPr>
          <a:xfrm>
            <a:off x="886550" y="1994340"/>
            <a:ext cx="3837900" cy="768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104" name="Google Shape;1104;p24"/>
          <p:cNvSpPr txBox="1"/>
          <p:nvPr>
            <p:ph type="subTitle" idx="3"/>
          </p:nvPr>
        </p:nvSpPr>
        <p:spPr>
          <a:xfrm>
            <a:off x="886550" y="2683264"/>
            <a:ext cx="3837900" cy="46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105" name="Google Shape;1105;p24"/>
          <p:cNvSpPr txBox="1"/>
          <p:nvPr>
            <p:ph type="title" idx="4" hasCustomPrompt="1"/>
          </p:nvPr>
        </p:nvSpPr>
        <p:spPr>
          <a:xfrm>
            <a:off x="886550" y="3346605"/>
            <a:ext cx="3837900" cy="768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106" name="Google Shape;1106;p24"/>
          <p:cNvSpPr txBox="1"/>
          <p:nvPr>
            <p:ph type="subTitle" idx="5"/>
          </p:nvPr>
        </p:nvSpPr>
        <p:spPr>
          <a:xfrm>
            <a:off x="886550" y="4035525"/>
            <a:ext cx="3837900" cy="46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grpSp>
        <p:nvGrpSpPr>
          <p:cNvPr id="1107" name="Google Shape;1107;p24"/>
          <p:cNvGrpSpPr/>
          <p:nvPr/>
        </p:nvGrpSpPr>
        <p:grpSpPr>
          <a:xfrm>
            <a:off x="282728" y="-198905"/>
            <a:ext cx="4867417" cy="5593483"/>
            <a:chOff x="282728" y="-198905"/>
            <a:chExt cx="4867417" cy="5593483"/>
          </a:xfrm>
        </p:grpSpPr>
        <p:sp>
          <p:nvSpPr>
            <p:cNvPr id="1108" name="Google Shape;1108;p24"/>
            <p:cNvSpPr/>
            <p:nvPr/>
          </p:nvSpPr>
          <p:spPr>
            <a:xfrm>
              <a:off x="5037303" y="4698858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1109" name="Google Shape;1109;p24"/>
            <p:cNvGrpSpPr/>
            <p:nvPr/>
          </p:nvGrpSpPr>
          <p:grpSpPr>
            <a:xfrm>
              <a:off x="3791946" y="-198905"/>
              <a:ext cx="615066" cy="606749"/>
              <a:chOff x="4475733" y="4498537"/>
              <a:chExt cx="375292" cy="370217"/>
            </a:xfrm>
          </p:grpSpPr>
          <p:sp>
            <p:nvSpPr>
              <p:cNvPr id="1110" name="Google Shape;1110;p24"/>
              <p:cNvSpPr/>
              <p:nvPr/>
            </p:nvSpPr>
            <p:spPr>
              <a:xfrm>
                <a:off x="4475733" y="4677832"/>
                <a:ext cx="206205" cy="190922"/>
              </a:xfrm>
              <a:custGeom>
                <a:avLst/>
                <a:gdLst/>
                <a:ahLst/>
                <a:cxnLst/>
                <a:rect l="l" t="t" r="r" b="b"/>
                <a:pathLst>
                  <a:path w="206205" h="190922" extrusionOk="0">
                    <a:moveTo>
                      <a:pt x="165342" y="12345"/>
                    </a:moveTo>
                    <a:lnTo>
                      <a:pt x="62241" y="0"/>
                    </a:lnTo>
                    <a:lnTo>
                      <a:pt x="0" y="83119"/>
                    </a:lnTo>
                    <a:lnTo>
                      <a:pt x="40860" y="178581"/>
                    </a:lnTo>
                    <a:lnTo>
                      <a:pt x="143962" y="190923"/>
                    </a:lnTo>
                    <a:lnTo>
                      <a:pt x="206206" y="107807"/>
                    </a:lnTo>
                    <a:lnTo>
                      <a:pt x="165342" y="12345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111" name="Google Shape;1111;p24"/>
              <p:cNvSpPr/>
              <p:nvPr/>
            </p:nvSpPr>
            <p:spPr>
              <a:xfrm>
                <a:off x="4644820" y="4611234"/>
                <a:ext cx="206205" cy="190922"/>
              </a:xfrm>
              <a:custGeom>
                <a:avLst/>
                <a:gdLst/>
                <a:ahLst/>
                <a:cxnLst/>
                <a:rect l="l" t="t" r="r" b="b"/>
                <a:pathLst>
                  <a:path w="206205" h="190922" extrusionOk="0">
                    <a:moveTo>
                      <a:pt x="165345" y="12345"/>
                    </a:moveTo>
                    <a:lnTo>
                      <a:pt x="62241" y="0"/>
                    </a:lnTo>
                    <a:lnTo>
                      <a:pt x="0" y="83119"/>
                    </a:lnTo>
                    <a:lnTo>
                      <a:pt x="40860" y="178580"/>
                    </a:lnTo>
                    <a:lnTo>
                      <a:pt x="143965" y="190923"/>
                    </a:lnTo>
                    <a:lnTo>
                      <a:pt x="206206" y="107807"/>
                    </a:lnTo>
                    <a:lnTo>
                      <a:pt x="165345" y="12345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112" name="Google Shape;1112;p24"/>
              <p:cNvSpPr/>
              <p:nvPr/>
            </p:nvSpPr>
            <p:spPr>
              <a:xfrm>
                <a:off x="4497197" y="4498537"/>
                <a:ext cx="206208" cy="190922"/>
              </a:xfrm>
              <a:custGeom>
                <a:avLst/>
                <a:gdLst/>
                <a:ahLst/>
                <a:cxnLst/>
                <a:rect l="l" t="t" r="r" b="b"/>
                <a:pathLst>
                  <a:path w="206208" h="190922" extrusionOk="0">
                    <a:moveTo>
                      <a:pt x="165345" y="12342"/>
                    </a:moveTo>
                    <a:lnTo>
                      <a:pt x="62241" y="0"/>
                    </a:lnTo>
                    <a:lnTo>
                      <a:pt x="0" y="83116"/>
                    </a:lnTo>
                    <a:lnTo>
                      <a:pt x="40864" y="178581"/>
                    </a:lnTo>
                    <a:lnTo>
                      <a:pt x="143965" y="190923"/>
                    </a:lnTo>
                    <a:lnTo>
                      <a:pt x="206209" y="107804"/>
                    </a:lnTo>
                    <a:lnTo>
                      <a:pt x="165345" y="12342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113" name="Google Shape;1113;p24"/>
            <p:cNvGrpSpPr/>
            <p:nvPr/>
          </p:nvGrpSpPr>
          <p:grpSpPr>
            <a:xfrm rot="-1713531">
              <a:off x="2143763" y="4833267"/>
              <a:ext cx="670975" cy="426899"/>
              <a:chOff x="6780936" y="4251465"/>
              <a:chExt cx="409403" cy="260477"/>
            </a:xfrm>
          </p:grpSpPr>
          <p:sp>
            <p:nvSpPr>
              <p:cNvPr id="1114" name="Google Shape;1114;p24"/>
              <p:cNvSpPr/>
              <p:nvPr/>
            </p:nvSpPr>
            <p:spPr>
              <a:xfrm>
                <a:off x="6780936" y="4251465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9"/>
                    </a:moveTo>
                    <a:lnTo>
                      <a:pt x="126613" y="0"/>
                    </a:lnTo>
                    <a:lnTo>
                      <a:pt x="19317" y="39638"/>
                    </a:lnTo>
                    <a:lnTo>
                      <a:pt x="0" y="152375"/>
                    </a:lnTo>
                    <a:lnTo>
                      <a:pt x="87972" y="225474"/>
                    </a:lnTo>
                    <a:lnTo>
                      <a:pt x="195265" y="185836"/>
                    </a:lnTo>
                    <a:lnTo>
                      <a:pt x="214585" y="73099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115" name="Google Shape;1115;p24"/>
              <p:cNvSpPr/>
              <p:nvPr/>
            </p:nvSpPr>
            <p:spPr>
              <a:xfrm>
                <a:off x="6975754" y="4286469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8"/>
                    </a:moveTo>
                    <a:lnTo>
                      <a:pt x="126613" y="0"/>
                    </a:lnTo>
                    <a:lnTo>
                      <a:pt x="19320" y="39638"/>
                    </a:lnTo>
                    <a:lnTo>
                      <a:pt x="0" y="152375"/>
                    </a:lnTo>
                    <a:lnTo>
                      <a:pt x="87972" y="225473"/>
                    </a:lnTo>
                    <a:lnTo>
                      <a:pt x="195268" y="185836"/>
                    </a:lnTo>
                    <a:lnTo>
                      <a:pt x="214585" y="73098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116" name="Google Shape;1116;p24"/>
            <p:cNvSpPr/>
            <p:nvPr/>
          </p:nvSpPr>
          <p:spPr>
            <a:xfrm>
              <a:off x="282728" y="3078358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7_1_1">
    <p:spTree>
      <p:nvGrpSpPr>
        <p:cNvPr id="1117" name="Shape 1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" name="Google Shape;1118;p25"/>
          <p:cNvSpPr txBox="1"/>
          <p:nvPr>
            <p:ph type="title"/>
          </p:nvPr>
        </p:nvSpPr>
        <p:spPr>
          <a:xfrm>
            <a:off x="720000" y="431316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grpSp>
        <p:nvGrpSpPr>
          <p:cNvPr id="1119" name="Google Shape;1119;p25"/>
          <p:cNvGrpSpPr/>
          <p:nvPr/>
        </p:nvGrpSpPr>
        <p:grpSpPr>
          <a:xfrm>
            <a:off x="-572966" y="319948"/>
            <a:ext cx="9984723" cy="4891266"/>
            <a:chOff x="-572966" y="319948"/>
            <a:chExt cx="9984723" cy="4891266"/>
          </a:xfrm>
        </p:grpSpPr>
        <p:grpSp>
          <p:nvGrpSpPr>
            <p:cNvPr id="1120" name="Google Shape;1120;p25"/>
            <p:cNvGrpSpPr/>
            <p:nvPr/>
          </p:nvGrpSpPr>
          <p:grpSpPr>
            <a:xfrm rot="-524852">
              <a:off x="8358789" y="2661486"/>
              <a:ext cx="973353" cy="1121469"/>
              <a:chOff x="8319033" y="2571756"/>
              <a:chExt cx="1023002" cy="1178673"/>
            </a:xfrm>
          </p:grpSpPr>
          <p:grpSp>
            <p:nvGrpSpPr>
              <p:cNvPr id="1121" name="Google Shape;1121;p25"/>
              <p:cNvGrpSpPr/>
              <p:nvPr/>
            </p:nvGrpSpPr>
            <p:grpSpPr>
              <a:xfrm rot="-5553865">
                <a:off x="8343161" y="2839162"/>
                <a:ext cx="924881" cy="650190"/>
                <a:chOff x="6648835" y="3574782"/>
                <a:chExt cx="496777" cy="349233"/>
              </a:xfrm>
            </p:grpSpPr>
            <p:sp>
              <p:nvSpPr>
                <p:cNvPr id="1122" name="Google Shape;1122;p25"/>
                <p:cNvSpPr/>
                <p:nvPr/>
              </p:nvSpPr>
              <p:spPr>
                <a:xfrm rot="4005830">
                  <a:off x="6583246" y="3684129"/>
                  <a:ext cx="254378" cy="24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070" h="24827" extrusionOk="0">
                      <a:moveTo>
                        <a:pt x="0" y="892"/>
                      </a:moveTo>
                      <a:lnTo>
                        <a:pt x="254070" y="892"/>
                      </a:lnTo>
                      <a:lnTo>
                        <a:pt x="254070" y="25720"/>
                      </a:lnTo>
                      <a:lnTo>
                        <a:pt x="0" y="2572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123" name="Google Shape;1123;p25"/>
                <p:cNvSpPr/>
                <p:nvPr/>
              </p:nvSpPr>
              <p:spPr>
                <a:xfrm rot="10116346">
                  <a:off x="6891669" y="3874350"/>
                  <a:ext cx="253995" cy="248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070" h="24828" extrusionOk="0">
                      <a:moveTo>
                        <a:pt x="0" y="892"/>
                      </a:moveTo>
                      <a:lnTo>
                        <a:pt x="254071" y="892"/>
                      </a:lnTo>
                      <a:lnTo>
                        <a:pt x="254071" y="25720"/>
                      </a:lnTo>
                      <a:lnTo>
                        <a:pt x="0" y="2572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1124" name="Google Shape;1124;p25"/>
              <p:cNvGrpSpPr/>
              <p:nvPr/>
            </p:nvGrpSpPr>
            <p:grpSpPr>
              <a:xfrm rot="-5553865">
                <a:off x="8262399" y="2674524"/>
                <a:ext cx="1136270" cy="973137"/>
                <a:chOff x="6593163" y="3501505"/>
                <a:chExt cx="610319" cy="522696"/>
              </a:xfrm>
            </p:grpSpPr>
            <p:grpSp>
              <p:nvGrpSpPr>
                <p:cNvPr id="1125" name="Google Shape;1125;p25"/>
                <p:cNvGrpSpPr/>
                <p:nvPr/>
              </p:nvGrpSpPr>
              <p:grpSpPr>
                <a:xfrm>
                  <a:off x="6670478" y="3772597"/>
                  <a:ext cx="251595" cy="251604"/>
                  <a:chOff x="6670478" y="3772597"/>
                  <a:chExt cx="251595" cy="251604"/>
                </a:xfrm>
              </p:grpSpPr>
              <p:grpSp>
                <p:nvGrpSpPr>
                  <p:cNvPr id="1126" name="Google Shape;1126;p25"/>
                  <p:cNvGrpSpPr/>
                  <p:nvPr/>
                </p:nvGrpSpPr>
                <p:grpSpPr>
                  <a:xfrm>
                    <a:off x="6670478" y="3772597"/>
                    <a:ext cx="251595" cy="251604"/>
                    <a:chOff x="6670478" y="3772597"/>
                    <a:chExt cx="251595" cy="251604"/>
                  </a:xfrm>
                </p:grpSpPr>
                <p:sp>
                  <p:nvSpPr>
                    <p:cNvPr id="1127" name="Google Shape;1127;p25"/>
                    <p:cNvSpPr/>
                    <p:nvPr/>
                  </p:nvSpPr>
                  <p:spPr>
                    <a:xfrm>
                      <a:off x="6670478" y="3772597"/>
                      <a:ext cx="251595" cy="25159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1595" h="251594" extrusionOk="0">
                          <a:moveTo>
                            <a:pt x="223193" y="206302"/>
                          </a:moveTo>
                          <a:cubicBezTo>
                            <a:pt x="179225" y="260092"/>
                            <a:pt x="99976" y="268054"/>
                            <a:pt x="46185" y="224085"/>
                          </a:cubicBezTo>
                          <a:cubicBezTo>
                            <a:pt x="-7605" y="180117"/>
                            <a:pt x="-15567" y="100867"/>
                            <a:pt x="28402" y="47077"/>
                          </a:cubicBezTo>
                          <a:cubicBezTo>
                            <a:pt x="72370" y="-6713"/>
                            <a:pt x="151619" y="-14675"/>
                            <a:pt x="205410" y="29294"/>
                          </a:cubicBezTo>
                          <a:cubicBezTo>
                            <a:pt x="259199" y="73261"/>
                            <a:pt x="267162" y="152509"/>
                            <a:pt x="223195" y="206299"/>
                          </a:cubicBezTo>
                          <a:cubicBezTo>
                            <a:pt x="223194" y="206300"/>
                            <a:pt x="223194" y="206301"/>
                            <a:pt x="223193" y="206301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128" name="Google Shape;1128;p25"/>
                    <p:cNvSpPr/>
                    <p:nvPr/>
                  </p:nvSpPr>
                  <p:spPr>
                    <a:xfrm>
                      <a:off x="6670489" y="3810962"/>
                      <a:ext cx="251572" cy="21323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1572" h="213239" extrusionOk="0">
                          <a:moveTo>
                            <a:pt x="216199" y="892"/>
                          </a:moveTo>
                          <a:cubicBezTo>
                            <a:pt x="236217" y="60386"/>
                            <a:pt x="204215" y="124843"/>
                            <a:pt x="144721" y="144861"/>
                          </a:cubicBezTo>
                          <a:cubicBezTo>
                            <a:pt x="85357" y="164835"/>
                            <a:pt x="21023" y="133018"/>
                            <a:pt x="865" y="73717"/>
                          </a:cubicBezTo>
                          <a:cubicBezTo>
                            <a:pt x="-7211" y="142712"/>
                            <a:pt x="42174" y="205191"/>
                            <a:pt x="111169" y="213267"/>
                          </a:cubicBezTo>
                          <a:cubicBezTo>
                            <a:pt x="180164" y="221343"/>
                            <a:pt x="242643" y="171958"/>
                            <a:pt x="250719" y="102963"/>
                          </a:cubicBezTo>
                          <a:cubicBezTo>
                            <a:pt x="255106" y="65484"/>
                            <a:pt x="242434" y="28015"/>
                            <a:pt x="216199" y="89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129" name="Google Shape;1129;p25"/>
                    <p:cNvSpPr/>
                    <p:nvPr/>
                  </p:nvSpPr>
                  <p:spPr>
                    <a:xfrm>
                      <a:off x="6710195" y="3787853"/>
                      <a:ext cx="138153" cy="11789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153" h="117899" extrusionOk="0">
                          <a:moveTo>
                            <a:pt x="94136" y="108660"/>
                          </a:moveTo>
                          <a:cubicBezTo>
                            <a:pt x="58596" y="126904"/>
                            <a:pt x="18566" y="119835"/>
                            <a:pt x="4725" y="92874"/>
                          </a:cubicBezTo>
                          <a:cubicBezTo>
                            <a:pt x="-9114" y="65912"/>
                            <a:pt x="8478" y="29266"/>
                            <a:pt x="44018" y="11023"/>
                          </a:cubicBezTo>
                          <a:cubicBezTo>
                            <a:pt x="79558" y="-7220"/>
                            <a:pt x="119588" y="-152"/>
                            <a:pt x="133428" y="26810"/>
                          </a:cubicBezTo>
                          <a:cubicBezTo>
                            <a:pt x="147268" y="53772"/>
                            <a:pt x="129677" y="90417"/>
                            <a:pt x="94136" y="10866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130" name="Google Shape;1130;p25"/>
                  <p:cNvSpPr/>
                  <p:nvPr/>
                </p:nvSpPr>
                <p:spPr>
                  <a:xfrm>
                    <a:off x="6703174" y="3787996"/>
                    <a:ext cx="127136" cy="600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7136" h="60079" extrusionOk="0">
                        <a:moveTo>
                          <a:pt x="0" y="60972"/>
                        </a:moveTo>
                        <a:cubicBezTo>
                          <a:pt x="5094" y="49300"/>
                          <a:pt x="12282" y="38660"/>
                          <a:pt x="21208" y="29577"/>
                        </a:cubicBezTo>
                        <a:cubicBezTo>
                          <a:pt x="30137" y="20232"/>
                          <a:pt x="40828" y="12751"/>
                          <a:pt x="52666" y="7564"/>
                        </a:cubicBezTo>
                        <a:cubicBezTo>
                          <a:pt x="58661" y="5087"/>
                          <a:pt x="64899" y="3243"/>
                          <a:pt x="71277" y="2061"/>
                        </a:cubicBezTo>
                        <a:cubicBezTo>
                          <a:pt x="77659" y="1024"/>
                          <a:pt x="84133" y="676"/>
                          <a:pt x="90589" y="1021"/>
                        </a:cubicBezTo>
                        <a:cubicBezTo>
                          <a:pt x="103329" y="1932"/>
                          <a:pt x="115756" y="5388"/>
                          <a:pt x="127136" y="11187"/>
                        </a:cubicBezTo>
                        <a:cubicBezTo>
                          <a:pt x="115207" y="7769"/>
                          <a:pt x="102873" y="5966"/>
                          <a:pt x="90465" y="5825"/>
                        </a:cubicBezTo>
                        <a:cubicBezTo>
                          <a:pt x="78299" y="5961"/>
                          <a:pt x="66276" y="8476"/>
                          <a:pt x="55075" y="13228"/>
                        </a:cubicBezTo>
                        <a:cubicBezTo>
                          <a:pt x="43880" y="18117"/>
                          <a:pt x="33561" y="24806"/>
                          <a:pt x="24527" y="33028"/>
                        </a:cubicBezTo>
                        <a:cubicBezTo>
                          <a:pt x="15283" y="41349"/>
                          <a:pt x="7051" y="50728"/>
                          <a:pt x="0" y="60972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131" name="Google Shape;1131;p25"/>
                <p:cNvGrpSpPr/>
                <p:nvPr/>
              </p:nvGrpSpPr>
              <p:grpSpPr>
                <a:xfrm>
                  <a:off x="6593163" y="3501505"/>
                  <a:ext cx="138814" cy="138814"/>
                  <a:chOff x="6593163" y="3501505"/>
                  <a:chExt cx="138814" cy="138814"/>
                </a:xfrm>
              </p:grpSpPr>
              <p:grpSp>
                <p:nvGrpSpPr>
                  <p:cNvPr id="1132" name="Google Shape;1132;p25"/>
                  <p:cNvGrpSpPr/>
                  <p:nvPr/>
                </p:nvGrpSpPr>
                <p:grpSpPr>
                  <a:xfrm>
                    <a:off x="6593163" y="3501505"/>
                    <a:ext cx="138814" cy="138814"/>
                    <a:chOff x="6593163" y="3501505"/>
                    <a:chExt cx="138814" cy="138814"/>
                  </a:xfrm>
                </p:grpSpPr>
                <p:sp>
                  <p:nvSpPr>
                    <p:cNvPr id="1133" name="Google Shape;1133;p25"/>
                    <p:cNvSpPr/>
                    <p:nvPr/>
                  </p:nvSpPr>
                  <p:spPr>
                    <a:xfrm>
                      <a:off x="6593163" y="3501505"/>
                      <a:ext cx="138814" cy="13881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814" h="138814" extrusionOk="0">
                          <a:moveTo>
                            <a:pt x="137975" y="59601"/>
                          </a:moveTo>
                          <a:cubicBezTo>
                            <a:pt x="143883" y="97470"/>
                            <a:pt x="117974" y="132959"/>
                            <a:pt x="80105" y="138867"/>
                          </a:cubicBezTo>
                          <a:cubicBezTo>
                            <a:pt x="42237" y="144776"/>
                            <a:pt x="6748" y="118866"/>
                            <a:pt x="840" y="80997"/>
                          </a:cubicBezTo>
                          <a:cubicBezTo>
                            <a:pt x="-5069" y="43129"/>
                            <a:pt x="20840" y="7640"/>
                            <a:pt x="58709" y="1732"/>
                          </a:cubicBezTo>
                          <a:cubicBezTo>
                            <a:pt x="96578" y="-4177"/>
                            <a:pt x="132067" y="21732"/>
                            <a:pt x="137975" y="59601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134" name="Google Shape;1134;p25"/>
                    <p:cNvSpPr/>
                    <p:nvPr/>
                  </p:nvSpPr>
                  <p:spPr>
                    <a:xfrm>
                      <a:off x="6610573" y="3501526"/>
                      <a:ext cx="121396" cy="13877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1396" h="138779" extrusionOk="0">
                          <a:moveTo>
                            <a:pt x="49368" y="942"/>
                          </a:moveTo>
                          <a:cubicBezTo>
                            <a:pt x="81178" y="14628"/>
                            <a:pt x="95870" y="51510"/>
                            <a:pt x="82184" y="83320"/>
                          </a:cubicBezTo>
                          <a:cubicBezTo>
                            <a:pt x="68531" y="115054"/>
                            <a:pt x="31780" y="129766"/>
                            <a:pt x="0" y="116218"/>
                          </a:cubicBezTo>
                          <a:cubicBezTo>
                            <a:pt x="25370" y="144941"/>
                            <a:pt x="69221" y="147658"/>
                            <a:pt x="97943" y="122288"/>
                          </a:cubicBezTo>
                          <a:cubicBezTo>
                            <a:pt x="126665" y="96917"/>
                            <a:pt x="129382" y="53067"/>
                            <a:pt x="104012" y="24344"/>
                          </a:cubicBezTo>
                          <a:cubicBezTo>
                            <a:pt x="90231" y="8742"/>
                            <a:pt x="70171" y="151"/>
                            <a:pt x="49368" y="94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135" name="Google Shape;1135;p25"/>
                    <p:cNvSpPr/>
                    <p:nvPr/>
                  </p:nvSpPr>
                  <p:spPr>
                    <a:xfrm>
                      <a:off x="6604123" y="3519538"/>
                      <a:ext cx="61982" cy="7872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1982" h="78726" extrusionOk="0">
                          <a:moveTo>
                            <a:pt x="60273" y="47935"/>
                          </a:moveTo>
                          <a:cubicBezTo>
                            <a:pt x="54683" y="69254"/>
                            <a:pt x="37039" y="83097"/>
                            <a:pt x="20868" y="78854"/>
                          </a:cubicBezTo>
                          <a:cubicBezTo>
                            <a:pt x="4694" y="74612"/>
                            <a:pt x="-3882" y="53892"/>
                            <a:pt x="1709" y="32575"/>
                          </a:cubicBezTo>
                          <a:cubicBezTo>
                            <a:pt x="7301" y="11257"/>
                            <a:pt x="24943" y="-2586"/>
                            <a:pt x="41116" y="1656"/>
                          </a:cubicBezTo>
                          <a:cubicBezTo>
                            <a:pt x="57288" y="5898"/>
                            <a:pt x="65865" y="26619"/>
                            <a:pt x="60273" y="47935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136" name="Google Shape;1136;p25"/>
                  <p:cNvSpPr/>
                  <p:nvPr/>
                </p:nvSpPr>
                <p:spPr>
                  <a:xfrm>
                    <a:off x="6606348" y="3522484"/>
                    <a:ext cx="25490" cy="732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490" h="73244" extrusionOk="0">
                        <a:moveTo>
                          <a:pt x="7566" y="74136"/>
                        </a:moveTo>
                        <a:cubicBezTo>
                          <a:pt x="3911" y="68242"/>
                          <a:pt x="1541" y="61642"/>
                          <a:pt x="610" y="54769"/>
                        </a:cubicBezTo>
                        <a:cubicBezTo>
                          <a:pt x="-438" y="47800"/>
                          <a:pt x="-134" y="40695"/>
                          <a:pt x="1507" y="33841"/>
                        </a:cubicBezTo>
                        <a:lnTo>
                          <a:pt x="2129" y="31267"/>
                        </a:lnTo>
                        <a:lnTo>
                          <a:pt x="3016" y="28769"/>
                        </a:lnTo>
                        <a:cubicBezTo>
                          <a:pt x="3556" y="27090"/>
                          <a:pt x="4195" y="25444"/>
                          <a:pt x="4928" y="23839"/>
                        </a:cubicBezTo>
                        <a:lnTo>
                          <a:pt x="7394" y="19168"/>
                        </a:lnTo>
                        <a:cubicBezTo>
                          <a:pt x="8265" y="17646"/>
                          <a:pt x="9249" y="16191"/>
                          <a:pt x="10338" y="14816"/>
                        </a:cubicBezTo>
                        <a:cubicBezTo>
                          <a:pt x="12373" y="11997"/>
                          <a:pt x="14689" y="9392"/>
                          <a:pt x="17251" y="7042"/>
                        </a:cubicBezTo>
                        <a:cubicBezTo>
                          <a:pt x="19837" y="4786"/>
                          <a:pt x="22591" y="2730"/>
                          <a:pt x="25490" y="892"/>
                        </a:cubicBezTo>
                        <a:cubicBezTo>
                          <a:pt x="23588" y="3799"/>
                          <a:pt x="21334" y="6249"/>
                          <a:pt x="19525" y="9035"/>
                        </a:cubicBezTo>
                        <a:cubicBezTo>
                          <a:pt x="17653" y="11720"/>
                          <a:pt x="15939" y="14512"/>
                          <a:pt x="14393" y="17397"/>
                        </a:cubicBezTo>
                        <a:cubicBezTo>
                          <a:pt x="11251" y="22991"/>
                          <a:pt x="8928" y="29008"/>
                          <a:pt x="7496" y="35262"/>
                        </a:cubicBezTo>
                        <a:cubicBezTo>
                          <a:pt x="5972" y="41516"/>
                          <a:pt x="5262" y="47940"/>
                          <a:pt x="5382" y="54376"/>
                        </a:cubicBezTo>
                        <a:cubicBezTo>
                          <a:pt x="5514" y="61015"/>
                          <a:pt x="6244" y="67629"/>
                          <a:pt x="7566" y="74136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137" name="Google Shape;1137;p25"/>
                <p:cNvGrpSpPr/>
                <p:nvPr/>
              </p:nvGrpSpPr>
              <p:grpSpPr>
                <a:xfrm>
                  <a:off x="7042135" y="3776722"/>
                  <a:ext cx="161347" cy="161347"/>
                  <a:chOff x="7042135" y="3776722"/>
                  <a:chExt cx="161347" cy="161347"/>
                </a:xfrm>
              </p:grpSpPr>
              <p:grpSp>
                <p:nvGrpSpPr>
                  <p:cNvPr id="1138" name="Google Shape;1138;p25"/>
                  <p:cNvGrpSpPr/>
                  <p:nvPr/>
                </p:nvGrpSpPr>
                <p:grpSpPr>
                  <a:xfrm>
                    <a:off x="7042135" y="3776722"/>
                    <a:ext cx="161347" cy="161347"/>
                    <a:chOff x="7042135" y="3776722"/>
                    <a:chExt cx="161347" cy="161347"/>
                  </a:xfrm>
                </p:grpSpPr>
                <p:sp>
                  <p:nvSpPr>
                    <p:cNvPr id="1139" name="Google Shape;1139;p25"/>
                    <p:cNvSpPr/>
                    <p:nvPr/>
                  </p:nvSpPr>
                  <p:spPr>
                    <a:xfrm rot="-4787085">
                      <a:off x="7053352" y="3787939"/>
                      <a:ext cx="138913" cy="1389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793" h="138793" extrusionOk="0">
                          <a:moveTo>
                            <a:pt x="138793" y="70289"/>
                          </a:moveTo>
                          <a:cubicBezTo>
                            <a:pt x="138793" y="108615"/>
                            <a:pt x="107723" y="139685"/>
                            <a:pt x="69396" y="139685"/>
                          </a:cubicBezTo>
                          <a:cubicBezTo>
                            <a:pt x="31070" y="139685"/>
                            <a:pt x="0" y="108615"/>
                            <a:pt x="0" y="70289"/>
                          </a:cubicBezTo>
                          <a:cubicBezTo>
                            <a:pt x="0" y="31962"/>
                            <a:pt x="31070" y="892"/>
                            <a:pt x="69396" y="892"/>
                          </a:cubicBezTo>
                          <a:cubicBezTo>
                            <a:pt x="107723" y="892"/>
                            <a:pt x="138793" y="31962"/>
                            <a:pt x="138793" y="7028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140" name="Google Shape;1140;p25"/>
                    <p:cNvSpPr/>
                    <p:nvPr/>
                  </p:nvSpPr>
                  <p:spPr>
                    <a:xfrm>
                      <a:off x="7053274" y="3793868"/>
                      <a:ext cx="136267" cy="1329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6267" h="132913" extrusionOk="0">
                          <a:moveTo>
                            <a:pt x="136267" y="82962"/>
                          </a:moveTo>
                          <a:cubicBezTo>
                            <a:pt x="113560" y="109108"/>
                            <a:pt x="73958" y="111896"/>
                            <a:pt x="47812" y="89189"/>
                          </a:cubicBezTo>
                          <a:cubicBezTo>
                            <a:pt x="21728" y="66536"/>
                            <a:pt x="18882" y="27052"/>
                            <a:pt x="41448" y="892"/>
                          </a:cubicBezTo>
                          <a:cubicBezTo>
                            <a:pt x="6374" y="16333"/>
                            <a:pt x="-9542" y="57284"/>
                            <a:pt x="5899" y="92358"/>
                          </a:cubicBezTo>
                          <a:cubicBezTo>
                            <a:pt x="21341" y="127432"/>
                            <a:pt x="62291" y="143348"/>
                            <a:pt x="97365" y="127906"/>
                          </a:cubicBezTo>
                          <a:cubicBezTo>
                            <a:pt x="116418" y="119519"/>
                            <a:pt x="130698" y="103020"/>
                            <a:pt x="136267" y="8296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141" name="Google Shape;1141;p25"/>
                    <p:cNvSpPr/>
                    <p:nvPr/>
                  </p:nvSpPr>
                  <p:spPr>
                    <a:xfrm>
                      <a:off x="7105070" y="3801538"/>
                      <a:ext cx="74807" cy="6664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4807" h="66646" extrusionOk="0">
                          <a:moveTo>
                            <a:pt x="21188" y="59778"/>
                          </a:moveTo>
                          <a:cubicBezTo>
                            <a:pt x="2578" y="47972"/>
                            <a:pt x="-5249" y="26957"/>
                            <a:pt x="3708" y="12839"/>
                          </a:cubicBezTo>
                          <a:cubicBezTo>
                            <a:pt x="12664" y="-1279"/>
                            <a:pt x="35011" y="-3153"/>
                            <a:pt x="53621" y="8653"/>
                          </a:cubicBezTo>
                          <a:cubicBezTo>
                            <a:pt x="72230" y="20459"/>
                            <a:pt x="80057" y="41474"/>
                            <a:pt x="71100" y="55592"/>
                          </a:cubicBezTo>
                          <a:cubicBezTo>
                            <a:pt x="62144" y="69709"/>
                            <a:pt x="39797" y="71585"/>
                            <a:pt x="21188" y="59778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142" name="Google Shape;1142;p25"/>
                  <p:cNvSpPr/>
                  <p:nvPr/>
                </p:nvSpPr>
                <p:spPr>
                  <a:xfrm>
                    <a:off x="7115201" y="3798435"/>
                    <a:ext cx="64510" cy="47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4510" h="47225" extrusionOk="0">
                        <a:moveTo>
                          <a:pt x="0" y="2589"/>
                        </a:moveTo>
                        <a:cubicBezTo>
                          <a:pt x="7112" y="570"/>
                          <a:pt x="14614" y="349"/>
                          <a:pt x="21832" y="1946"/>
                        </a:cubicBezTo>
                        <a:cubicBezTo>
                          <a:pt x="29211" y="3437"/>
                          <a:pt x="36172" y="6531"/>
                          <a:pt x="42223" y="11011"/>
                        </a:cubicBezTo>
                        <a:cubicBezTo>
                          <a:pt x="48192" y="15531"/>
                          <a:pt x="53200" y="21196"/>
                          <a:pt x="56956" y="27673"/>
                        </a:cubicBezTo>
                        <a:cubicBezTo>
                          <a:pt x="57967" y="29215"/>
                          <a:pt x="58824" y="30852"/>
                          <a:pt x="59516" y="32560"/>
                        </a:cubicBezTo>
                        <a:lnTo>
                          <a:pt x="61701" y="37594"/>
                        </a:lnTo>
                        <a:cubicBezTo>
                          <a:pt x="62825" y="41049"/>
                          <a:pt x="63763" y="44562"/>
                          <a:pt x="64511" y="48117"/>
                        </a:cubicBezTo>
                        <a:cubicBezTo>
                          <a:pt x="62471" y="45067"/>
                          <a:pt x="60839" y="41920"/>
                          <a:pt x="58986" y="38924"/>
                        </a:cubicBezTo>
                        <a:lnTo>
                          <a:pt x="56017" y="34573"/>
                        </a:lnTo>
                        <a:lnTo>
                          <a:pt x="54589" y="32393"/>
                        </a:lnTo>
                        <a:cubicBezTo>
                          <a:pt x="54107" y="31674"/>
                          <a:pt x="53505" y="31038"/>
                          <a:pt x="52971" y="30359"/>
                        </a:cubicBezTo>
                        <a:cubicBezTo>
                          <a:pt x="51863" y="29028"/>
                          <a:pt x="50781" y="27693"/>
                          <a:pt x="49748" y="26327"/>
                        </a:cubicBezTo>
                        <a:cubicBezTo>
                          <a:pt x="48644" y="25020"/>
                          <a:pt x="47365" y="23872"/>
                          <a:pt x="46193" y="22641"/>
                        </a:cubicBezTo>
                        <a:cubicBezTo>
                          <a:pt x="45587" y="22043"/>
                          <a:pt x="45023" y="21407"/>
                          <a:pt x="44441" y="20789"/>
                        </a:cubicBezTo>
                        <a:lnTo>
                          <a:pt x="42501" y="19146"/>
                        </a:lnTo>
                        <a:cubicBezTo>
                          <a:pt x="41176" y="18095"/>
                          <a:pt x="39974" y="16883"/>
                          <a:pt x="38561" y="15958"/>
                        </a:cubicBezTo>
                        <a:lnTo>
                          <a:pt x="34411" y="13052"/>
                        </a:lnTo>
                        <a:lnTo>
                          <a:pt x="29981" y="10583"/>
                        </a:lnTo>
                        <a:cubicBezTo>
                          <a:pt x="26953" y="9022"/>
                          <a:pt x="23817" y="7682"/>
                          <a:pt x="20596" y="6572"/>
                        </a:cubicBezTo>
                        <a:cubicBezTo>
                          <a:pt x="13941" y="4326"/>
                          <a:pt x="7013" y="2986"/>
                          <a:pt x="0" y="2589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</p:grpSp>
        <p:grpSp>
          <p:nvGrpSpPr>
            <p:cNvPr id="1143" name="Google Shape;1143;p25"/>
            <p:cNvGrpSpPr/>
            <p:nvPr/>
          </p:nvGrpSpPr>
          <p:grpSpPr>
            <a:xfrm>
              <a:off x="-572966" y="1994741"/>
              <a:ext cx="1348325" cy="1344368"/>
              <a:chOff x="-572966" y="1994741"/>
              <a:chExt cx="1348325" cy="1344368"/>
            </a:xfrm>
          </p:grpSpPr>
          <p:grpSp>
            <p:nvGrpSpPr>
              <p:cNvPr id="1144" name="Google Shape;1144;p25"/>
              <p:cNvGrpSpPr/>
              <p:nvPr/>
            </p:nvGrpSpPr>
            <p:grpSpPr>
              <a:xfrm rot="-890427">
                <a:off x="-450726" y="2117786"/>
                <a:ext cx="1103847" cy="1098277"/>
                <a:chOff x="4420501" y="3465415"/>
                <a:chExt cx="690587" cy="687102"/>
              </a:xfrm>
            </p:grpSpPr>
            <p:sp>
              <p:nvSpPr>
                <p:cNvPr id="1145" name="Google Shape;1145;p25"/>
                <p:cNvSpPr/>
                <p:nvPr/>
              </p:nvSpPr>
              <p:spPr>
                <a:xfrm rot="-5374217">
                  <a:off x="4435175" y="3652825"/>
                  <a:ext cx="661050" cy="312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1031" h="312604" extrusionOk="0">
                      <a:moveTo>
                        <a:pt x="661032" y="157194"/>
                      </a:moveTo>
                      <a:cubicBezTo>
                        <a:pt x="661032" y="243518"/>
                        <a:pt x="513055" y="313496"/>
                        <a:pt x="330516" y="313496"/>
                      </a:cubicBezTo>
                      <a:cubicBezTo>
                        <a:pt x="147977" y="313496"/>
                        <a:pt x="0" y="243518"/>
                        <a:pt x="0" y="157194"/>
                      </a:cubicBezTo>
                      <a:cubicBezTo>
                        <a:pt x="0" y="70871"/>
                        <a:pt x="147977" y="892"/>
                        <a:pt x="330516" y="892"/>
                      </a:cubicBezTo>
                      <a:cubicBezTo>
                        <a:pt x="513055" y="892"/>
                        <a:pt x="661032" y="70871"/>
                        <a:pt x="661032" y="157194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8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146" name="Google Shape;1146;p25"/>
                <p:cNvSpPr/>
                <p:nvPr/>
              </p:nvSpPr>
              <p:spPr>
                <a:xfrm rot="-5374217">
                  <a:off x="4609359" y="3478652"/>
                  <a:ext cx="312610" cy="6610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2601" h="661034" extrusionOk="0">
                      <a:moveTo>
                        <a:pt x="312602" y="331410"/>
                      </a:moveTo>
                      <a:cubicBezTo>
                        <a:pt x="312602" y="513949"/>
                        <a:pt x="242624" y="661927"/>
                        <a:pt x="156301" y="661927"/>
                      </a:cubicBezTo>
                      <a:cubicBezTo>
                        <a:pt x="69978" y="661927"/>
                        <a:pt x="0" y="513949"/>
                        <a:pt x="0" y="331410"/>
                      </a:cubicBezTo>
                      <a:cubicBezTo>
                        <a:pt x="0" y="148870"/>
                        <a:pt x="69978" y="892"/>
                        <a:pt x="156301" y="892"/>
                      </a:cubicBezTo>
                      <a:cubicBezTo>
                        <a:pt x="242624" y="892"/>
                        <a:pt x="312602" y="148870"/>
                        <a:pt x="312602" y="331410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8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147" name="Google Shape;1147;p25"/>
                <p:cNvSpPr/>
                <p:nvPr/>
              </p:nvSpPr>
              <p:spPr>
                <a:xfrm rot="-2675705">
                  <a:off x="4435086" y="3652576"/>
                  <a:ext cx="661416" cy="3127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1032" h="312600" extrusionOk="0">
                      <a:moveTo>
                        <a:pt x="661033" y="157193"/>
                      </a:moveTo>
                      <a:cubicBezTo>
                        <a:pt x="661033" y="243515"/>
                        <a:pt x="513056" y="313493"/>
                        <a:pt x="330516" y="313493"/>
                      </a:cubicBezTo>
                      <a:cubicBezTo>
                        <a:pt x="147977" y="313493"/>
                        <a:pt x="0" y="243515"/>
                        <a:pt x="0" y="157193"/>
                      </a:cubicBezTo>
                      <a:cubicBezTo>
                        <a:pt x="0" y="70870"/>
                        <a:pt x="147977" y="892"/>
                        <a:pt x="330516" y="892"/>
                      </a:cubicBezTo>
                      <a:cubicBezTo>
                        <a:pt x="513056" y="892"/>
                        <a:pt x="661033" y="70870"/>
                        <a:pt x="661033" y="157193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8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148" name="Google Shape;1148;p25"/>
                <p:cNvSpPr/>
                <p:nvPr/>
              </p:nvSpPr>
              <p:spPr>
                <a:xfrm>
                  <a:off x="4508226" y="3549326"/>
                  <a:ext cx="514782" cy="5195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4782" h="519553" extrusionOk="0">
                      <a:moveTo>
                        <a:pt x="146069" y="370385"/>
                      </a:moveTo>
                      <a:cubicBezTo>
                        <a:pt x="17936" y="240376"/>
                        <a:pt x="-36097" y="85863"/>
                        <a:pt x="25384" y="25267"/>
                      </a:cubicBezTo>
                      <a:cubicBezTo>
                        <a:pt x="86866" y="-35328"/>
                        <a:pt x="240578" y="20944"/>
                        <a:pt x="368713" y="150953"/>
                      </a:cubicBezTo>
                      <a:cubicBezTo>
                        <a:pt x="496847" y="280962"/>
                        <a:pt x="550879" y="435476"/>
                        <a:pt x="489397" y="496071"/>
                      </a:cubicBezTo>
                      <a:cubicBezTo>
                        <a:pt x="427918" y="556666"/>
                        <a:pt x="274204" y="500394"/>
                        <a:pt x="146069" y="370385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8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1149" name="Google Shape;1149;p25"/>
              <p:cNvGrpSpPr/>
              <p:nvPr/>
            </p:nvGrpSpPr>
            <p:grpSpPr>
              <a:xfrm rot="-890427">
                <a:off x="-353111" y="2318320"/>
                <a:ext cx="940559" cy="817764"/>
                <a:chOff x="4471579" y="3592174"/>
                <a:chExt cx="588431" cy="511608"/>
              </a:xfrm>
            </p:grpSpPr>
            <p:grpSp>
              <p:nvGrpSpPr>
                <p:cNvPr id="1150" name="Google Shape;1150;p25"/>
                <p:cNvGrpSpPr/>
                <p:nvPr/>
              </p:nvGrpSpPr>
              <p:grpSpPr>
                <a:xfrm>
                  <a:off x="4684176" y="3727662"/>
                  <a:ext cx="162883" cy="162883"/>
                  <a:chOff x="4684176" y="3727662"/>
                  <a:chExt cx="162883" cy="162883"/>
                </a:xfrm>
              </p:grpSpPr>
              <p:sp>
                <p:nvSpPr>
                  <p:cNvPr id="1151" name="Google Shape;1151;p25"/>
                  <p:cNvSpPr/>
                  <p:nvPr/>
                </p:nvSpPr>
                <p:spPr>
                  <a:xfrm>
                    <a:off x="4684176" y="3727662"/>
                    <a:ext cx="162883" cy="16288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2883" h="162883" extrusionOk="0">
                        <a:moveTo>
                          <a:pt x="160086" y="61250"/>
                        </a:moveTo>
                        <a:cubicBezTo>
                          <a:pt x="171730" y="104684"/>
                          <a:pt x="145960" y="149334"/>
                          <a:pt x="102526" y="160978"/>
                        </a:cubicBezTo>
                        <a:cubicBezTo>
                          <a:pt x="59092" y="172623"/>
                          <a:pt x="14442" y="146852"/>
                          <a:pt x="2798" y="103418"/>
                        </a:cubicBezTo>
                        <a:cubicBezTo>
                          <a:pt x="-8847" y="59984"/>
                          <a:pt x="16923" y="15334"/>
                          <a:pt x="60357" y="3690"/>
                        </a:cubicBezTo>
                        <a:cubicBezTo>
                          <a:pt x="103790" y="-7955"/>
                          <a:pt x="148440" y="17814"/>
                          <a:pt x="160085" y="61246"/>
                        </a:cubicBezTo>
                        <a:cubicBezTo>
                          <a:pt x="160085" y="61248"/>
                          <a:pt x="160085" y="61249"/>
                          <a:pt x="160086" y="6125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152" name="Google Shape;1152;p25"/>
                  <p:cNvSpPr/>
                  <p:nvPr/>
                </p:nvSpPr>
                <p:spPr>
                  <a:xfrm>
                    <a:off x="4710724" y="3727694"/>
                    <a:ext cx="136317" cy="1628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6317" h="162825" extrusionOk="0">
                        <a:moveTo>
                          <a:pt x="43128" y="1749"/>
                        </a:moveTo>
                        <a:cubicBezTo>
                          <a:pt x="81953" y="13723"/>
                          <a:pt x="103719" y="54904"/>
                          <a:pt x="91745" y="93728"/>
                        </a:cubicBezTo>
                        <a:cubicBezTo>
                          <a:pt x="79799" y="132462"/>
                          <a:pt x="38773" y="154234"/>
                          <a:pt x="0" y="142417"/>
                        </a:cubicBezTo>
                        <a:cubicBezTo>
                          <a:pt x="33199" y="172740"/>
                          <a:pt x="84694" y="170408"/>
                          <a:pt x="115017" y="137209"/>
                        </a:cubicBezTo>
                        <a:cubicBezTo>
                          <a:pt x="145339" y="104010"/>
                          <a:pt x="143008" y="52515"/>
                          <a:pt x="109808" y="22193"/>
                        </a:cubicBezTo>
                        <a:cubicBezTo>
                          <a:pt x="91774" y="5721"/>
                          <a:pt x="67296" y="-1784"/>
                          <a:pt x="43128" y="1749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153" name="Google Shape;1153;p25"/>
                  <p:cNvSpPr/>
                  <p:nvPr/>
                </p:nvSpPr>
                <p:spPr>
                  <a:xfrm>
                    <a:off x="4696268" y="3751934"/>
                    <a:ext cx="71627" cy="9320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627" h="93205" extrusionOk="0">
                        <a:moveTo>
                          <a:pt x="70936" y="52781"/>
                        </a:moveTo>
                        <a:cubicBezTo>
                          <a:pt x="67090" y="78350"/>
                          <a:pt x="48244" y="96711"/>
                          <a:pt x="28847" y="93792"/>
                        </a:cubicBezTo>
                        <a:cubicBezTo>
                          <a:pt x="9450" y="90873"/>
                          <a:pt x="-3156" y="67778"/>
                          <a:pt x="691" y="42209"/>
                        </a:cubicBezTo>
                        <a:cubicBezTo>
                          <a:pt x="4539" y="16639"/>
                          <a:pt x="23383" y="-1721"/>
                          <a:pt x="42782" y="1197"/>
                        </a:cubicBezTo>
                        <a:cubicBezTo>
                          <a:pt x="62179" y="4116"/>
                          <a:pt x="74784" y="27211"/>
                          <a:pt x="70936" y="5278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962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154" name="Google Shape;1154;p25"/>
                <p:cNvGrpSpPr/>
                <p:nvPr/>
              </p:nvGrpSpPr>
              <p:grpSpPr>
                <a:xfrm>
                  <a:off x="4474041" y="3592174"/>
                  <a:ext cx="69863" cy="69863"/>
                  <a:chOff x="4474041" y="3592174"/>
                  <a:chExt cx="69863" cy="69863"/>
                </a:xfrm>
              </p:grpSpPr>
              <p:sp>
                <p:nvSpPr>
                  <p:cNvPr id="1155" name="Google Shape;1155;p25"/>
                  <p:cNvSpPr/>
                  <p:nvPr/>
                </p:nvSpPr>
                <p:spPr>
                  <a:xfrm>
                    <a:off x="4474041" y="3592174"/>
                    <a:ext cx="69863" cy="698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863" h="69863" extrusionOk="0">
                        <a:moveTo>
                          <a:pt x="68664" y="26782"/>
                        </a:moveTo>
                        <a:cubicBezTo>
                          <a:pt x="73658" y="45412"/>
                          <a:pt x="62604" y="64562"/>
                          <a:pt x="43974" y="69556"/>
                        </a:cubicBezTo>
                        <a:cubicBezTo>
                          <a:pt x="25344" y="74550"/>
                          <a:pt x="6193" y="63496"/>
                          <a:pt x="1200" y="44866"/>
                        </a:cubicBezTo>
                        <a:cubicBezTo>
                          <a:pt x="-3794" y="26237"/>
                          <a:pt x="7259" y="7087"/>
                          <a:pt x="25888" y="2092"/>
                        </a:cubicBezTo>
                        <a:cubicBezTo>
                          <a:pt x="44517" y="-2903"/>
                          <a:pt x="63669" y="8150"/>
                          <a:pt x="68664" y="26780"/>
                        </a:cubicBezTo>
                        <a:cubicBezTo>
                          <a:pt x="68664" y="26781"/>
                          <a:pt x="68664" y="26781"/>
                          <a:pt x="68664" y="26782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156" name="Google Shape;1156;p25"/>
                  <p:cNvSpPr/>
                  <p:nvPr/>
                </p:nvSpPr>
                <p:spPr>
                  <a:xfrm>
                    <a:off x="4485428" y="3592189"/>
                    <a:ext cx="58469" cy="6983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469" h="69839" extrusionOk="0">
                        <a:moveTo>
                          <a:pt x="18498" y="1260"/>
                        </a:moveTo>
                        <a:cubicBezTo>
                          <a:pt x="35152" y="6392"/>
                          <a:pt x="44492" y="24053"/>
                          <a:pt x="39360" y="40707"/>
                        </a:cubicBezTo>
                        <a:cubicBezTo>
                          <a:pt x="34238" y="57327"/>
                          <a:pt x="16634" y="66669"/>
                          <a:pt x="0" y="61595"/>
                        </a:cubicBezTo>
                        <a:cubicBezTo>
                          <a:pt x="14240" y="74601"/>
                          <a:pt x="36327" y="73601"/>
                          <a:pt x="49333" y="59361"/>
                        </a:cubicBezTo>
                        <a:cubicBezTo>
                          <a:pt x="62339" y="45122"/>
                          <a:pt x="61339" y="23035"/>
                          <a:pt x="47099" y="10028"/>
                        </a:cubicBezTo>
                        <a:cubicBezTo>
                          <a:pt x="39364" y="2963"/>
                          <a:pt x="28864" y="-256"/>
                          <a:pt x="18498" y="1260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157" name="Google Shape;1157;p25"/>
                  <p:cNvSpPr/>
                  <p:nvPr/>
                </p:nvSpPr>
                <p:spPr>
                  <a:xfrm>
                    <a:off x="4479228" y="3602587"/>
                    <a:ext cx="30723" cy="399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723" h="39976" extrusionOk="0">
                        <a:moveTo>
                          <a:pt x="30427" y="23147"/>
                        </a:moveTo>
                        <a:cubicBezTo>
                          <a:pt x="28775" y="34114"/>
                          <a:pt x="20692" y="41991"/>
                          <a:pt x="12372" y="40737"/>
                        </a:cubicBezTo>
                        <a:cubicBezTo>
                          <a:pt x="4052" y="39486"/>
                          <a:pt x="-1353" y="29580"/>
                          <a:pt x="296" y="18612"/>
                        </a:cubicBezTo>
                        <a:cubicBezTo>
                          <a:pt x="1946" y="7647"/>
                          <a:pt x="10029" y="-230"/>
                          <a:pt x="18349" y="1023"/>
                        </a:cubicBezTo>
                        <a:cubicBezTo>
                          <a:pt x="26669" y="2275"/>
                          <a:pt x="32077" y="12180"/>
                          <a:pt x="30427" y="23147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158" name="Google Shape;1158;p25"/>
                <p:cNvGrpSpPr/>
                <p:nvPr/>
              </p:nvGrpSpPr>
              <p:grpSpPr>
                <a:xfrm>
                  <a:off x="4990147" y="3608361"/>
                  <a:ext cx="69863" cy="69863"/>
                  <a:chOff x="4990147" y="3608361"/>
                  <a:chExt cx="69863" cy="69863"/>
                </a:xfrm>
              </p:grpSpPr>
              <p:sp>
                <p:nvSpPr>
                  <p:cNvPr id="1159" name="Google Shape;1159;p25"/>
                  <p:cNvSpPr/>
                  <p:nvPr/>
                </p:nvSpPr>
                <p:spPr>
                  <a:xfrm>
                    <a:off x="4990147" y="3608361"/>
                    <a:ext cx="69863" cy="698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863" h="69863" extrusionOk="0">
                        <a:moveTo>
                          <a:pt x="68664" y="26782"/>
                        </a:moveTo>
                        <a:cubicBezTo>
                          <a:pt x="73658" y="45412"/>
                          <a:pt x="62604" y="64562"/>
                          <a:pt x="43974" y="69556"/>
                        </a:cubicBezTo>
                        <a:cubicBezTo>
                          <a:pt x="25344" y="74550"/>
                          <a:pt x="6193" y="63496"/>
                          <a:pt x="1199" y="44866"/>
                        </a:cubicBezTo>
                        <a:cubicBezTo>
                          <a:pt x="-3794" y="26237"/>
                          <a:pt x="7259" y="7087"/>
                          <a:pt x="25888" y="2092"/>
                        </a:cubicBezTo>
                        <a:cubicBezTo>
                          <a:pt x="44518" y="-2903"/>
                          <a:pt x="63669" y="8151"/>
                          <a:pt x="68664" y="26781"/>
                        </a:cubicBezTo>
                        <a:cubicBezTo>
                          <a:pt x="68664" y="26781"/>
                          <a:pt x="68664" y="26781"/>
                          <a:pt x="68664" y="26782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160" name="Google Shape;1160;p25"/>
                  <p:cNvSpPr/>
                  <p:nvPr/>
                </p:nvSpPr>
                <p:spPr>
                  <a:xfrm>
                    <a:off x="5001534" y="3608376"/>
                    <a:ext cx="58469" cy="6983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469" h="69839" extrusionOk="0">
                        <a:moveTo>
                          <a:pt x="18498" y="1260"/>
                        </a:moveTo>
                        <a:cubicBezTo>
                          <a:pt x="35151" y="6395"/>
                          <a:pt x="44488" y="24058"/>
                          <a:pt x="39352" y="40711"/>
                        </a:cubicBezTo>
                        <a:cubicBezTo>
                          <a:pt x="34229" y="57325"/>
                          <a:pt x="16631" y="66664"/>
                          <a:pt x="0" y="61595"/>
                        </a:cubicBezTo>
                        <a:cubicBezTo>
                          <a:pt x="14240" y="74601"/>
                          <a:pt x="36327" y="73601"/>
                          <a:pt x="49333" y="59362"/>
                        </a:cubicBezTo>
                        <a:cubicBezTo>
                          <a:pt x="62339" y="45122"/>
                          <a:pt x="61339" y="23035"/>
                          <a:pt x="47100" y="10029"/>
                        </a:cubicBezTo>
                        <a:cubicBezTo>
                          <a:pt x="39364" y="2963"/>
                          <a:pt x="28864" y="-256"/>
                          <a:pt x="18498" y="1260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161" name="Google Shape;1161;p25"/>
                  <p:cNvSpPr/>
                  <p:nvPr/>
                </p:nvSpPr>
                <p:spPr>
                  <a:xfrm>
                    <a:off x="4995334" y="3618774"/>
                    <a:ext cx="30722" cy="399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722" h="39976" extrusionOk="0">
                        <a:moveTo>
                          <a:pt x="30427" y="23147"/>
                        </a:moveTo>
                        <a:cubicBezTo>
                          <a:pt x="28775" y="34114"/>
                          <a:pt x="20692" y="41990"/>
                          <a:pt x="12372" y="40737"/>
                        </a:cubicBezTo>
                        <a:cubicBezTo>
                          <a:pt x="4052" y="39486"/>
                          <a:pt x="-1353" y="29580"/>
                          <a:pt x="296" y="18613"/>
                        </a:cubicBezTo>
                        <a:cubicBezTo>
                          <a:pt x="1946" y="7647"/>
                          <a:pt x="10029" y="-230"/>
                          <a:pt x="18349" y="1023"/>
                        </a:cubicBezTo>
                        <a:cubicBezTo>
                          <a:pt x="26670" y="2274"/>
                          <a:pt x="32076" y="12180"/>
                          <a:pt x="30427" y="23147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962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162" name="Google Shape;1162;p25"/>
                <p:cNvGrpSpPr/>
                <p:nvPr/>
              </p:nvGrpSpPr>
              <p:grpSpPr>
                <a:xfrm>
                  <a:off x="4902502" y="4033919"/>
                  <a:ext cx="69863" cy="69863"/>
                  <a:chOff x="4902502" y="4033919"/>
                  <a:chExt cx="69863" cy="69863"/>
                </a:xfrm>
              </p:grpSpPr>
              <p:sp>
                <p:nvSpPr>
                  <p:cNvPr id="1163" name="Google Shape;1163;p25"/>
                  <p:cNvSpPr/>
                  <p:nvPr/>
                </p:nvSpPr>
                <p:spPr>
                  <a:xfrm>
                    <a:off x="4902502" y="4033919"/>
                    <a:ext cx="69863" cy="698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863" h="69863" extrusionOk="0">
                        <a:moveTo>
                          <a:pt x="68663" y="26780"/>
                        </a:moveTo>
                        <a:cubicBezTo>
                          <a:pt x="73658" y="45409"/>
                          <a:pt x="62605" y="64561"/>
                          <a:pt x="43976" y="69556"/>
                        </a:cubicBezTo>
                        <a:cubicBezTo>
                          <a:pt x="25347" y="74550"/>
                          <a:pt x="6195" y="63498"/>
                          <a:pt x="1200" y="44868"/>
                        </a:cubicBezTo>
                        <a:cubicBezTo>
                          <a:pt x="-3795" y="26238"/>
                          <a:pt x="7258" y="7087"/>
                          <a:pt x="25888" y="2092"/>
                        </a:cubicBezTo>
                        <a:cubicBezTo>
                          <a:pt x="25888" y="2092"/>
                          <a:pt x="25889" y="2092"/>
                          <a:pt x="25890" y="2092"/>
                        </a:cubicBezTo>
                        <a:cubicBezTo>
                          <a:pt x="44519" y="-2902"/>
                          <a:pt x="63669" y="8151"/>
                          <a:pt x="68663" y="2678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164" name="Google Shape;1164;p25"/>
                  <p:cNvSpPr/>
                  <p:nvPr/>
                </p:nvSpPr>
                <p:spPr>
                  <a:xfrm>
                    <a:off x="4913891" y="4033933"/>
                    <a:ext cx="58467" cy="698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467" h="69838" extrusionOk="0">
                        <a:moveTo>
                          <a:pt x="18499" y="1259"/>
                        </a:moveTo>
                        <a:cubicBezTo>
                          <a:pt x="35151" y="6394"/>
                          <a:pt x="44489" y="24057"/>
                          <a:pt x="39354" y="40710"/>
                        </a:cubicBezTo>
                        <a:cubicBezTo>
                          <a:pt x="34230" y="57325"/>
                          <a:pt x="16631" y="66665"/>
                          <a:pt x="0" y="61595"/>
                        </a:cubicBezTo>
                        <a:cubicBezTo>
                          <a:pt x="14240" y="74600"/>
                          <a:pt x="36327" y="73599"/>
                          <a:pt x="49332" y="59359"/>
                        </a:cubicBezTo>
                        <a:cubicBezTo>
                          <a:pt x="62337" y="45119"/>
                          <a:pt x="61336" y="23033"/>
                          <a:pt x="47097" y="10027"/>
                        </a:cubicBezTo>
                        <a:cubicBezTo>
                          <a:pt x="39362" y="2963"/>
                          <a:pt x="28864" y="-255"/>
                          <a:pt x="18499" y="1259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165" name="Google Shape;1165;p25"/>
                  <p:cNvSpPr/>
                  <p:nvPr/>
                </p:nvSpPr>
                <p:spPr>
                  <a:xfrm>
                    <a:off x="4907690" y="4044329"/>
                    <a:ext cx="30721" cy="399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721" h="39977" extrusionOk="0">
                        <a:moveTo>
                          <a:pt x="30425" y="23148"/>
                        </a:moveTo>
                        <a:cubicBezTo>
                          <a:pt x="28775" y="34115"/>
                          <a:pt x="20692" y="41990"/>
                          <a:pt x="12373" y="40739"/>
                        </a:cubicBezTo>
                        <a:cubicBezTo>
                          <a:pt x="4053" y="39487"/>
                          <a:pt x="-1355" y="29582"/>
                          <a:pt x="297" y="18614"/>
                        </a:cubicBezTo>
                        <a:cubicBezTo>
                          <a:pt x="1946" y="7647"/>
                          <a:pt x="10029" y="-228"/>
                          <a:pt x="18349" y="1023"/>
                        </a:cubicBezTo>
                        <a:cubicBezTo>
                          <a:pt x="26669" y="2276"/>
                          <a:pt x="32077" y="12181"/>
                          <a:pt x="30425" y="23148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962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166" name="Google Shape;1166;p25"/>
                <p:cNvGrpSpPr/>
                <p:nvPr/>
              </p:nvGrpSpPr>
              <p:grpSpPr>
                <a:xfrm>
                  <a:off x="4471579" y="3931277"/>
                  <a:ext cx="69863" cy="69863"/>
                  <a:chOff x="4471579" y="3931277"/>
                  <a:chExt cx="69863" cy="69863"/>
                </a:xfrm>
              </p:grpSpPr>
              <p:sp>
                <p:nvSpPr>
                  <p:cNvPr id="1167" name="Google Shape;1167;p25"/>
                  <p:cNvSpPr/>
                  <p:nvPr/>
                </p:nvSpPr>
                <p:spPr>
                  <a:xfrm>
                    <a:off x="4471579" y="3931277"/>
                    <a:ext cx="69863" cy="698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863" h="69863" extrusionOk="0">
                        <a:moveTo>
                          <a:pt x="68664" y="26779"/>
                        </a:moveTo>
                        <a:cubicBezTo>
                          <a:pt x="73659" y="45409"/>
                          <a:pt x="62606" y="64560"/>
                          <a:pt x="43976" y="69555"/>
                        </a:cubicBezTo>
                        <a:cubicBezTo>
                          <a:pt x="25346" y="74550"/>
                          <a:pt x="6195" y="63497"/>
                          <a:pt x="1200" y="44868"/>
                        </a:cubicBezTo>
                        <a:cubicBezTo>
                          <a:pt x="-3795" y="26238"/>
                          <a:pt x="7258" y="7087"/>
                          <a:pt x="25888" y="2092"/>
                        </a:cubicBezTo>
                        <a:cubicBezTo>
                          <a:pt x="44517" y="-2902"/>
                          <a:pt x="63667" y="8151"/>
                          <a:pt x="68663" y="26779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168" name="Google Shape;1168;p25"/>
                  <p:cNvSpPr/>
                  <p:nvPr/>
                </p:nvSpPr>
                <p:spPr>
                  <a:xfrm>
                    <a:off x="4482965" y="3931289"/>
                    <a:ext cx="58469" cy="6983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469" h="69839" extrusionOk="0">
                        <a:moveTo>
                          <a:pt x="18499" y="1260"/>
                        </a:moveTo>
                        <a:cubicBezTo>
                          <a:pt x="35151" y="6397"/>
                          <a:pt x="44485" y="24062"/>
                          <a:pt x="39347" y="40714"/>
                        </a:cubicBezTo>
                        <a:cubicBezTo>
                          <a:pt x="34222" y="57324"/>
                          <a:pt x="16628" y="66661"/>
                          <a:pt x="0" y="61595"/>
                        </a:cubicBezTo>
                        <a:cubicBezTo>
                          <a:pt x="14240" y="74601"/>
                          <a:pt x="36327" y="73601"/>
                          <a:pt x="49333" y="59361"/>
                        </a:cubicBezTo>
                        <a:cubicBezTo>
                          <a:pt x="62339" y="45122"/>
                          <a:pt x="61339" y="23035"/>
                          <a:pt x="47099" y="10028"/>
                        </a:cubicBezTo>
                        <a:cubicBezTo>
                          <a:pt x="39364" y="2963"/>
                          <a:pt x="28865" y="-256"/>
                          <a:pt x="18498" y="1260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169" name="Google Shape;1169;p25"/>
                  <p:cNvSpPr/>
                  <p:nvPr/>
                </p:nvSpPr>
                <p:spPr>
                  <a:xfrm>
                    <a:off x="4476765" y="3941687"/>
                    <a:ext cx="30722" cy="39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722" h="39978" extrusionOk="0">
                        <a:moveTo>
                          <a:pt x="30426" y="23148"/>
                        </a:moveTo>
                        <a:cubicBezTo>
                          <a:pt x="28775" y="34116"/>
                          <a:pt x="20692" y="41991"/>
                          <a:pt x="12372" y="40740"/>
                        </a:cubicBezTo>
                        <a:cubicBezTo>
                          <a:pt x="4052" y="39487"/>
                          <a:pt x="-1354" y="29581"/>
                          <a:pt x="296" y="18615"/>
                        </a:cubicBezTo>
                        <a:cubicBezTo>
                          <a:pt x="1946" y="7647"/>
                          <a:pt x="10028" y="-230"/>
                          <a:pt x="18351" y="1023"/>
                        </a:cubicBezTo>
                        <a:cubicBezTo>
                          <a:pt x="26670" y="2274"/>
                          <a:pt x="32076" y="12180"/>
                          <a:pt x="30426" y="23148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</p:grpSp>
        <p:sp>
          <p:nvSpPr>
            <p:cNvPr id="1170" name="Google Shape;1170;p25"/>
            <p:cNvSpPr/>
            <p:nvPr/>
          </p:nvSpPr>
          <p:spPr>
            <a:xfrm>
              <a:off x="8430771" y="950985"/>
              <a:ext cx="319001" cy="335929"/>
            </a:xfrm>
            <a:custGeom>
              <a:avLst/>
              <a:gdLst/>
              <a:ahLst/>
              <a:cxnLst/>
              <a:rect l="l" t="t" r="r" b="b"/>
              <a:pathLst>
                <a:path w="194513" h="204835" extrusionOk="0">
                  <a:moveTo>
                    <a:pt x="177392" y="36383"/>
                  </a:moveTo>
                  <a:lnTo>
                    <a:pt x="80138" y="0"/>
                  </a:lnTo>
                  <a:lnTo>
                    <a:pt x="0" y="66035"/>
                  </a:lnTo>
                  <a:lnTo>
                    <a:pt x="17119" y="168452"/>
                  </a:lnTo>
                  <a:lnTo>
                    <a:pt x="114375" y="204835"/>
                  </a:lnTo>
                  <a:lnTo>
                    <a:pt x="194513" y="138801"/>
                  </a:lnTo>
                  <a:lnTo>
                    <a:pt x="177392" y="36383"/>
                  </a:ln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1171" name="Google Shape;1171;p25"/>
            <p:cNvGrpSpPr/>
            <p:nvPr/>
          </p:nvGrpSpPr>
          <p:grpSpPr>
            <a:xfrm>
              <a:off x="1420044" y="4784318"/>
              <a:ext cx="670971" cy="426896"/>
              <a:chOff x="6780936" y="4251465"/>
              <a:chExt cx="409403" cy="260477"/>
            </a:xfrm>
          </p:grpSpPr>
          <p:sp>
            <p:nvSpPr>
              <p:cNvPr id="1172" name="Google Shape;1172;p25"/>
              <p:cNvSpPr/>
              <p:nvPr/>
            </p:nvSpPr>
            <p:spPr>
              <a:xfrm>
                <a:off x="6780936" y="4251465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9"/>
                    </a:moveTo>
                    <a:lnTo>
                      <a:pt x="126613" y="0"/>
                    </a:lnTo>
                    <a:lnTo>
                      <a:pt x="19317" y="39638"/>
                    </a:lnTo>
                    <a:lnTo>
                      <a:pt x="0" y="152375"/>
                    </a:lnTo>
                    <a:lnTo>
                      <a:pt x="87972" y="225474"/>
                    </a:lnTo>
                    <a:lnTo>
                      <a:pt x="195265" y="185836"/>
                    </a:lnTo>
                    <a:lnTo>
                      <a:pt x="214585" y="73099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173" name="Google Shape;1173;p25"/>
              <p:cNvSpPr/>
              <p:nvPr/>
            </p:nvSpPr>
            <p:spPr>
              <a:xfrm>
                <a:off x="6975754" y="4286469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8"/>
                    </a:moveTo>
                    <a:lnTo>
                      <a:pt x="126613" y="0"/>
                    </a:lnTo>
                    <a:lnTo>
                      <a:pt x="19320" y="39638"/>
                    </a:lnTo>
                    <a:lnTo>
                      <a:pt x="0" y="152375"/>
                    </a:lnTo>
                    <a:lnTo>
                      <a:pt x="87972" y="225473"/>
                    </a:lnTo>
                    <a:lnTo>
                      <a:pt x="195268" y="185836"/>
                    </a:lnTo>
                    <a:lnTo>
                      <a:pt x="214585" y="73098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174" name="Google Shape;1174;p25"/>
            <p:cNvSpPr/>
            <p:nvPr/>
          </p:nvSpPr>
          <p:spPr>
            <a:xfrm>
              <a:off x="5636582" y="319948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5541"/>
                  </a:moveTo>
                  <a:cubicBezTo>
                    <a:pt x="31082" y="24124"/>
                    <a:pt x="24124" y="31082"/>
                    <a:pt x="15541" y="31082"/>
                  </a:cubicBezTo>
                  <a:cubicBezTo>
                    <a:pt x="6958" y="31082"/>
                    <a:pt x="0" y="24124"/>
                    <a:pt x="0" y="15541"/>
                  </a:cubicBezTo>
                  <a:cubicBezTo>
                    <a:pt x="0" y="6958"/>
                    <a:pt x="6958" y="0"/>
                    <a:pt x="15541" y="0"/>
                  </a:cubicBezTo>
                  <a:cubicBezTo>
                    <a:pt x="24124" y="0"/>
                    <a:pt x="31082" y="6958"/>
                    <a:pt x="31082" y="155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175" name="Google Shape;1175;p25"/>
            <p:cNvSpPr/>
            <p:nvPr/>
          </p:nvSpPr>
          <p:spPr>
            <a:xfrm>
              <a:off x="6879500" y="4784329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2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6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176" name="Google Shape;1176;p25"/>
            <p:cNvSpPr/>
            <p:nvPr/>
          </p:nvSpPr>
          <p:spPr>
            <a:xfrm>
              <a:off x="204628" y="1286933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177" name="Google Shape;1177;p25"/>
            <p:cNvSpPr/>
            <p:nvPr/>
          </p:nvSpPr>
          <p:spPr>
            <a:xfrm>
              <a:off x="418740" y="4316439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6433"/>
                  </a:moveTo>
                  <a:cubicBezTo>
                    <a:pt x="31082" y="25016"/>
                    <a:pt x="24125" y="31975"/>
                    <a:pt x="15541" y="31975"/>
                  </a:cubicBezTo>
                  <a:cubicBezTo>
                    <a:pt x="6958" y="31975"/>
                    <a:pt x="0" y="25017"/>
                    <a:pt x="0" y="16433"/>
                  </a:cubicBezTo>
                  <a:cubicBezTo>
                    <a:pt x="0" y="7850"/>
                    <a:pt x="6958" y="892"/>
                    <a:pt x="15541" y="892"/>
                  </a:cubicBezTo>
                  <a:cubicBezTo>
                    <a:pt x="15541" y="892"/>
                    <a:pt x="15541" y="892"/>
                    <a:pt x="15542" y="892"/>
                  </a:cubicBezTo>
                  <a:cubicBezTo>
                    <a:pt x="24125" y="892"/>
                    <a:pt x="31082" y="7850"/>
                    <a:pt x="31083" y="16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7_1_1_1">
    <p:spTree>
      <p:nvGrpSpPr>
        <p:cNvPr id="1178" name="Shape 1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9" name="Google Shape;1179;p26"/>
          <p:cNvSpPr txBox="1"/>
          <p:nvPr>
            <p:ph type="title"/>
          </p:nvPr>
        </p:nvSpPr>
        <p:spPr>
          <a:xfrm>
            <a:off x="720000" y="431316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grpSp>
        <p:nvGrpSpPr>
          <p:cNvPr id="1180" name="Google Shape;1180;p26"/>
          <p:cNvGrpSpPr/>
          <p:nvPr/>
        </p:nvGrpSpPr>
        <p:grpSpPr>
          <a:xfrm>
            <a:off x="-256102" y="225766"/>
            <a:ext cx="9665956" cy="5294978"/>
            <a:chOff x="-256102" y="225766"/>
            <a:chExt cx="9665956" cy="5294978"/>
          </a:xfrm>
        </p:grpSpPr>
        <p:grpSp>
          <p:nvGrpSpPr>
            <p:cNvPr id="1181" name="Google Shape;1181;p26"/>
            <p:cNvGrpSpPr/>
            <p:nvPr/>
          </p:nvGrpSpPr>
          <p:grpSpPr>
            <a:xfrm rot="4031548">
              <a:off x="7506559" y="4685497"/>
              <a:ext cx="750093" cy="705550"/>
              <a:chOff x="5651104" y="1373586"/>
              <a:chExt cx="424720" cy="399499"/>
            </a:xfrm>
          </p:grpSpPr>
          <p:grpSp>
            <p:nvGrpSpPr>
              <p:cNvPr id="1182" name="Google Shape;1182;p26"/>
              <p:cNvGrpSpPr/>
              <p:nvPr/>
            </p:nvGrpSpPr>
            <p:grpSpPr>
              <a:xfrm rot="452058">
                <a:off x="5672564" y="1397095"/>
                <a:ext cx="381799" cy="352481"/>
                <a:chOff x="7322781" y="2566310"/>
                <a:chExt cx="113518" cy="104801"/>
              </a:xfrm>
            </p:grpSpPr>
            <p:sp>
              <p:nvSpPr>
                <p:cNvPr id="1183" name="Google Shape;1183;p26"/>
                <p:cNvSpPr/>
                <p:nvPr/>
              </p:nvSpPr>
              <p:spPr>
                <a:xfrm>
                  <a:off x="7322781" y="2566310"/>
                  <a:ext cx="113517" cy="104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3517" h="104800" extrusionOk="0">
                      <a:moveTo>
                        <a:pt x="5035" y="98106"/>
                      </a:moveTo>
                      <a:lnTo>
                        <a:pt x="5035" y="98106"/>
                      </a:lnTo>
                      <a:cubicBezTo>
                        <a:pt x="-2297" y="89832"/>
                        <a:pt x="-1520" y="77193"/>
                        <a:pt x="6771" y="69874"/>
                      </a:cubicBezTo>
                      <a:lnTo>
                        <a:pt x="80200" y="5076"/>
                      </a:lnTo>
                      <a:cubicBezTo>
                        <a:pt x="88491" y="-2242"/>
                        <a:pt x="101158" y="-1468"/>
                        <a:pt x="108491" y="6805"/>
                      </a:cubicBezTo>
                      <a:cubicBezTo>
                        <a:pt x="108492" y="6805"/>
                        <a:pt x="108492" y="6806"/>
                        <a:pt x="108493" y="6806"/>
                      </a:cubicBezTo>
                      <a:lnTo>
                        <a:pt x="108493" y="6806"/>
                      </a:lnTo>
                      <a:cubicBezTo>
                        <a:pt x="115827" y="15080"/>
                        <a:pt x="115051" y="27719"/>
                        <a:pt x="106759" y="35038"/>
                      </a:cubicBezTo>
                      <a:cubicBezTo>
                        <a:pt x="106759" y="35038"/>
                        <a:pt x="106759" y="35038"/>
                        <a:pt x="106758" y="35039"/>
                      </a:cubicBezTo>
                      <a:lnTo>
                        <a:pt x="33329" y="99837"/>
                      </a:lnTo>
                      <a:cubicBezTo>
                        <a:pt x="25037" y="107155"/>
                        <a:pt x="12370" y="106381"/>
                        <a:pt x="5036" y="98108"/>
                      </a:cubicBezTo>
                      <a:cubicBezTo>
                        <a:pt x="5035" y="98107"/>
                        <a:pt x="5035" y="98107"/>
                        <a:pt x="5035" y="98106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184" name="Google Shape;1184;p26"/>
                <p:cNvSpPr/>
                <p:nvPr/>
              </p:nvSpPr>
              <p:spPr>
                <a:xfrm>
                  <a:off x="7325615" y="2570424"/>
                  <a:ext cx="110684" cy="1006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684" h="100687" extrusionOk="0">
                      <a:moveTo>
                        <a:pt x="105661" y="2693"/>
                      </a:moveTo>
                      <a:cubicBezTo>
                        <a:pt x="104601" y="1683"/>
                        <a:pt x="103428" y="798"/>
                        <a:pt x="102166" y="56"/>
                      </a:cubicBezTo>
                      <a:cubicBezTo>
                        <a:pt x="106786" y="8113"/>
                        <a:pt x="105148" y="18295"/>
                        <a:pt x="98233" y="24505"/>
                      </a:cubicBezTo>
                      <a:lnTo>
                        <a:pt x="24805" y="89303"/>
                      </a:lnTo>
                      <a:cubicBezTo>
                        <a:pt x="17783" y="95393"/>
                        <a:pt x="7456" y="95770"/>
                        <a:pt x="6" y="90210"/>
                      </a:cubicBezTo>
                      <a:cubicBezTo>
                        <a:pt x="591" y="91550"/>
                        <a:pt x="1327" y="92820"/>
                        <a:pt x="2201" y="93993"/>
                      </a:cubicBezTo>
                      <a:cubicBezTo>
                        <a:pt x="9535" y="102267"/>
                        <a:pt x="22202" y="103042"/>
                        <a:pt x="30494" y="95724"/>
                      </a:cubicBezTo>
                      <a:cubicBezTo>
                        <a:pt x="30494" y="95724"/>
                        <a:pt x="30494" y="95724"/>
                        <a:pt x="30495" y="95723"/>
                      </a:cubicBezTo>
                      <a:lnTo>
                        <a:pt x="103925" y="30925"/>
                      </a:lnTo>
                      <a:cubicBezTo>
                        <a:pt x="112217" y="23607"/>
                        <a:pt x="112994" y="10967"/>
                        <a:pt x="105661" y="2693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1185" name="Google Shape;1185;p26"/>
              <p:cNvSpPr/>
              <p:nvPr/>
            </p:nvSpPr>
            <p:spPr>
              <a:xfrm rot="450951">
                <a:off x="5947405" y="1432961"/>
                <a:ext cx="76761" cy="52346"/>
              </a:xfrm>
              <a:custGeom>
                <a:avLst/>
                <a:gdLst/>
                <a:ahLst/>
                <a:cxnLst/>
                <a:rect l="l" t="t" r="r" b="b"/>
                <a:pathLst>
                  <a:path w="22819" h="15561" extrusionOk="0">
                    <a:moveTo>
                      <a:pt x="14009" y="14153"/>
                    </a:moveTo>
                    <a:cubicBezTo>
                      <a:pt x="7876" y="16662"/>
                      <a:pt x="1741" y="15869"/>
                      <a:pt x="308" y="12380"/>
                    </a:cubicBezTo>
                    <a:cubicBezTo>
                      <a:pt x="-1125" y="8895"/>
                      <a:pt x="2687" y="4031"/>
                      <a:pt x="8821" y="1522"/>
                    </a:cubicBezTo>
                    <a:cubicBezTo>
                      <a:pt x="14957" y="-988"/>
                      <a:pt x="21092" y="-195"/>
                      <a:pt x="22525" y="3293"/>
                    </a:cubicBezTo>
                    <a:cubicBezTo>
                      <a:pt x="23957" y="6780"/>
                      <a:pt x="20146" y="11643"/>
                      <a:pt x="14009" y="14153"/>
                    </a:cubicBezTo>
                    <a:close/>
                  </a:path>
                </a:pathLst>
              </a:custGeom>
              <a:solidFill>
                <a:srgbClr val="FFFFFF">
                  <a:alpha val="1962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grpSp>
            <p:nvGrpSpPr>
              <p:cNvPr id="1186" name="Google Shape;1186;p26"/>
              <p:cNvGrpSpPr/>
              <p:nvPr/>
            </p:nvGrpSpPr>
            <p:grpSpPr>
              <a:xfrm rot="452058">
                <a:off x="5664945" y="1512813"/>
                <a:ext cx="235558" cy="226628"/>
                <a:chOff x="7322781" y="2603728"/>
                <a:chExt cx="70037" cy="67382"/>
              </a:xfrm>
            </p:grpSpPr>
            <p:grpSp>
              <p:nvGrpSpPr>
                <p:cNvPr id="1187" name="Google Shape;1187;p26"/>
                <p:cNvGrpSpPr/>
                <p:nvPr/>
              </p:nvGrpSpPr>
              <p:grpSpPr>
                <a:xfrm>
                  <a:off x="7322781" y="2603728"/>
                  <a:ext cx="70037" cy="67382"/>
                  <a:chOff x="7322781" y="2603728"/>
                  <a:chExt cx="70037" cy="67382"/>
                </a:xfrm>
              </p:grpSpPr>
              <p:sp>
                <p:nvSpPr>
                  <p:cNvPr id="1188" name="Google Shape;1188;p26"/>
                  <p:cNvSpPr/>
                  <p:nvPr/>
                </p:nvSpPr>
                <p:spPr>
                  <a:xfrm>
                    <a:off x="7322781" y="2603728"/>
                    <a:ext cx="70037" cy="6738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037" h="67382" extrusionOk="0">
                        <a:moveTo>
                          <a:pt x="5035" y="60688"/>
                        </a:moveTo>
                        <a:lnTo>
                          <a:pt x="5035" y="60688"/>
                        </a:lnTo>
                        <a:cubicBezTo>
                          <a:pt x="-2297" y="52413"/>
                          <a:pt x="-1520" y="39774"/>
                          <a:pt x="6771" y="32456"/>
                        </a:cubicBezTo>
                        <a:lnTo>
                          <a:pt x="43486" y="56"/>
                        </a:lnTo>
                        <a:lnTo>
                          <a:pt x="70044" y="30020"/>
                        </a:lnTo>
                        <a:lnTo>
                          <a:pt x="33329" y="62419"/>
                        </a:lnTo>
                        <a:cubicBezTo>
                          <a:pt x="25037" y="69737"/>
                          <a:pt x="12370" y="68963"/>
                          <a:pt x="5036" y="60689"/>
                        </a:cubicBezTo>
                        <a:cubicBezTo>
                          <a:pt x="5035" y="60689"/>
                          <a:pt x="5035" y="60689"/>
                          <a:pt x="5035" y="60688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grpSp>
                <p:nvGrpSpPr>
                  <p:cNvPr id="1189" name="Google Shape;1189;p26"/>
                  <p:cNvGrpSpPr/>
                  <p:nvPr/>
                </p:nvGrpSpPr>
                <p:grpSpPr>
                  <a:xfrm>
                    <a:off x="7325615" y="2627270"/>
                    <a:ext cx="67203" cy="43840"/>
                    <a:chOff x="7325615" y="2627270"/>
                    <a:chExt cx="67203" cy="43840"/>
                  </a:xfrm>
                </p:grpSpPr>
                <p:sp>
                  <p:nvSpPr>
                    <p:cNvPr id="1190" name="Google Shape;1190;p26"/>
                    <p:cNvSpPr/>
                    <p:nvPr/>
                  </p:nvSpPr>
                  <p:spPr>
                    <a:xfrm>
                      <a:off x="7325615" y="2660577"/>
                      <a:ext cx="2194" cy="378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94" h="3782" extrusionOk="0">
                          <a:moveTo>
                            <a:pt x="6" y="56"/>
                          </a:moveTo>
                          <a:cubicBezTo>
                            <a:pt x="591" y="1397"/>
                            <a:pt x="1327" y="2666"/>
                            <a:pt x="2201" y="3839"/>
                          </a:cubicBezTo>
                          <a:cubicBezTo>
                            <a:pt x="1328" y="2665"/>
                            <a:pt x="592" y="1396"/>
                            <a:pt x="6" y="56"/>
                          </a:cubicBezTo>
                          <a:close/>
                        </a:path>
                      </a:pathLst>
                    </a:custGeom>
                    <a:solidFill>
                      <a:srgbClr val="4AD9C4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191" name="Google Shape;1191;p26"/>
                    <p:cNvSpPr/>
                    <p:nvPr/>
                  </p:nvSpPr>
                  <p:spPr>
                    <a:xfrm>
                      <a:off x="7325615" y="2627270"/>
                      <a:ext cx="67203" cy="43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7203" h="43840" extrusionOk="0">
                          <a:moveTo>
                            <a:pt x="24805" y="32457"/>
                          </a:moveTo>
                          <a:cubicBezTo>
                            <a:pt x="17784" y="38547"/>
                            <a:pt x="7456" y="38925"/>
                            <a:pt x="6" y="33364"/>
                          </a:cubicBezTo>
                          <a:cubicBezTo>
                            <a:pt x="592" y="34704"/>
                            <a:pt x="1328" y="35973"/>
                            <a:pt x="2201" y="37147"/>
                          </a:cubicBezTo>
                          <a:cubicBezTo>
                            <a:pt x="9535" y="45420"/>
                            <a:pt x="22202" y="46196"/>
                            <a:pt x="30494" y="38878"/>
                          </a:cubicBezTo>
                          <a:cubicBezTo>
                            <a:pt x="30494" y="38878"/>
                            <a:pt x="30494" y="38878"/>
                            <a:pt x="30495" y="38877"/>
                          </a:cubicBezTo>
                          <a:lnTo>
                            <a:pt x="67210" y="6478"/>
                          </a:lnTo>
                          <a:lnTo>
                            <a:pt x="61520" y="56"/>
                          </a:ln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</p:grpSp>
            <p:sp>
              <p:nvSpPr>
                <p:cNvPr id="1192" name="Google Shape;1192;p26"/>
                <p:cNvSpPr/>
                <p:nvPr/>
              </p:nvSpPr>
              <p:spPr>
                <a:xfrm>
                  <a:off x="7328635" y="2634850"/>
                  <a:ext cx="15339" cy="229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39" h="22943" extrusionOk="0">
                      <a:moveTo>
                        <a:pt x="14079" y="13926"/>
                      </a:moveTo>
                      <a:cubicBezTo>
                        <a:pt x="11750" y="20120"/>
                        <a:pt x="6993" y="24068"/>
                        <a:pt x="3456" y="22743"/>
                      </a:cubicBezTo>
                      <a:cubicBezTo>
                        <a:pt x="-80" y="21418"/>
                        <a:pt x="-1058" y="15322"/>
                        <a:pt x="1273" y="9129"/>
                      </a:cubicBezTo>
                      <a:cubicBezTo>
                        <a:pt x="3604" y="2935"/>
                        <a:pt x="8359" y="-1013"/>
                        <a:pt x="11896" y="313"/>
                      </a:cubicBezTo>
                      <a:cubicBezTo>
                        <a:pt x="15432" y="1637"/>
                        <a:pt x="16411" y="7733"/>
                        <a:pt x="14079" y="13926"/>
                      </a:cubicBezTo>
                      <a:close/>
                    </a:path>
                  </a:pathLst>
                </a:custGeom>
                <a:solidFill>
                  <a:srgbClr val="FFFFFF">
                    <a:alpha val="1962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1193" name="Google Shape;1193;p26"/>
              <p:cNvSpPr/>
              <p:nvPr/>
            </p:nvSpPr>
            <p:spPr>
              <a:xfrm rot="450951">
                <a:off x="5716881" y="1429445"/>
                <a:ext cx="247280" cy="218220"/>
              </a:xfrm>
              <a:custGeom>
                <a:avLst/>
                <a:gdLst/>
                <a:ahLst/>
                <a:cxnLst/>
                <a:rect l="l" t="t" r="r" b="b"/>
                <a:pathLst>
                  <a:path w="73510" h="64871" extrusionOk="0">
                    <a:moveTo>
                      <a:pt x="73517" y="56"/>
                    </a:moveTo>
                    <a:cubicBezTo>
                      <a:pt x="61888" y="11572"/>
                      <a:pt x="49680" y="22433"/>
                      <a:pt x="37518" y="33345"/>
                    </a:cubicBezTo>
                    <a:cubicBezTo>
                      <a:pt x="25179" y="44059"/>
                      <a:pt x="12886" y="54826"/>
                      <a:pt x="6" y="64928"/>
                    </a:cubicBezTo>
                    <a:cubicBezTo>
                      <a:pt x="11629" y="53408"/>
                      <a:pt x="23841" y="42550"/>
                      <a:pt x="36006" y="31640"/>
                    </a:cubicBezTo>
                    <a:cubicBezTo>
                      <a:pt x="48347" y="20928"/>
                      <a:pt x="60642" y="10166"/>
                      <a:pt x="73517" y="5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194" name="Google Shape;1194;p26"/>
            <p:cNvGrpSpPr/>
            <p:nvPr/>
          </p:nvGrpSpPr>
          <p:grpSpPr>
            <a:xfrm rot="-1750480">
              <a:off x="8269542" y="4176874"/>
              <a:ext cx="750075" cy="705534"/>
              <a:chOff x="5651104" y="1373586"/>
              <a:chExt cx="424720" cy="399499"/>
            </a:xfrm>
          </p:grpSpPr>
          <p:grpSp>
            <p:nvGrpSpPr>
              <p:cNvPr id="1195" name="Google Shape;1195;p26"/>
              <p:cNvGrpSpPr/>
              <p:nvPr/>
            </p:nvGrpSpPr>
            <p:grpSpPr>
              <a:xfrm rot="452058">
                <a:off x="5672564" y="1397095"/>
                <a:ext cx="381799" cy="352481"/>
                <a:chOff x="7322781" y="2566310"/>
                <a:chExt cx="113518" cy="104801"/>
              </a:xfrm>
            </p:grpSpPr>
            <p:sp>
              <p:nvSpPr>
                <p:cNvPr id="1196" name="Google Shape;1196;p26"/>
                <p:cNvSpPr/>
                <p:nvPr/>
              </p:nvSpPr>
              <p:spPr>
                <a:xfrm>
                  <a:off x="7322781" y="2566310"/>
                  <a:ext cx="113517" cy="104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3517" h="104800" extrusionOk="0">
                      <a:moveTo>
                        <a:pt x="5035" y="98106"/>
                      </a:moveTo>
                      <a:lnTo>
                        <a:pt x="5035" y="98106"/>
                      </a:lnTo>
                      <a:cubicBezTo>
                        <a:pt x="-2297" y="89832"/>
                        <a:pt x="-1520" y="77193"/>
                        <a:pt x="6771" y="69874"/>
                      </a:cubicBezTo>
                      <a:lnTo>
                        <a:pt x="80200" y="5076"/>
                      </a:lnTo>
                      <a:cubicBezTo>
                        <a:pt x="88491" y="-2242"/>
                        <a:pt x="101158" y="-1468"/>
                        <a:pt x="108491" y="6805"/>
                      </a:cubicBezTo>
                      <a:cubicBezTo>
                        <a:pt x="108492" y="6805"/>
                        <a:pt x="108492" y="6806"/>
                        <a:pt x="108493" y="6806"/>
                      </a:cubicBezTo>
                      <a:lnTo>
                        <a:pt x="108493" y="6806"/>
                      </a:lnTo>
                      <a:cubicBezTo>
                        <a:pt x="115827" y="15080"/>
                        <a:pt x="115051" y="27719"/>
                        <a:pt x="106759" y="35038"/>
                      </a:cubicBezTo>
                      <a:cubicBezTo>
                        <a:pt x="106759" y="35038"/>
                        <a:pt x="106759" y="35038"/>
                        <a:pt x="106758" y="35039"/>
                      </a:cubicBezTo>
                      <a:lnTo>
                        <a:pt x="33329" y="99837"/>
                      </a:lnTo>
                      <a:cubicBezTo>
                        <a:pt x="25037" y="107155"/>
                        <a:pt x="12370" y="106381"/>
                        <a:pt x="5036" y="98108"/>
                      </a:cubicBezTo>
                      <a:cubicBezTo>
                        <a:pt x="5035" y="98107"/>
                        <a:pt x="5035" y="98107"/>
                        <a:pt x="5035" y="98106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197" name="Google Shape;1197;p26"/>
                <p:cNvSpPr/>
                <p:nvPr/>
              </p:nvSpPr>
              <p:spPr>
                <a:xfrm>
                  <a:off x="7325615" y="2570424"/>
                  <a:ext cx="110684" cy="1006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684" h="100687" extrusionOk="0">
                      <a:moveTo>
                        <a:pt x="105661" y="2693"/>
                      </a:moveTo>
                      <a:cubicBezTo>
                        <a:pt x="104601" y="1683"/>
                        <a:pt x="103428" y="798"/>
                        <a:pt x="102166" y="56"/>
                      </a:cubicBezTo>
                      <a:cubicBezTo>
                        <a:pt x="106786" y="8113"/>
                        <a:pt x="105148" y="18295"/>
                        <a:pt x="98233" y="24505"/>
                      </a:cubicBezTo>
                      <a:lnTo>
                        <a:pt x="24805" y="89303"/>
                      </a:lnTo>
                      <a:cubicBezTo>
                        <a:pt x="17783" y="95393"/>
                        <a:pt x="7456" y="95770"/>
                        <a:pt x="6" y="90210"/>
                      </a:cubicBezTo>
                      <a:cubicBezTo>
                        <a:pt x="591" y="91550"/>
                        <a:pt x="1327" y="92820"/>
                        <a:pt x="2201" y="93993"/>
                      </a:cubicBezTo>
                      <a:cubicBezTo>
                        <a:pt x="9535" y="102267"/>
                        <a:pt x="22202" y="103042"/>
                        <a:pt x="30494" y="95724"/>
                      </a:cubicBezTo>
                      <a:cubicBezTo>
                        <a:pt x="30494" y="95724"/>
                        <a:pt x="30494" y="95724"/>
                        <a:pt x="30495" y="95723"/>
                      </a:cubicBezTo>
                      <a:lnTo>
                        <a:pt x="103925" y="30925"/>
                      </a:lnTo>
                      <a:cubicBezTo>
                        <a:pt x="112217" y="23607"/>
                        <a:pt x="112994" y="10967"/>
                        <a:pt x="105661" y="2693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1198" name="Google Shape;1198;p26"/>
              <p:cNvSpPr/>
              <p:nvPr/>
            </p:nvSpPr>
            <p:spPr>
              <a:xfrm rot="450951">
                <a:off x="5947405" y="1432961"/>
                <a:ext cx="76761" cy="52346"/>
              </a:xfrm>
              <a:custGeom>
                <a:avLst/>
                <a:gdLst/>
                <a:ahLst/>
                <a:cxnLst/>
                <a:rect l="l" t="t" r="r" b="b"/>
                <a:pathLst>
                  <a:path w="22819" h="15561" extrusionOk="0">
                    <a:moveTo>
                      <a:pt x="14009" y="14153"/>
                    </a:moveTo>
                    <a:cubicBezTo>
                      <a:pt x="7876" y="16662"/>
                      <a:pt x="1741" y="15869"/>
                      <a:pt x="308" y="12380"/>
                    </a:cubicBezTo>
                    <a:cubicBezTo>
                      <a:pt x="-1125" y="8895"/>
                      <a:pt x="2687" y="4031"/>
                      <a:pt x="8821" y="1522"/>
                    </a:cubicBezTo>
                    <a:cubicBezTo>
                      <a:pt x="14957" y="-988"/>
                      <a:pt x="21092" y="-195"/>
                      <a:pt x="22525" y="3293"/>
                    </a:cubicBezTo>
                    <a:cubicBezTo>
                      <a:pt x="23957" y="6780"/>
                      <a:pt x="20146" y="11643"/>
                      <a:pt x="14009" y="14153"/>
                    </a:cubicBezTo>
                    <a:close/>
                  </a:path>
                </a:pathLst>
              </a:custGeom>
              <a:solidFill>
                <a:srgbClr val="FFFFFF">
                  <a:alpha val="1962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grpSp>
            <p:nvGrpSpPr>
              <p:cNvPr id="1199" name="Google Shape;1199;p26"/>
              <p:cNvGrpSpPr/>
              <p:nvPr/>
            </p:nvGrpSpPr>
            <p:grpSpPr>
              <a:xfrm rot="452058">
                <a:off x="5664945" y="1512813"/>
                <a:ext cx="235558" cy="226628"/>
                <a:chOff x="7322781" y="2603728"/>
                <a:chExt cx="70037" cy="67382"/>
              </a:xfrm>
            </p:grpSpPr>
            <p:grpSp>
              <p:nvGrpSpPr>
                <p:cNvPr id="1200" name="Google Shape;1200;p26"/>
                <p:cNvGrpSpPr/>
                <p:nvPr/>
              </p:nvGrpSpPr>
              <p:grpSpPr>
                <a:xfrm>
                  <a:off x="7322781" y="2603728"/>
                  <a:ext cx="70037" cy="67382"/>
                  <a:chOff x="7322781" y="2603728"/>
                  <a:chExt cx="70037" cy="67382"/>
                </a:xfrm>
              </p:grpSpPr>
              <p:sp>
                <p:nvSpPr>
                  <p:cNvPr id="1201" name="Google Shape;1201;p26"/>
                  <p:cNvSpPr/>
                  <p:nvPr/>
                </p:nvSpPr>
                <p:spPr>
                  <a:xfrm>
                    <a:off x="7322781" y="2603728"/>
                    <a:ext cx="70037" cy="6738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037" h="67382" extrusionOk="0">
                        <a:moveTo>
                          <a:pt x="5035" y="60688"/>
                        </a:moveTo>
                        <a:lnTo>
                          <a:pt x="5035" y="60688"/>
                        </a:lnTo>
                        <a:cubicBezTo>
                          <a:pt x="-2297" y="52413"/>
                          <a:pt x="-1520" y="39774"/>
                          <a:pt x="6771" y="32456"/>
                        </a:cubicBezTo>
                        <a:lnTo>
                          <a:pt x="43486" y="56"/>
                        </a:lnTo>
                        <a:lnTo>
                          <a:pt x="70044" y="30020"/>
                        </a:lnTo>
                        <a:lnTo>
                          <a:pt x="33329" y="62419"/>
                        </a:lnTo>
                        <a:cubicBezTo>
                          <a:pt x="25037" y="69737"/>
                          <a:pt x="12370" y="68963"/>
                          <a:pt x="5036" y="60689"/>
                        </a:cubicBezTo>
                        <a:cubicBezTo>
                          <a:pt x="5035" y="60689"/>
                          <a:pt x="5035" y="60689"/>
                          <a:pt x="5035" y="60688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grpSp>
                <p:nvGrpSpPr>
                  <p:cNvPr id="1202" name="Google Shape;1202;p26"/>
                  <p:cNvGrpSpPr/>
                  <p:nvPr/>
                </p:nvGrpSpPr>
                <p:grpSpPr>
                  <a:xfrm>
                    <a:off x="7325615" y="2627270"/>
                    <a:ext cx="67203" cy="43840"/>
                    <a:chOff x="7325615" y="2627270"/>
                    <a:chExt cx="67203" cy="43840"/>
                  </a:xfrm>
                </p:grpSpPr>
                <p:sp>
                  <p:nvSpPr>
                    <p:cNvPr id="1203" name="Google Shape;1203;p26"/>
                    <p:cNvSpPr/>
                    <p:nvPr/>
                  </p:nvSpPr>
                  <p:spPr>
                    <a:xfrm>
                      <a:off x="7325615" y="2660577"/>
                      <a:ext cx="2194" cy="378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94" h="3782" extrusionOk="0">
                          <a:moveTo>
                            <a:pt x="6" y="56"/>
                          </a:moveTo>
                          <a:cubicBezTo>
                            <a:pt x="591" y="1397"/>
                            <a:pt x="1327" y="2666"/>
                            <a:pt x="2201" y="3839"/>
                          </a:cubicBezTo>
                          <a:cubicBezTo>
                            <a:pt x="1328" y="2665"/>
                            <a:pt x="592" y="1396"/>
                            <a:pt x="6" y="56"/>
                          </a:cubicBezTo>
                          <a:close/>
                        </a:path>
                      </a:pathLst>
                    </a:custGeom>
                    <a:solidFill>
                      <a:srgbClr val="4AD9C4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204" name="Google Shape;1204;p26"/>
                    <p:cNvSpPr/>
                    <p:nvPr/>
                  </p:nvSpPr>
                  <p:spPr>
                    <a:xfrm>
                      <a:off x="7325615" y="2627270"/>
                      <a:ext cx="67203" cy="43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7203" h="43840" extrusionOk="0">
                          <a:moveTo>
                            <a:pt x="24805" y="32457"/>
                          </a:moveTo>
                          <a:cubicBezTo>
                            <a:pt x="17784" y="38547"/>
                            <a:pt x="7456" y="38925"/>
                            <a:pt x="6" y="33364"/>
                          </a:cubicBezTo>
                          <a:cubicBezTo>
                            <a:pt x="592" y="34704"/>
                            <a:pt x="1328" y="35973"/>
                            <a:pt x="2201" y="37147"/>
                          </a:cubicBezTo>
                          <a:cubicBezTo>
                            <a:pt x="9535" y="45420"/>
                            <a:pt x="22202" y="46196"/>
                            <a:pt x="30494" y="38878"/>
                          </a:cubicBezTo>
                          <a:cubicBezTo>
                            <a:pt x="30494" y="38878"/>
                            <a:pt x="30494" y="38878"/>
                            <a:pt x="30495" y="38877"/>
                          </a:cubicBezTo>
                          <a:lnTo>
                            <a:pt x="67210" y="6478"/>
                          </a:lnTo>
                          <a:lnTo>
                            <a:pt x="61520" y="56"/>
                          </a:ln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</p:grpSp>
            <p:sp>
              <p:nvSpPr>
                <p:cNvPr id="1205" name="Google Shape;1205;p26"/>
                <p:cNvSpPr/>
                <p:nvPr/>
              </p:nvSpPr>
              <p:spPr>
                <a:xfrm>
                  <a:off x="7328635" y="2634850"/>
                  <a:ext cx="15339" cy="229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39" h="22943" extrusionOk="0">
                      <a:moveTo>
                        <a:pt x="14079" y="13926"/>
                      </a:moveTo>
                      <a:cubicBezTo>
                        <a:pt x="11750" y="20120"/>
                        <a:pt x="6993" y="24068"/>
                        <a:pt x="3456" y="22743"/>
                      </a:cubicBezTo>
                      <a:cubicBezTo>
                        <a:pt x="-80" y="21418"/>
                        <a:pt x="-1058" y="15322"/>
                        <a:pt x="1273" y="9129"/>
                      </a:cubicBezTo>
                      <a:cubicBezTo>
                        <a:pt x="3604" y="2935"/>
                        <a:pt x="8359" y="-1013"/>
                        <a:pt x="11896" y="313"/>
                      </a:cubicBezTo>
                      <a:cubicBezTo>
                        <a:pt x="15432" y="1637"/>
                        <a:pt x="16411" y="7733"/>
                        <a:pt x="14079" y="13926"/>
                      </a:cubicBezTo>
                      <a:close/>
                    </a:path>
                  </a:pathLst>
                </a:custGeom>
                <a:solidFill>
                  <a:srgbClr val="FFFFFF">
                    <a:alpha val="1962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1206" name="Google Shape;1206;p26"/>
              <p:cNvSpPr/>
              <p:nvPr/>
            </p:nvSpPr>
            <p:spPr>
              <a:xfrm rot="450951">
                <a:off x="5716881" y="1429445"/>
                <a:ext cx="247280" cy="218220"/>
              </a:xfrm>
              <a:custGeom>
                <a:avLst/>
                <a:gdLst/>
                <a:ahLst/>
                <a:cxnLst/>
                <a:rect l="l" t="t" r="r" b="b"/>
                <a:pathLst>
                  <a:path w="73510" h="64871" extrusionOk="0">
                    <a:moveTo>
                      <a:pt x="73517" y="56"/>
                    </a:moveTo>
                    <a:cubicBezTo>
                      <a:pt x="61888" y="11572"/>
                      <a:pt x="49680" y="22433"/>
                      <a:pt x="37518" y="33345"/>
                    </a:cubicBezTo>
                    <a:cubicBezTo>
                      <a:pt x="25179" y="44059"/>
                      <a:pt x="12886" y="54826"/>
                      <a:pt x="6" y="64928"/>
                    </a:cubicBezTo>
                    <a:cubicBezTo>
                      <a:pt x="11629" y="53408"/>
                      <a:pt x="23841" y="42550"/>
                      <a:pt x="36006" y="31640"/>
                    </a:cubicBezTo>
                    <a:cubicBezTo>
                      <a:pt x="48347" y="20928"/>
                      <a:pt x="60642" y="10166"/>
                      <a:pt x="73517" y="5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207" name="Google Shape;1207;p26"/>
            <p:cNvGrpSpPr/>
            <p:nvPr/>
          </p:nvGrpSpPr>
          <p:grpSpPr>
            <a:xfrm rot="524852" flipH="1">
              <a:off x="-176486" y="845786"/>
              <a:ext cx="973353" cy="1121469"/>
              <a:chOff x="8319033" y="2571756"/>
              <a:chExt cx="1023002" cy="1178673"/>
            </a:xfrm>
          </p:grpSpPr>
          <p:grpSp>
            <p:nvGrpSpPr>
              <p:cNvPr id="1208" name="Google Shape;1208;p26"/>
              <p:cNvGrpSpPr/>
              <p:nvPr/>
            </p:nvGrpSpPr>
            <p:grpSpPr>
              <a:xfrm rot="-5553865">
                <a:off x="8343161" y="2839162"/>
                <a:ext cx="924881" cy="650190"/>
                <a:chOff x="6648835" y="3574782"/>
                <a:chExt cx="496777" cy="349233"/>
              </a:xfrm>
            </p:grpSpPr>
            <p:sp>
              <p:nvSpPr>
                <p:cNvPr id="1209" name="Google Shape;1209;p26"/>
                <p:cNvSpPr/>
                <p:nvPr/>
              </p:nvSpPr>
              <p:spPr>
                <a:xfrm rot="4005830">
                  <a:off x="6583246" y="3684129"/>
                  <a:ext cx="254378" cy="24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070" h="24827" extrusionOk="0">
                      <a:moveTo>
                        <a:pt x="0" y="892"/>
                      </a:moveTo>
                      <a:lnTo>
                        <a:pt x="254070" y="892"/>
                      </a:lnTo>
                      <a:lnTo>
                        <a:pt x="254070" y="25720"/>
                      </a:lnTo>
                      <a:lnTo>
                        <a:pt x="0" y="2572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210" name="Google Shape;1210;p26"/>
                <p:cNvSpPr/>
                <p:nvPr/>
              </p:nvSpPr>
              <p:spPr>
                <a:xfrm rot="10116346">
                  <a:off x="6891669" y="3874350"/>
                  <a:ext cx="253995" cy="248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070" h="24828" extrusionOk="0">
                      <a:moveTo>
                        <a:pt x="0" y="892"/>
                      </a:moveTo>
                      <a:lnTo>
                        <a:pt x="254071" y="892"/>
                      </a:lnTo>
                      <a:lnTo>
                        <a:pt x="254071" y="25720"/>
                      </a:lnTo>
                      <a:lnTo>
                        <a:pt x="0" y="2572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1211" name="Google Shape;1211;p26"/>
              <p:cNvGrpSpPr/>
              <p:nvPr/>
            </p:nvGrpSpPr>
            <p:grpSpPr>
              <a:xfrm rot="-5553865">
                <a:off x="8262399" y="2674524"/>
                <a:ext cx="1136270" cy="973137"/>
                <a:chOff x="6593163" y="3501505"/>
                <a:chExt cx="610319" cy="522696"/>
              </a:xfrm>
            </p:grpSpPr>
            <p:grpSp>
              <p:nvGrpSpPr>
                <p:cNvPr id="1212" name="Google Shape;1212;p26"/>
                <p:cNvGrpSpPr/>
                <p:nvPr/>
              </p:nvGrpSpPr>
              <p:grpSpPr>
                <a:xfrm>
                  <a:off x="6670478" y="3772597"/>
                  <a:ext cx="251595" cy="251604"/>
                  <a:chOff x="6670478" y="3772597"/>
                  <a:chExt cx="251595" cy="251604"/>
                </a:xfrm>
              </p:grpSpPr>
              <p:grpSp>
                <p:nvGrpSpPr>
                  <p:cNvPr id="1213" name="Google Shape;1213;p26"/>
                  <p:cNvGrpSpPr/>
                  <p:nvPr/>
                </p:nvGrpSpPr>
                <p:grpSpPr>
                  <a:xfrm>
                    <a:off x="6670478" y="3772597"/>
                    <a:ext cx="251595" cy="251604"/>
                    <a:chOff x="6670478" y="3772597"/>
                    <a:chExt cx="251595" cy="251604"/>
                  </a:xfrm>
                </p:grpSpPr>
                <p:sp>
                  <p:nvSpPr>
                    <p:cNvPr id="1214" name="Google Shape;1214;p26"/>
                    <p:cNvSpPr/>
                    <p:nvPr/>
                  </p:nvSpPr>
                  <p:spPr>
                    <a:xfrm>
                      <a:off x="6670478" y="3772597"/>
                      <a:ext cx="251595" cy="25159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1595" h="251594" extrusionOk="0">
                          <a:moveTo>
                            <a:pt x="223193" y="206302"/>
                          </a:moveTo>
                          <a:cubicBezTo>
                            <a:pt x="179225" y="260092"/>
                            <a:pt x="99976" y="268054"/>
                            <a:pt x="46185" y="224085"/>
                          </a:cubicBezTo>
                          <a:cubicBezTo>
                            <a:pt x="-7605" y="180117"/>
                            <a:pt x="-15567" y="100867"/>
                            <a:pt x="28402" y="47077"/>
                          </a:cubicBezTo>
                          <a:cubicBezTo>
                            <a:pt x="72370" y="-6713"/>
                            <a:pt x="151619" y="-14675"/>
                            <a:pt x="205410" y="29294"/>
                          </a:cubicBezTo>
                          <a:cubicBezTo>
                            <a:pt x="259199" y="73261"/>
                            <a:pt x="267162" y="152509"/>
                            <a:pt x="223195" y="206299"/>
                          </a:cubicBezTo>
                          <a:cubicBezTo>
                            <a:pt x="223194" y="206300"/>
                            <a:pt x="223194" y="206301"/>
                            <a:pt x="223193" y="20630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215" name="Google Shape;1215;p26"/>
                    <p:cNvSpPr/>
                    <p:nvPr/>
                  </p:nvSpPr>
                  <p:spPr>
                    <a:xfrm>
                      <a:off x="6670489" y="3810962"/>
                      <a:ext cx="251572" cy="21323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1572" h="213239" extrusionOk="0">
                          <a:moveTo>
                            <a:pt x="216199" y="892"/>
                          </a:moveTo>
                          <a:cubicBezTo>
                            <a:pt x="236217" y="60386"/>
                            <a:pt x="204215" y="124843"/>
                            <a:pt x="144721" y="144861"/>
                          </a:cubicBezTo>
                          <a:cubicBezTo>
                            <a:pt x="85357" y="164835"/>
                            <a:pt x="21023" y="133018"/>
                            <a:pt x="865" y="73717"/>
                          </a:cubicBezTo>
                          <a:cubicBezTo>
                            <a:pt x="-7211" y="142712"/>
                            <a:pt x="42174" y="205191"/>
                            <a:pt x="111169" y="213267"/>
                          </a:cubicBezTo>
                          <a:cubicBezTo>
                            <a:pt x="180164" y="221343"/>
                            <a:pt x="242643" y="171958"/>
                            <a:pt x="250719" y="102963"/>
                          </a:cubicBezTo>
                          <a:cubicBezTo>
                            <a:pt x="255106" y="65484"/>
                            <a:pt x="242434" y="28015"/>
                            <a:pt x="216199" y="89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216" name="Google Shape;1216;p26"/>
                    <p:cNvSpPr/>
                    <p:nvPr/>
                  </p:nvSpPr>
                  <p:spPr>
                    <a:xfrm>
                      <a:off x="6710195" y="3787853"/>
                      <a:ext cx="138153" cy="11789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153" h="117899" extrusionOk="0">
                          <a:moveTo>
                            <a:pt x="94136" y="108660"/>
                          </a:moveTo>
                          <a:cubicBezTo>
                            <a:pt x="58596" y="126904"/>
                            <a:pt x="18566" y="119835"/>
                            <a:pt x="4725" y="92874"/>
                          </a:cubicBezTo>
                          <a:cubicBezTo>
                            <a:pt x="-9114" y="65912"/>
                            <a:pt x="8478" y="29266"/>
                            <a:pt x="44018" y="11023"/>
                          </a:cubicBezTo>
                          <a:cubicBezTo>
                            <a:pt x="79558" y="-7220"/>
                            <a:pt x="119588" y="-152"/>
                            <a:pt x="133428" y="26810"/>
                          </a:cubicBezTo>
                          <a:cubicBezTo>
                            <a:pt x="147268" y="53772"/>
                            <a:pt x="129677" y="90417"/>
                            <a:pt x="94136" y="10866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217" name="Google Shape;1217;p26"/>
                  <p:cNvSpPr/>
                  <p:nvPr/>
                </p:nvSpPr>
                <p:spPr>
                  <a:xfrm>
                    <a:off x="6703174" y="3787996"/>
                    <a:ext cx="127136" cy="600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7136" h="60079" extrusionOk="0">
                        <a:moveTo>
                          <a:pt x="0" y="60972"/>
                        </a:moveTo>
                        <a:cubicBezTo>
                          <a:pt x="5094" y="49300"/>
                          <a:pt x="12282" y="38660"/>
                          <a:pt x="21208" y="29577"/>
                        </a:cubicBezTo>
                        <a:cubicBezTo>
                          <a:pt x="30137" y="20232"/>
                          <a:pt x="40828" y="12751"/>
                          <a:pt x="52666" y="7564"/>
                        </a:cubicBezTo>
                        <a:cubicBezTo>
                          <a:pt x="58661" y="5087"/>
                          <a:pt x="64899" y="3243"/>
                          <a:pt x="71277" y="2061"/>
                        </a:cubicBezTo>
                        <a:cubicBezTo>
                          <a:pt x="77659" y="1024"/>
                          <a:pt x="84133" y="676"/>
                          <a:pt x="90589" y="1021"/>
                        </a:cubicBezTo>
                        <a:cubicBezTo>
                          <a:pt x="103329" y="1932"/>
                          <a:pt x="115756" y="5388"/>
                          <a:pt x="127136" y="11187"/>
                        </a:cubicBezTo>
                        <a:cubicBezTo>
                          <a:pt x="115207" y="7769"/>
                          <a:pt x="102873" y="5966"/>
                          <a:pt x="90465" y="5825"/>
                        </a:cubicBezTo>
                        <a:cubicBezTo>
                          <a:pt x="78299" y="5961"/>
                          <a:pt x="66276" y="8476"/>
                          <a:pt x="55075" y="13228"/>
                        </a:cubicBezTo>
                        <a:cubicBezTo>
                          <a:pt x="43880" y="18117"/>
                          <a:pt x="33561" y="24806"/>
                          <a:pt x="24527" y="33028"/>
                        </a:cubicBezTo>
                        <a:cubicBezTo>
                          <a:pt x="15283" y="41349"/>
                          <a:pt x="7051" y="50728"/>
                          <a:pt x="0" y="60972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218" name="Google Shape;1218;p26"/>
                <p:cNvGrpSpPr/>
                <p:nvPr/>
              </p:nvGrpSpPr>
              <p:grpSpPr>
                <a:xfrm>
                  <a:off x="6593163" y="3501505"/>
                  <a:ext cx="138814" cy="138814"/>
                  <a:chOff x="6593163" y="3501505"/>
                  <a:chExt cx="138814" cy="138814"/>
                </a:xfrm>
              </p:grpSpPr>
              <p:grpSp>
                <p:nvGrpSpPr>
                  <p:cNvPr id="1219" name="Google Shape;1219;p26"/>
                  <p:cNvGrpSpPr/>
                  <p:nvPr/>
                </p:nvGrpSpPr>
                <p:grpSpPr>
                  <a:xfrm>
                    <a:off x="6593163" y="3501505"/>
                    <a:ext cx="138814" cy="138814"/>
                    <a:chOff x="6593163" y="3501505"/>
                    <a:chExt cx="138814" cy="138814"/>
                  </a:xfrm>
                </p:grpSpPr>
                <p:sp>
                  <p:nvSpPr>
                    <p:cNvPr id="1220" name="Google Shape;1220;p26"/>
                    <p:cNvSpPr/>
                    <p:nvPr/>
                  </p:nvSpPr>
                  <p:spPr>
                    <a:xfrm>
                      <a:off x="6593163" y="3501505"/>
                      <a:ext cx="138814" cy="13881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814" h="138814" extrusionOk="0">
                          <a:moveTo>
                            <a:pt x="137975" y="59601"/>
                          </a:moveTo>
                          <a:cubicBezTo>
                            <a:pt x="143883" y="97470"/>
                            <a:pt x="117974" y="132959"/>
                            <a:pt x="80105" y="138867"/>
                          </a:cubicBezTo>
                          <a:cubicBezTo>
                            <a:pt x="42237" y="144776"/>
                            <a:pt x="6748" y="118866"/>
                            <a:pt x="840" y="80997"/>
                          </a:cubicBezTo>
                          <a:cubicBezTo>
                            <a:pt x="-5069" y="43129"/>
                            <a:pt x="20840" y="7640"/>
                            <a:pt x="58709" y="1732"/>
                          </a:cubicBezTo>
                          <a:cubicBezTo>
                            <a:pt x="96578" y="-4177"/>
                            <a:pt x="132067" y="21732"/>
                            <a:pt x="137975" y="59601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221" name="Google Shape;1221;p26"/>
                    <p:cNvSpPr/>
                    <p:nvPr/>
                  </p:nvSpPr>
                  <p:spPr>
                    <a:xfrm>
                      <a:off x="6610573" y="3501526"/>
                      <a:ext cx="121396" cy="13877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1396" h="138779" extrusionOk="0">
                          <a:moveTo>
                            <a:pt x="49368" y="942"/>
                          </a:moveTo>
                          <a:cubicBezTo>
                            <a:pt x="81178" y="14628"/>
                            <a:pt x="95870" y="51510"/>
                            <a:pt x="82184" y="83320"/>
                          </a:cubicBezTo>
                          <a:cubicBezTo>
                            <a:pt x="68531" y="115054"/>
                            <a:pt x="31780" y="129766"/>
                            <a:pt x="0" y="116218"/>
                          </a:cubicBezTo>
                          <a:cubicBezTo>
                            <a:pt x="25370" y="144941"/>
                            <a:pt x="69221" y="147658"/>
                            <a:pt x="97943" y="122288"/>
                          </a:cubicBezTo>
                          <a:cubicBezTo>
                            <a:pt x="126665" y="96917"/>
                            <a:pt x="129382" y="53067"/>
                            <a:pt x="104012" y="24344"/>
                          </a:cubicBezTo>
                          <a:cubicBezTo>
                            <a:pt x="90231" y="8742"/>
                            <a:pt x="70171" y="151"/>
                            <a:pt x="49368" y="94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222" name="Google Shape;1222;p26"/>
                    <p:cNvSpPr/>
                    <p:nvPr/>
                  </p:nvSpPr>
                  <p:spPr>
                    <a:xfrm>
                      <a:off x="6604123" y="3519538"/>
                      <a:ext cx="61982" cy="7872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1982" h="78726" extrusionOk="0">
                          <a:moveTo>
                            <a:pt x="60273" y="47935"/>
                          </a:moveTo>
                          <a:cubicBezTo>
                            <a:pt x="54683" y="69254"/>
                            <a:pt x="37039" y="83097"/>
                            <a:pt x="20868" y="78854"/>
                          </a:cubicBezTo>
                          <a:cubicBezTo>
                            <a:pt x="4694" y="74612"/>
                            <a:pt x="-3882" y="53892"/>
                            <a:pt x="1709" y="32575"/>
                          </a:cubicBezTo>
                          <a:cubicBezTo>
                            <a:pt x="7301" y="11257"/>
                            <a:pt x="24943" y="-2586"/>
                            <a:pt x="41116" y="1656"/>
                          </a:cubicBezTo>
                          <a:cubicBezTo>
                            <a:pt x="57288" y="5898"/>
                            <a:pt x="65865" y="26619"/>
                            <a:pt x="60273" y="47935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223" name="Google Shape;1223;p26"/>
                  <p:cNvSpPr/>
                  <p:nvPr/>
                </p:nvSpPr>
                <p:spPr>
                  <a:xfrm>
                    <a:off x="6606348" y="3522484"/>
                    <a:ext cx="25490" cy="732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490" h="73244" extrusionOk="0">
                        <a:moveTo>
                          <a:pt x="7566" y="74136"/>
                        </a:moveTo>
                        <a:cubicBezTo>
                          <a:pt x="3911" y="68242"/>
                          <a:pt x="1541" y="61642"/>
                          <a:pt x="610" y="54769"/>
                        </a:cubicBezTo>
                        <a:cubicBezTo>
                          <a:pt x="-438" y="47800"/>
                          <a:pt x="-134" y="40695"/>
                          <a:pt x="1507" y="33841"/>
                        </a:cubicBezTo>
                        <a:lnTo>
                          <a:pt x="2129" y="31267"/>
                        </a:lnTo>
                        <a:lnTo>
                          <a:pt x="3016" y="28769"/>
                        </a:lnTo>
                        <a:cubicBezTo>
                          <a:pt x="3556" y="27090"/>
                          <a:pt x="4195" y="25444"/>
                          <a:pt x="4928" y="23839"/>
                        </a:cubicBezTo>
                        <a:lnTo>
                          <a:pt x="7394" y="19168"/>
                        </a:lnTo>
                        <a:cubicBezTo>
                          <a:pt x="8265" y="17646"/>
                          <a:pt x="9249" y="16191"/>
                          <a:pt x="10338" y="14816"/>
                        </a:cubicBezTo>
                        <a:cubicBezTo>
                          <a:pt x="12373" y="11997"/>
                          <a:pt x="14689" y="9392"/>
                          <a:pt x="17251" y="7042"/>
                        </a:cubicBezTo>
                        <a:cubicBezTo>
                          <a:pt x="19837" y="4786"/>
                          <a:pt x="22591" y="2730"/>
                          <a:pt x="25490" y="892"/>
                        </a:cubicBezTo>
                        <a:cubicBezTo>
                          <a:pt x="23588" y="3799"/>
                          <a:pt x="21334" y="6249"/>
                          <a:pt x="19525" y="9035"/>
                        </a:cubicBezTo>
                        <a:cubicBezTo>
                          <a:pt x="17653" y="11720"/>
                          <a:pt x="15939" y="14512"/>
                          <a:pt x="14393" y="17397"/>
                        </a:cubicBezTo>
                        <a:cubicBezTo>
                          <a:pt x="11251" y="22991"/>
                          <a:pt x="8928" y="29008"/>
                          <a:pt x="7496" y="35262"/>
                        </a:cubicBezTo>
                        <a:cubicBezTo>
                          <a:pt x="5972" y="41516"/>
                          <a:pt x="5262" y="47940"/>
                          <a:pt x="5382" y="54376"/>
                        </a:cubicBezTo>
                        <a:cubicBezTo>
                          <a:pt x="5514" y="61015"/>
                          <a:pt x="6244" y="67629"/>
                          <a:pt x="7566" y="74136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224" name="Google Shape;1224;p26"/>
                <p:cNvGrpSpPr/>
                <p:nvPr/>
              </p:nvGrpSpPr>
              <p:grpSpPr>
                <a:xfrm>
                  <a:off x="7042135" y="3776722"/>
                  <a:ext cx="161347" cy="161347"/>
                  <a:chOff x="7042135" y="3776722"/>
                  <a:chExt cx="161347" cy="161347"/>
                </a:xfrm>
              </p:grpSpPr>
              <p:grpSp>
                <p:nvGrpSpPr>
                  <p:cNvPr id="1225" name="Google Shape;1225;p26"/>
                  <p:cNvGrpSpPr/>
                  <p:nvPr/>
                </p:nvGrpSpPr>
                <p:grpSpPr>
                  <a:xfrm>
                    <a:off x="7042135" y="3776722"/>
                    <a:ext cx="161347" cy="161347"/>
                    <a:chOff x="7042135" y="3776722"/>
                    <a:chExt cx="161347" cy="161347"/>
                  </a:xfrm>
                </p:grpSpPr>
                <p:sp>
                  <p:nvSpPr>
                    <p:cNvPr id="1226" name="Google Shape;1226;p26"/>
                    <p:cNvSpPr/>
                    <p:nvPr/>
                  </p:nvSpPr>
                  <p:spPr>
                    <a:xfrm rot="-4787085">
                      <a:off x="7053352" y="3787939"/>
                      <a:ext cx="138913" cy="1389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793" h="138793" extrusionOk="0">
                          <a:moveTo>
                            <a:pt x="138793" y="70289"/>
                          </a:moveTo>
                          <a:cubicBezTo>
                            <a:pt x="138793" y="108615"/>
                            <a:pt x="107723" y="139685"/>
                            <a:pt x="69396" y="139685"/>
                          </a:cubicBezTo>
                          <a:cubicBezTo>
                            <a:pt x="31070" y="139685"/>
                            <a:pt x="0" y="108615"/>
                            <a:pt x="0" y="70289"/>
                          </a:cubicBezTo>
                          <a:cubicBezTo>
                            <a:pt x="0" y="31962"/>
                            <a:pt x="31070" y="892"/>
                            <a:pt x="69396" y="892"/>
                          </a:cubicBezTo>
                          <a:cubicBezTo>
                            <a:pt x="107723" y="892"/>
                            <a:pt x="138793" y="31962"/>
                            <a:pt x="138793" y="70289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227" name="Google Shape;1227;p26"/>
                    <p:cNvSpPr/>
                    <p:nvPr/>
                  </p:nvSpPr>
                  <p:spPr>
                    <a:xfrm>
                      <a:off x="7053274" y="3793868"/>
                      <a:ext cx="136267" cy="1329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6267" h="132913" extrusionOk="0">
                          <a:moveTo>
                            <a:pt x="136267" y="82962"/>
                          </a:moveTo>
                          <a:cubicBezTo>
                            <a:pt x="113560" y="109108"/>
                            <a:pt x="73958" y="111896"/>
                            <a:pt x="47812" y="89189"/>
                          </a:cubicBezTo>
                          <a:cubicBezTo>
                            <a:pt x="21728" y="66536"/>
                            <a:pt x="18882" y="27052"/>
                            <a:pt x="41448" y="892"/>
                          </a:cubicBezTo>
                          <a:cubicBezTo>
                            <a:pt x="6374" y="16333"/>
                            <a:pt x="-9542" y="57284"/>
                            <a:pt x="5899" y="92358"/>
                          </a:cubicBezTo>
                          <a:cubicBezTo>
                            <a:pt x="21341" y="127432"/>
                            <a:pt x="62291" y="143348"/>
                            <a:pt x="97365" y="127906"/>
                          </a:cubicBezTo>
                          <a:cubicBezTo>
                            <a:pt x="116418" y="119519"/>
                            <a:pt x="130698" y="103020"/>
                            <a:pt x="136267" y="8296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228" name="Google Shape;1228;p26"/>
                    <p:cNvSpPr/>
                    <p:nvPr/>
                  </p:nvSpPr>
                  <p:spPr>
                    <a:xfrm>
                      <a:off x="7105070" y="3801538"/>
                      <a:ext cx="74807" cy="6664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4807" h="66646" extrusionOk="0">
                          <a:moveTo>
                            <a:pt x="21188" y="59778"/>
                          </a:moveTo>
                          <a:cubicBezTo>
                            <a:pt x="2578" y="47972"/>
                            <a:pt x="-5249" y="26957"/>
                            <a:pt x="3708" y="12839"/>
                          </a:cubicBezTo>
                          <a:cubicBezTo>
                            <a:pt x="12664" y="-1279"/>
                            <a:pt x="35011" y="-3153"/>
                            <a:pt x="53621" y="8653"/>
                          </a:cubicBezTo>
                          <a:cubicBezTo>
                            <a:pt x="72230" y="20459"/>
                            <a:pt x="80057" y="41474"/>
                            <a:pt x="71100" y="55592"/>
                          </a:cubicBezTo>
                          <a:cubicBezTo>
                            <a:pt x="62144" y="69709"/>
                            <a:pt x="39797" y="71585"/>
                            <a:pt x="21188" y="59778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229" name="Google Shape;1229;p26"/>
                  <p:cNvSpPr/>
                  <p:nvPr/>
                </p:nvSpPr>
                <p:spPr>
                  <a:xfrm>
                    <a:off x="7115201" y="3798435"/>
                    <a:ext cx="64510" cy="47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4510" h="47225" extrusionOk="0">
                        <a:moveTo>
                          <a:pt x="0" y="2589"/>
                        </a:moveTo>
                        <a:cubicBezTo>
                          <a:pt x="7112" y="570"/>
                          <a:pt x="14614" y="349"/>
                          <a:pt x="21832" y="1946"/>
                        </a:cubicBezTo>
                        <a:cubicBezTo>
                          <a:pt x="29211" y="3437"/>
                          <a:pt x="36172" y="6531"/>
                          <a:pt x="42223" y="11011"/>
                        </a:cubicBezTo>
                        <a:cubicBezTo>
                          <a:pt x="48192" y="15531"/>
                          <a:pt x="53200" y="21196"/>
                          <a:pt x="56956" y="27673"/>
                        </a:cubicBezTo>
                        <a:cubicBezTo>
                          <a:pt x="57967" y="29215"/>
                          <a:pt x="58824" y="30852"/>
                          <a:pt x="59516" y="32560"/>
                        </a:cubicBezTo>
                        <a:lnTo>
                          <a:pt x="61701" y="37594"/>
                        </a:lnTo>
                        <a:cubicBezTo>
                          <a:pt x="62825" y="41049"/>
                          <a:pt x="63763" y="44562"/>
                          <a:pt x="64511" y="48117"/>
                        </a:cubicBezTo>
                        <a:cubicBezTo>
                          <a:pt x="62471" y="45067"/>
                          <a:pt x="60839" y="41920"/>
                          <a:pt x="58986" y="38924"/>
                        </a:cubicBezTo>
                        <a:lnTo>
                          <a:pt x="56017" y="34573"/>
                        </a:lnTo>
                        <a:lnTo>
                          <a:pt x="54589" y="32393"/>
                        </a:lnTo>
                        <a:cubicBezTo>
                          <a:pt x="54107" y="31674"/>
                          <a:pt x="53505" y="31038"/>
                          <a:pt x="52971" y="30359"/>
                        </a:cubicBezTo>
                        <a:cubicBezTo>
                          <a:pt x="51863" y="29028"/>
                          <a:pt x="50781" y="27693"/>
                          <a:pt x="49748" y="26327"/>
                        </a:cubicBezTo>
                        <a:cubicBezTo>
                          <a:pt x="48644" y="25020"/>
                          <a:pt x="47365" y="23872"/>
                          <a:pt x="46193" y="22641"/>
                        </a:cubicBezTo>
                        <a:cubicBezTo>
                          <a:pt x="45587" y="22043"/>
                          <a:pt x="45023" y="21407"/>
                          <a:pt x="44441" y="20789"/>
                        </a:cubicBezTo>
                        <a:lnTo>
                          <a:pt x="42501" y="19146"/>
                        </a:lnTo>
                        <a:cubicBezTo>
                          <a:pt x="41176" y="18095"/>
                          <a:pt x="39974" y="16883"/>
                          <a:pt x="38561" y="15958"/>
                        </a:cubicBezTo>
                        <a:lnTo>
                          <a:pt x="34411" y="13052"/>
                        </a:lnTo>
                        <a:lnTo>
                          <a:pt x="29981" y="10583"/>
                        </a:lnTo>
                        <a:cubicBezTo>
                          <a:pt x="26953" y="9022"/>
                          <a:pt x="23817" y="7682"/>
                          <a:pt x="20596" y="6572"/>
                        </a:cubicBezTo>
                        <a:cubicBezTo>
                          <a:pt x="13941" y="4326"/>
                          <a:pt x="7013" y="2986"/>
                          <a:pt x="0" y="2589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</p:grpSp>
        <p:grpSp>
          <p:nvGrpSpPr>
            <p:cNvPr id="1230" name="Google Shape;1230;p26"/>
            <p:cNvGrpSpPr/>
            <p:nvPr/>
          </p:nvGrpSpPr>
          <p:grpSpPr>
            <a:xfrm rot="2102929" flipH="1">
              <a:off x="-56170" y="3263427"/>
              <a:ext cx="575668" cy="657895"/>
              <a:chOff x="8723730" y="3828847"/>
              <a:chExt cx="575642" cy="657865"/>
            </a:xfrm>
          </p:grpSpPr>
          <p:sp>
            <p:nvSpPr>
              <p:cNvPr id="1231" name="Google Shape;1231;p26"/>
              <p:cNvSpPr/>
              <p:nvPr/>
            </p:nvSpPr>
            <p:spPr>
              <a:xfrm>
                <a:off x="8723730" y="3828847"/>
                <a:ext cx="575642" cy="657865"/>
              </a:xfrm>
              <a:custGeom>
                <a:avLst/>
                <a:gdLst/>
                <a:ahLst/>
                <a:cxnLst/>
                <a:rect l="l" t="t" r="r" b="b"/>
                <a:pathLst>
                  <a:path w="575642" h="657865" extrusionOk="0">
                    <a:moveTo>
                      <a:pt x="466682" y="0"/>
                    </a:moveTo>
                    <a:lnTo>
                      <a:pt x="0" y="454537"/>
                    </a:lnTo>
                    <a:lnTo>
                      <a:pt x="575642" y="657865"/>
                    </a:lnTo>
                    <a:lnTo>
                      <a:pt x="466682" y="0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232" name="Google Shape;1232;p26"/>
              <p:cNvSpPr/>
              <p:nvPr/>
            </p:nvSpPr>
            <p:spPr>
              <a:xfrm>
                <a:off x="8723730" y="3828847"/>
                <a:ext cx="466681" cy="454537"/>
              </a:xfrm>
              <a:custGeom>
                <a:avLst/>
                <a:gdLst/>
                <a:ahLst/>
                <a:cxnLst/>
                <a:rect l="l" t="t" r="r" b="b"/>
                <a:pathLst>
                  <a:path w="466681" h="454537" extrusionOk="0">
                    <a:moveTo>
                      <a:pt x="466682" y="0"/>
                    </a:moveTo>
                    <a:lnTo>
                      <a:pt x="344086" y="397588"/>
                    </a:lnTo>
                    <a:lnTo>
                      <a:pt x="0" y="454537"/>
                    </a:lnTo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233" name="Google Shape;1233;p26"/>
              <p:cNvSpPr/>
              <p:nvPr/>
            </p:nvSpPr>
            <p:spPr>
              <a:xfrm>
                <a:off x="9067817" y="4226437"/>
                <a:ext cx="231550" cy="260271"/>
              </a:xfrm>
              <a:custGeom>
                <a:avLst/>
                <a:gdLst/>
                <a:ahLst/>
                <a:cxnLst/>
                <a:rect l="l" t="t" r="r" b="b"/>
                <a:pathLst>
                  <a:path w="231550" h="260271" extrusionOk="0">
                    <a:moveTo>
                      <a:pt x="231550" y="260272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234" name="Google Shape;1234;p26"/>
            <p:cNvGrpSpPr/>
            <p:nvPr/>
          </p:nvGrpSpPr>
          <p:grpSpPr>
            <a:xfrm rot="10800000">
              <a:off x="8738883" y="2016848"/>
              <a:ext cx="670971" cy="426896"/>
              <a:chOff x="6780936" y="4251465"/>
              <a:chExt cx="409403" cy="260477"/>
            </a:xfrm>
          </p:grpSpPr>
          <p:sp>
            <p:nvSpPr>
              <p:cNvPr id="1235" name="Google Shape;1235;p26"/>
              <p:cNvSpPr/>
              <p:nvPr/>
            </p:nvSpPr>
            <p:spPr>
              <a:xfrm>
                <a:off x="6780936" y="4251465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9"/>
                    </a:moveTo>
                    <a:lnTo>
                      <a:pt x="126613" y="0"/>
                    </a:lnTo>
                    <a:lnTo>
                      <a:pt x="19317" y="39638"/>
                    </a:lnTo>
                    <a:lnTo>
                      <a:pt x="0" y="152375"/>
                    </a:lnTo>
                    <a:lnTo>
                      <a:pt x="87972" y="225474"/>
                    </a:lnTo>
                    <a:lnTo>
                      <a:pt x="195265" y="185836"/>
                    </a:lnTo>
                    <a:lnTo>
                      <a:pt x="214585" y="73099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236" name="Google Shape;1236;p26"/>
              <p:cNvSpPr/>
              <p:nvPr/>
            </p:nvSpPr>
            <p:spPr>
              <a:xfrm>
                <a:off x="6975754" y="4286469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8"/>
                    </a:moveTo>
                    <a:lnTo>
                      <a:pt x="126613" y="0"/>
                    </a:lnTo>
                    <a:lnTo>
                      <a:pt x="19320" y="39638"/>
                    </a:lnTo>
                    <a:lnTo>
                      <a:pt x="0" y="152375"/>
                    </a:lnTo>
                    <a:lnTo>
                      <a:pt x="87972" y="225473"/>
                    </a:lnTo>
                    <a:lnTo>
                      <a:pt x="195268" y="185836"/>
                    </a:lnTo>
                    <a:lnTo>
                      <a:pt x="214585" y="73098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237" name="Google Shape;1237;p26"/>
            <p:cNvSpPr/>
            <p:nvPr/>
          </p:nvSpPr>
          <p:spPr>
            <a:xfrm rot="10800000">
              <a:off x="648274" y="4603997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5541"/>
                  </a:moveTo>
                  <a:cubicBezTo>
                    <a:pt x="31082" y="24124"/>
                    <a:pt x="24124" y="31082"/>
                    <a:pt x="15541" y="31082"/>
                  </a:cubicBezTo>
                  <a:cubicBezTo>
                    <a:pt x="6958" y="31082"/>
                    <a:pt x="0" y="24124"/>
                    <a:pt x="0" y="15541"/>
                  </a:cubicBezTo>
                  <a:cubicBezTo>
                    <a:pt x="0" y="6958"/>
                    <a:pt x="6958" y="0"/>
                    <a:pt x="15541" y="0"/>
                  </a:cubicBezTo>
                  <a:cubicBezTo>
                    <a:pt x="24124" y="0"/>
                    <a:pt x="31082" y="6958"/>
                    <a:pt x="31082" y="155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238" name="Google Shape;1238;p26"/>
            <p:cNvSpPr/>
            <p:nvPr/>
          </p:nvSpPr>
          <p:spPr>
            <a:xfrm rot="10800000">
              <a:off x="2544806" y="225766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2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6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239" name="Google Shape;1239;p26"/>
            <p:cNvSpPr/>
            <p:nvPr/>
          </p:nvSpPr>
          <p:spPr>
            <a:xfrm rot="10800000">
              <a:off x="5383228" y="4758062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240" name="Google Shape;1240;p26"/>
            <p:cNvSpPr/>
            <p:nvPr/>
          </p:nvSpPr>
          <p:spPr>
            <a:xfrm rot="10800000">
              <a:off x="8738866" y="1155356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6433"/>
                  </a:moveTo>
                  <a:cubicBezTo>
                    <a:pt x="31082" y="25016"/>
                    <a:pt x="24125" y="31975"/>
                    <a:pt x="15541" y="31975"/>
                  </a:cubicBezTo>
                  <a:cubicBezTo>
                    <a:pt x="6958" y="31975"/>
                    <a:pt x="0" y="25017"/>
                    <a:pt x="0" y="16433"/>
                  </a:cubicBezTo>
                  <a:cubicBezTo>
                    <a:pt x="0" y="7850"/>
                    <a:pt x="6958" y="892"/>
                    <a:pt x="15541" y="892"/>
                  </a:cubicBezTo>
                  <a:cubicBezTo>
                    <a:pt x="15541" y="892"/>
                    <a:pt x="15541" y="892"/>
                    <a:pt x="15542" y="892"/>
                  </a:cubicBezTo>
                  <a:cubicBezTo>
                    <a:pt x="24125" y="892"/>
                    <a:pt x="31082" y="7850"/>
                    <a:pt x="31083" y="16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CUSTOM_7_1_1_1_1">
    <p:spTree>
      <p:nvGrpSpPr>
        <p:cNvPr id="1241" name="Shape 1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2" name="Google Shape;1242;p27"/>
          <p:cNvSpPr txBox="1"/>
          <p:nvPr>
            <p:ph type="title"/>
          </p:nvPr>
        </p:nvSpPr>
        <p:spPr>
          <a:xfrm>
            <a:off x="720000" y="431316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grpSp>
        <p:nvGrpSpPr>
          <p:cNvPr id="1243" name="Google Shape;1243;p27"/>
          <p:cNvGrpSpPr/>
          <p:nvPr/>
        </p:nvGrpSpPr>
        <p:grpSpPr>
          <a:xfrm>
            <a:off x="-421389" y="319948"/>
            <a:ext cx="9789444" cy="4891266"/>
            <a:chOff x="-421389" y="319948"/>
            <a:chExt cx="9789444" cy="4891266"/>
          </a:xfrm>
        </p:grpSpPr>
        <p:grpSp>
          <p:nvGrpSpPr>
            <p:cNvPr id="1244" name="Google Shape;1244;p27"/>
            <p:cNvGrpSpPr/>
            <p:nvPr/>
          </p:nvGrpSpPr>
          <p:grpSpPr>
            <a:xfrm>
              <a:off x="8424282" y="1353291"/>
              <a:ext cx="943773" cy="1311181"/>
              <a:chOff x="8424282" y="1353291"/>
              <a:chExt cx="943773" cy="1311181"/>
            </a:xfrm>
          </p:grpSpPr>
          <p:grpSp>
            <p:nvGrpSpPr>
              <p:cNvPr id="1245" name="Google Shape;1245;p27"/>
              <p:cNvGrpSpPr/>
              <p:nvPr/>
            </p:nvGrpSpPr>
            <p:grpSpPr>
              <a:xfrm rot="-9504261" flipH="1">
                <a:off x="8462922" y="1717382"/>
                <a:ext cx="259709" cy="259517"/>
                <a:chOff x="8979353" y="2106201"/>
                <a:chExt cx="73858" cy="73804"/>
              </a:xfrm>
            </p:grpSpPr>
            <p:grpSp>
              <p:nvGrpSpPr>
                <p:cNvPr id="1246" name="Google Shape;1246;p27"/>
                <p:cNvGrpSpPr/>
                <p:nvPr/>
              </p:nvGrpSpPr>
              <p:grpSpPr>
                <a:xfrm>
                  <a:off x="8979353" y="2106201"/>
                  <a:ext cx="73858" cy="73804"/>
                  <a:chOff x="8979353" y="2106201"/>
                  <a:chExt cx="73858" cy="73804"/>
                </a:xfrm>
              </p:grpSpPr>
              <p:grpSp>
                <p:nvGrpSpPr>
                  <p:cNvPr id="1247" name="Google Shape;1247;p27"/>
                  <p:cNvGrpSpPr/>
                  <p:nvPr/>
                </p:nvGrpSpPr>
                <p:grpSpPr>
                  <a:xfrm>
                    <a:off x="8979353" y="2106201"/>
                    <a:ext cx="73858" cy="73804"/>
                    <a:chOff x="8979353" y="2106201"/>
                    <a:chExt cx="73858" cy="73804"/>
                  </a:xfrm>
                </p:grpSpPr>
                <p:sp>
                  <p:nvSpPr>
                    <p:cNvPr id="1248" name="Google Shape;1248;p27"/>
                    <p:cNvSpPr/>
                    <p:nvPr/>
                  </p:nvSpPr>
                  <p:spPr>
                    <a:xfrm>
                      <a:off x="8979353" y="2106201"/>
                      <a:ext cx="73858" cy="738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3858" h="73804" extrusionOk="0">
                          <a:moveTo>
                            <a:pt x="71171" y="51037"/>
                          </a:moveTo>
                          <a:cubicBezTo>
                            <a:pt x="78930" y="32195"/>
                            <a:pt x="69935" y="10635"/>
                            <a:pt x="51079" y="2881"/>
                          </a:cubicBezTo>
                          <a:cubicBezTo>
                            <a:pt x="32223" y="-4873"/>
                            <a:pt x="10647" y="4115"/>
                            <a:pt x="2888" y="22958"/>
                          </a:cubicBezTo>
                          <a:cubicBezTo>
                            <a:pt x="-4872" y="41800"/>
                            <a:pt x="4123" y="63360"/>
                            <a:pt x="22979" y="71114"/>
                          </a:cubicBezTo>
                          <a:cubicBezTo>
                            <a:pt x="41834" y="78868"/>
                            <a:pt x="63410" y="69880"/>
                            <a:pt x="71170" y="51039"/>
                          </a:cubicBezTo>
                          <a:cubicBezTo>
                            <a:pt x="71170" y="51038"/>
                            <a:pt x="71170" y="51038"/>
                            <a:pt x="71171" y="51037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249" name="Google Shape;1249;p27"/>
                    <p:cNvSpPr/>
                    <p:nvPr/>
                  </p:nvSpPr>
                  <p:spPr>
                    <a:xfrm>
                      <a:off x="9001431" y="2106252"/>
                      <a:ext cx="51776" cy="7373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1776" h="73731" extrusionOk="0">
                          <a:moveTo>
                            <a:pt x="15479" y="73826"/>
                          </a:moveTo>
                          <a:cubicBezTo>
                            <a:pt x="34128" y="65643"/>
                            <a:pt x="42607" y="43901"/>
                            <a:pt x="34417" y="25266"/>
                          </a:cubicBezTo>
                          <a:cubicBezTo>
                            <a:pt x="28452" y="11694"/>
                            <a:pt x="14932" y="3014"/>
                            <a:pt x="100" y="3235"/>
                          </a:cubicBezTo>
                          <a:cubicBezTo>
                            <a:pt x="18743" y="-4976"/>
                            <a:pt x="40518" y="3470"/>
                            <a:pt x="48734" y="22100"/>
                          </a:cubicBezTo>
                          <a:cubicBezTo>
                            <a:pt x="56951" y="40730"/>
                            <a:pt x="48499" y="62488"/>
                            <a:pt x="29856" y="70699"/>
                          </a:cubicBezTo>
                          <a:cubicBezTo>
                            <a:pt x="25322" y="72695"/>
                            <a:pt x="20433" y="73759"/>
                            <a:pt x="15479" y="73826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250" name="Google Shape;1250;p27"/>
                  <p:cNvSpPr/>
                  <p:nvPr/>
                </p:nvSpPr>
                <p:spPr>
                  <a:xfrm>
                    <a:off x="8985863" y="2124211"/>
                    <a:ext cx="29083" cy="4287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083" h="42873" extrusionOk="0">
                        <a:moveTo>
                          <a:pt x="28896" y="19625"/>
                        </a:moveTo>
                        <a:cubicBezTo>
                          <a:pt x="27315" y="7832"/>
                          <a:pt x="19651" y="-872"/>
                          <a:pt x="11779" y="181"/>
                        </a:cubicBezTo>
                        <a:cubicBezTo>
                          <a:pt x="3907" y="1236"/>
                          <a:pt x="-1193" y="11649"/>
                          <a:pt x="387" y="23441"/>
                        </a:cubicBezTo>
                        <a:cubicBezTo>
                          <a:pt x="1968" y="35232"/>
                          <a:pt x="9632" y="43934"/>
                          <a:pt x="17504" y="42882"/>
                        </a:cubicBezTo>
                        <a:cubicBezTo>
                          <a:pt x="25375" y="41827"/>
                          <a:pt x="30476" y="31414"/>
                          <a:pt x="28896" y="19625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1251" name="Google Shape;1251;p27"/>
                <p:cNvSpPr/>
                <p:nvPr/>
              </p:nvSpPr>
              <p:spPr>
                <a:xfrm>
                  <a:off x="8985360" y="2141632"/>
                  <a:ext cx="14827" cy="242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827" h="24279" extrusionOk="0">
                      <a:moveTo>
                        <a:pt x="13670" y="10111"/>
                      </a:moveTo>
                      <a:cubicBezTo>
                        <a:pt x="11389" y="3512"/>
                        <a:pt x="6783" y="-888"/>
                        <a:pt x="3385" y="284"/>
                      </a:cubicBezTo>
                      <a:cubicBezTo>
                        <a:pt x="-16" y="1458"/>
                        <a:pt x="-923" y="7759"/>
                        <a:pt x="1358" y="14359"/>
                      </a:cubicBezTo>
                      <a:cubicBezTo>
                        <a:pt x="3639" y="20958"/>
                        <a:pt x="8244" y="25358"/>
                        <a:pt x="11642" y="24186"/>
                      </a:cubicBezTo>
                      <a:cubicBezTo>
                        <a:pt x="15043" y="23012"/>
                        <a:pt x="15950" y="16711"/>
                        <a:pt x="13670" y="1011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1252" name="Google Shape;1252;p27"/>
              <p:cNvGrpSpPr/>
              <p:nvPr/>
            </p:nvGrpSpPr>
            <p:grpSpPr>
              <a:xfrm rot="-9504261" flipH="1">
                <a:off x="8733819" y="2029954"/>
                <a:ext cx="551974" cy="552322"/>
                <a:chOff x="9083414" y="2149083"/>
                <a:chExt cx="156974" cy="157075"/>
              </a:xfrm>
            </p:grpSpPr>
            <p:grpSp>
              <p:nvGrpSpPr>
                <p:cNvPr id="1253" name="Google Shape;1253;p27"/>
                <p:cNvGrpSpPr/>
                <p:nvPr/>
              </p:nvGrpSpPr>
              <p:grpSpPr>
                <a:xfrm>
                  <a:off x="9083414" y="2149083"/>
                  <a:ext cx="156974" cy="157075"/>
                  <a:chOff x="9083414" y="2149083"/>
                  <a:chExt cx="156974" cy="157075"/>
                </a:xfrm>
              </p:grpSpPr>
              <p:grpSp>
                <p:nvGrpSpPr>
                  <p:cNvPr id="1254" name="Google Shape;1254;p27"/>
                  <p:cNvGrpSpPr/>
                  <p:nvPr/>
                </p:nvGrpSpPr>
                <p:grpSpPr>
                  <a:xfrm>
                    <a:off x="9083414" y="2149083"/>
                    <a:ext cx="156974" cy="157075"/>
                    <a:chOff x="9083414" y="2149083"/>
                    <a:chExt cx="156974" cy="157075"/>
                  </a:xfrm>
                </p:grpSpPr>
                <p:sp>
                  <p:nvSpPr>
                    <p:cNvPr id="1255" name="Google Shape;1255;p27"/>
                    <p:cNvSpPr/>
                    <p:nvPr/>
                  </p:nvSpPr>
                  <p:spPr>
                    <a:xfrm rot="-5176303">
                      <a:off x="9088009" y="2153782"/>
                      <a:ext cx="147785" cy="14767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47842" h="147734" extrusionOk="0">
                          <a:moveTo>
                            <a:pt x="147943" y="73962"/>
                          </a:moveTo>
                          <a:cubicBezTo>
                            <a:pt x="147943" y="114758"/>
                            <a:pt x="114847" y="147829"/>
                            <a:pt x="74021" y="147829"/>
                          </a:cubicBezTo>
                          <a:cubicBezTo>
                            <a:pt x="33195" y="147829"/>
                            <a:pt x="100" y="114758"/>
                            <a:pt x="100" y="73962"/>
                          </a:cubicBezTo>
                          <a:cubicBezTo>
                            <a:pt x="100" y="33166"/>
                            <a:pt x="33195" y="95"/>
                            <a:pt x="74021" y="95"/>
                          </a:cubicBezTo>
                          <a:cubicBezTo>
                            <a:pt x="114847" y="95"/>
                            <a:pt x="147943" y="33167"/>
                            <a:pt x="147943" y="73962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256" name="Google Shape;1256;p27"/>
                    <p:cNvSpPr/>
                    <p:nvPr/>
                  </p:nvSpPr>
                  <p:spPr>
                    <a:xfrm>
                      <a:off x="9132112" y="2153721"/>
                      <a:ext cx="103664" cy="1476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664" h="147620" extrusionOk="0">
                          <a:moveTo>
                            <a:pt x="30890" y="147716"/>
                          </a:moveTo>
                          <a:cubicBezTo>
                            <a:pt x="68229" y="131337"/>
                            <a:pt x="85212" y="87812"/>
                            <a:pt x="68822" y="50500"/>
                          </a:cubicBezTo>
                          <a:cubicBezTo>
                            <a:pt x="56882" y="23319"/>
                            <a:pt x="29803" y="5935"/>
                            <a:pt x="100" y="6382"/>
                          </a:cubicBezTo>
                          <a:cubicBezTo>
                            <a:pt x="37427" y="-10057"/>
                            <a:pt x="81022" y="6853"/>
                            <a:pt x="97473" y="44152"/>
                          </a:cubicBezTo>
                          <a:cubicBezTo>
                            <a:pt x="113924" y="81451"/>
                            <a:pt x="97001" y="125015"/>
                            <a:pt x="59676" y="141454"/>
                          </a:cubicBezTo>
                          <a:cubicBezTo>
                            <a:pt x="50599" y="145452"/>
                            <a:pt x="40809" y="147581"/>
                            <a:pt x="30891" y="147716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257" name="Google Shape;1257;p27"/>
                  <p:cNvSpPr/>
                  <p:nvPr/>
                </p:nvSpPr>
                <p:spPr>
                  <a:xfrm>
                    <a:off x="9100941" y="2189678"/>
                    <a:ext cx="58230" cy="858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230" h="85838" extrusionOk="0">
                        <a:moveTo>
                          <a:pt x="57754" y="39194"/>
                        </a:moveTo>
                        <a:cubicBezTo>
                          <a:pt x="54589" y="15586"/>
                          <a:pt x="39248" y="-1842"/>
                          <a:pt x="23484" y="268"/>
                        </a:cubicBezTo>
                        <a:cubicBezTo>
                          <a:pt x="7721" y="2378"/>
                          <a:pt x="-2490" y="23226"/>
                          <a:pt x="675" y="46835"/>
                        </a:cubicBezTo>
                        <a:cubicBezTo>
                          <a:pt x="3841" y="70443"/>
                          <a:pt x="19184" y="87870"/>
                          <a:pt x="34945" y="85760"/>
                        </a:cubicBezTo>
                        <a:cubicBezTo>
                          <a:pt x="50708" y="83649"/>
                          <a:pt x="60920" y="62801"/>
                          <a:pt x="57754" y="39194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1258" name="Google Shape;1258;p27"/>
                <p:cNvSpPr/>
                <p:nvPr/>
              </p:nvSpPr>
              <p:spPr>
                <a:xfrm>
                  <a:off x="9099936" y="2224558"/>
                  <a:ext cx="29685" cy="486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85" h="48611" extrusionOk="0">
                      <a:moveTo>
                        <a:pt x="27268" y="20148"/>
                      </a:moveTo>
                      <a:cubicBezTo>
                        <a:pt x="22700" y="6934"/>
                        <a:pt x="13482" y="-1875"/>
                        <a:pt x="6675" y="474"/>
                      </a:cubicBezTo>
                      <a:cubicBezTo>
                        <a:pt x="-131" y="2822"/>
                        <a:pt x="-1949" y="15439"/>
                        <a:pt x="2618" y="28653"/>
                      </a:cubicBezTo>
                      <a:cubicBezTo>
                        <a:pt x="7184" y="41869"/>
                        <a:pt x="16403" y="50676"/>
                        <a:pt x="23209" y="48328"/>
                      </a:cubicBezTo>
                      <a:cubicBezTo>
                        <a:pt x="30016" y="45979"/>
                        <a:pt x="31833" y="33363"/>
                        <a:pt x="27268" y="2014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1259" name="Google Shape;1259;p27"/>
              <p:cNvGrpSpPr/>
              <p:nvPr/>
            </p:nvGrpSpPr>
            <p:grpSpPr>
              <a:xfrm rot="-9504261" flipH="1">
                <a:off x="8827355" y="1379530"/>
                <a:ext cx="176147" cy="176015"/>
                <a:chOff x="8966390" y="2240513"/>
                <a:chExt cx="50094" cy="50057"/>
              </a:xfrm>
            </p:grpSpPr>
            <p:grpSp>
              <p:nvGrpSpPr>
                <p:cNvPr id="1260" name="Google Shape;1260;p27"/>
                <p:cNvGrpSpPr/>
                <p:nvPr/>
              </p:nvGrpSpPr>
              <p:grpSpPr>
                <a:xfrm>
                  <a:off x="8966390" y="2240513"/>
                  <a:ext cx="50094" cy="50057"/>
                  <a:chOff x="8966390" y="2240513"/>
                  <a:chExt cx="50094" cy="50057"/>
                </a:xfrm>
              </p:grpSpPr>
              <p:grpSp>
                <p:nvGrpSpPr>
                  <p:cNvPr id="1261" name="Google Shape;1261;p27"/>
                  <p:cNvGrpSpPr/>
                  <p:nvPr/>
                </p:nvGrpSpPr>
                <p:grpSpPr>
                  <a:xfrm>
                    <a:off x="8966390" y="2240513"/>
                    <a:ext cx="50094" cy="50057"/>
                    <a:chOff x="8966390" y="2240513"/>
                    <a:chExt cx="50094" cy="50057"/>
                  </a:xfrm>
                </p:grpSpPr>
                <p:sp>
                  <p:nvSpPr>
                    <p:cNvPr id="1262" name="Google Shape;1262;p27"/>
                    <p:cNvSpPr/>
                    <p:nvPr/>
                  </p:nvSpPr>
                  <p:spPr>
                    <a:xfrm>
                      <a:off x="8966390" y="2240513"/>
                      <a:ext cx="50094" cy="500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0094" h="50057" extrusionOk="0">
                          <a:moveTo>
                            <a:pt x="48303" y="34648"/>
                          </a:moveTo>
                          <a:cubicBezTo>
                            <a:pt x="53567" y="21868"/>
                            <a:pt x="47466" y="7245"/>
                            <a:pt x="34678" y="1985"/>
                          </a:cubicBezTo>
                          <a:cubicBezTo>
                            <a:pt x="21889" y="-3275"/>
                            <a:pt x="7255" y="2821"/>
                            <a:pt x="1991" y="15600"/>
                          </a:cubicBezTo>
                          <a:cubicBezTo>
                            <a:pt x="-3273" y="28379"/>
                            <a:pt x="2828" y="43003"/>
                            <a:pt x="15616" y="48263"/>
                          </a:cubicBezTo>
                          <a:cubicBezTo>
                            <a:pt x="28405" y="53522"/>
                            <a:pt x="43039" y="47427"/>
                            <a:pt x="48303" y="34648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263" name="Google Shape;1263;p27"/>
                    <p:cNvSpPr/>
                    <p:nvPr/>
                  </p:nvSpPr>
                  <p:spPr>
                    <a:xfrm>
                      <a:off x="8981364" y="2240551"/>
                      <a:ext cx="35115" cy="5000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5115" h="50005" extrusionOk="0">
                          <a:moveTo>
                            <a:pt x="10530" y="50100"/>
                          </a:moveTo>
                          <a:cubicBezTo>
                            <a:pt x="23178" y="44551"/>
                            <a:pt x="28929" y="29807"/>
                            <a:pt x="23376" y="17168"/>
                          </a:cubicBezTo>
                          <a:cubicBezTo>
                            <a:pt x="19331" y="7962"/>
                            <a:pt x="10160" y="2074"/>
                            <a:pt x="100" y="2225"/>
                          </a:cubicBezTo>
                          <a:cubicBezTo>
                            <a:pt x="12744" y="-3344"/>
                            <a:pt x="27511" y="2384"/>
                            <a:pt x="33084" y="15019"/>
                          </a:cubicBezTo>
                          <a:cubicBezTo>
                            <a:pt x="38657" y="27654"/>
                            <a:pt x="32924" y="42411"/>
                            <a:pt x="20280" y="47979"/>
                          </a:cubicBezTo>
                          <a:cubicBezTo>
                            <a:pt x="17206" y="49333"/>
                            <a:pt x="13890" y="50055"/>
                            <a:pt x="10530" y="50100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264" name="Google Shape;1264;p27"/>
                  <p:cNvSpPr/>
                  <p:nvPr/>
                </p:nvSpPr>
                <p:spPr>
                  <a:xfrm>
                    <a:off x="8970804" y="2252732"/>
                    <a:ext cx="19725" cy="290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725" h="29076" extrusionOk="0">
                        <a:moveTo>
                          <a:pt x="19631" y="13338"/>
                        </a:moveTo>
                        <a:cubicBezTo>
                          <a:pt x="18557" y="5341"/>
                          <a:pt x="13361" y="-561"/>
                          <a:pt x="8022" y="154"/>
                        </a:cubicBezTo>
                        <a:cubicBezTo>
                          <a:pt x="2682" y="869"/>
                          <a:pt x="-778" y="7930"/>
                          <a:pt x="295" y="15927"/>
                        </a:cubicBezTo>
                        <a:cubicBezTo>
                          <a:pt x="1367" y="23923"/>
                          <a:pt x="6564" y="29826"/>
                          <a:pt x="11902" y="29113"/>
                        </a:cubicBezTo>
                        <a:cubicBezTo>
                          <a:pt x="17242" y="28398"/>
                          <a:pt x="20701" y="21336"/>
                          <a:pt x="19631" y="13338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1265" name="Google Shape;1265;p27"/>
                <p:cNvSpPr/>
                <p:nvPr/>
              </p:nvSpPr>
              <p:spPr>
                <a:xfrm>
                  <a:off x="8970464" y="2264547"/>
                  <a:ext cx="10055" cy="164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55" h="16466" extrusionOk="0">
                      <a:moveTo>
                        <a:pt x="9302" y="6888"/>
                      </a:moveTo>
                      <a:cubicBezTo>
                        <a:pt x="7755" y="2412"/>
                        <a:pt x="4633" y="-573"/>
                        <a:pt x="2326" y="224"/>
                      </a:cubicBezTo>
                      <a:cubicBezTo>
                        <a:pt x="21" y="1019"/>
                        <a:pt x="-593" y="5292"/>
                        <a:pt x="952" y="9769"/>
                      </a:cubicBezTo>
                      <a:cubicBezTo>
                        <a:pt x="2498" y="14245"/>
                        <a:pt x="5623" y="17229"/>
                        <a:pt x="7927" y="16434"/>
                      </a:cubicBezTo>
                      <a:cubicBezTo>
                        <a:pt x="10235" y="15637"/>
                        <a:pt x="10850" y="11364"/>
                        <a:pt x="9302" y="688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1266" name="Google Shape;1266;p27"/>
            <p:cNvGrpSpPr/>
            <p:nvPr/>
          </p:nvGrpSpPr>
          <p:grpSpPr>
            <a:xfrm>
              <a:off x="-421389" y="3200680"/>
              <a:ext cx="1134612" cy="1501045"/>
              <a:chOff x="-365714" y="3605580"/>
              <a:chExt cx="1134612" cy="1501045"/>
            </a:xfrm>
          </p:grpSpPr>
          <p:grpSp>
            <p:nvGrpSpPr>
              <p:cNvPr id="1267" name="Google Shape;1267;p27"/>
              <p:cNvGrpSpPr/>
              <p:nvPr/>
            </p:nvGrpSpPr>
            <p:grpSpPr>
              <a:xfrm rot="-707944">
                <a:off x="994" y="3890606"/>
                <a:ext cx="318281" cy="471786"/>
                <a:chOff x="5981679" y="4136240"/>
                <a:chExt cx="250992" cy="372009"/>
              </a:xfrm>
            </p:grpSpPr>
            <p:grpSp>
              <p:nvGrpSpPr>
                <p:cNvPr id="1268" name="Google Shape;1268;p27"/>
                <p:cNvGrpSpPr/>
                <p:nvPr/>
              </p:nvGrpSpPr>
              <p:grpSpPr>
                <a:xfrm>
                  <a:off x="5981679" y="4454297"/>
                  <a:ext cx="46800" cy="46800"/>
                  <a:chOff x="5981679" y="4454297"/>
                  <a:chExt cx="46800" cy="46800"/>
                </a:xfrm>
              </p:grpSpPr>
              <p:grpSp>
                <p:nvGrpSpPr>
                  <p:cNvPr id="1269" name="Google Shape;1269;p27"/>
                  <p:cNvGrpSpPr/>
                  <p:nvPr/>
                </p:nvGrpSpPr>
                <p:grpSpPr>
                  <a:xfrm>
                    <a:off x="5981679" y="4454297"/>
                    <a:ext cx="46800" cy="46800"/>
                    <a:chOff x="5981679" y="4454297"/>
                    <a:chExt cx="46800" cy="46800"/>
                  </a:xfrm>
                </p:grpSpPr>
                <p:grpSp>
                  <p:nvGrpSpPr>
                    <p:cNvPr id="1270" name="Google Shape;1270;p27"/>
                    <p:cNvGrpSpPr/>
                    <p:nvPr/>
                  </p:nvGrpSpPr>
                  <p:grpSpPr>
                    <a:xfrm>
                      <a:off x="5981679" y="4454297"/>
                      <a:ext cx="46800" cy="46800"/>
                      <a:chOff x="5981679" y="4454297"/>
                      <a:chExt cx="46800" cy="46800"/>
                    </a:xfrm>
                  </p:grpSpPr>
                  <p:sp>
                    <p:nvSpPr>
                      <p:cNvPr id="1271" name="Google Shape;1271;p27"/>
                      <p:cNvSpPr/>
                      <p:nvPr/>
                    </p:nvSpPr>
                    <p:spPr>
                      <a:xfrm>
                        <a:off x="5981679" y="4454297"/>
                        <a:ext cx="46800" cy="468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46800" h="46800" extrusionOk="0">
                            <a:moveTo>
                              <a:pt x="46800" y="24293"/>
                            </a:moveTo>
                            <a:cubicBezTo>
                              <a:pt x="46800" y="37216"/>
                              <a:pt x="36323" y="47693"/>
                              <a:pt x="23400" y="47692"/>
                            </a:cubicBezTo>
                            <a:cubicBezTo>
                              <a:pt x="10476" y="47692"/>
                              <a:pt x="0" y="37215"/>
                              <a:pt x="0" y="24291"/>
                            </a:cubicBezTo>
                            <a:cubicBezTo>
                              <a:pt x="0" y="11368"/>
                              <a:pt x="10476" y="892"/>
                              <a:pt x="23400" y="892"/>
                            </a:cubicBezTo>
                            <a:cubicBezTo>
                              <a:pt x="36323" y="892"/>
                              <a:pt x="46800" y="11369"/>
                              <a:pt x="46800" y="24292"/>
                            </a:cubicBezTo>
                            <a:cubicBezTo>
                              <a:pt x="46800" y="24293"/>
                              <a:pt x="46800" y="24293"/>
                              <a:pt x="46800" y="24293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272" name="Google Shape;1272;p27"/>
                      <p:cNvSpPr/>
                      <p:nvPr/>
                    </p:nvSpPr>
                    <p:spPr>
                      <a:xfrm>
                        <a:off x="5988237" y="4456192"/>
                        <a:ext cx="40242" cy="4487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40242" h="44878" extrusionOk="0">
                            <a:moveTo>
                              <a:pt x="26053" y="892"/>
                            </a:moveTo>
                            <a:cubicBezTo>
                              <a:pt x="35009" y="10189"/>
                              <a:pt x="34733" y="24985"/>
                              <a:pt x="25436" y="33941"/>
                            </a:cubicBezTo>
                            <a:cubicBezTo>
                              <a:pt x="18664" y="40465"/>
                              <a:pt x="8641" y="42296"/>
                              <a:pt x="0" y="38586"/>
                            </a:cubicBezTo>
                            <a:cubicBezTo>
                              <a:pt x="8945" y="47899"/>
                              <a:pt x="23745" y="48197"/>
                              <a:pt x="33058" y="39252"/>
                            </a:cubicBezTo>
                            <a:cubicBezTo>
                              <a:pt x="42371" y="30307"/>
                              <a:pt x="42669" y="15506"/>
                              <a:pt x="33724" y="6194"/>
                            </a:cubicBezTo>
                            <a:cubicBezTo>
                              <a:pt x="31549" y="3930"/>
                              <a:pt x="28940" y="2126"/>
                              <a:pt x="26053" y="892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1273" name="Google Shape;1273;p27"/>
                    <p:cNvSpPr/>
                    <p:nvPr/>
                  </p:nvSpPr>
                  <p:spPr>
                    <a:xfrm>
                      <a:off x="5985948" y="4459691"/>
                      <a:ext cx="20878" cy="2536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0878" h="25364" extrusionOk="0">
                          <a:moveTo>
                            <a:pt x="18333" y="18132"/>
                          </a:moveTo>
                          <a:cubicBezTo>
                            <a:pt x="14560" y="24667"/>
                            <a:pt x="7967" y="27923"/>
                            <a:pt x="3608" y="25406"/>
                          </a:cubicBezTo>
                          <a:cubicBezTo>
                            <a:pt x="-752" y="22889"/>
                            <a:pt x="-1227" y="15551"/>
                            <a:pt x="2545" y="9017"/>
                          </a:cubicBezTo>
                          <a:cubicBezTo>
                            <a:pt x="6318" y="2482"/>
                            <a:pt x="12911" y="-774"/>
                            <a:pt x="17270" y="1743"/>
                          </a:cubicBezTo>
                          <a:cubicBezTo>
                            <a:pt x="21630" y="4260"/>
                            <a:pt x="22105" y="11597"/>
                            <a:pt x="18333" y="18132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274" name="Google Shape;1274;p27"/>
                  <p:cNvSpPr/>
                  <p:nvPr/>
                </p:nvSpPr>
                <p:spPr>
                  <a:xfrm>
                    <a:off x="5987733" y="4459161"/>
                    <a:ext cx="12286" cy="132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286" h="13211" extrusionOk="0">
                        <a:moveTo>
                          <a:pt x="9238" y="10228"/>
                        </a:moveTo>
                        <a:cubicBezTo>
                          <a:pt x="6308" y="13550"/>
                          <a:pt x="2547" y="15019"/>
                          <a:pt x="838" y="13511"/>
                        </a:cubicBezTo>
                        <a:cubicBezTo>
                          <a:pt x="-871" y="12003"/>
                          <a:pt x="118" y="8088"/>
                          <a:pt x="3048" y="4767"/>
                        </a:cubicBezTo>
                        <a:cubicBezTo>
                          <a:pt x="5978" y="1446"/>
                          <a:pt x="9739" y="-23"/>
                          <a:pt x="11448" y="1484"/>
                        </a:cubicBezTo>
                        <a:cubicBezTo>
                          <a:pt x="13158" y="2993"/>
                          <a:pt x="12168" y="6908"/>
                          <a:pt x="9238" y="10228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275" name="Google Shape;1275;p27"/>
                <p:cNvGrpSpPr/>
                <p:nvPr/>
              </p:nvGrpSpPr>
              <p:grpSpPr>
                <a:xfrm>
                  <a:off x="6131242" y="4136240"/>
                  <a:ext cx="31741" cy="31741"/>
                  <a:chOff x="6131242" y="4136240"/>
                  <a:chExt cx="31741" cy="31741"/>
                </a:xfrm>
              </p:grpSpPr>
              <p:grpSp>
                <p:nvGrpSpPr>
                  <p:cNvPr id="1276" name="Google Shape;1276;p27"/>
                  <p:cNvGrpSpPr/>
                  <p:nvPr/>
                </p:nvGrpSpPr>
                <p:grpSpPr>
                  <a:xfrm>
                    <a:off x="6131242" y="4136240"/>
                    <a:ext cx="31741" cy="31741"/>
                    <a:chOff x="6131242" y="4136240"/>
                    <a:chExt cx="31741" cy="31741"/>
                  </a:xfrm>
                </p:grpSpPr>
                <p:grpSp>
                  <p:nvGrpSpPr>
                    <p:cNvPr id="1277" name="Google Shape;1277;p27"/>
                    <p:cNvGrpSpPr/>
                    <p:nvPr/>
                  </p:nvGrpSpPr>
                  <p:grpSpPr>
                    <a:xfrm>
                      <a:off x="6131242" y="4136240"/>
                      <a:ext cx="31741" cy="31741"/>
                      <a:chOff x="6131242" y="4136240"/>
                      <a:chExt cx="31741" cy="31741"/>
                    </a:xfrm>
                  </p:grpSpPr>
                  <p:sp>
                    <p:nvSpPr>
                      <p:cNvPr id="1278" name="Google Shape;1278;p27"/>
                      <p:cNvSpPr/>
                      <p:nvPr/>
                    </p:nvSpPr>
                    <p:spPr>
                      <a:xfrm>
                        <a:off x="6131242" y="4136240"/>
                        <a:ext cx="31741" cy="31741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1741" h="31741" extrusionOk="0">
                            <a:moveTo>
                              <a:pt x="31741" y="16763"/>
                            </a:moveTo>
                            <a:cubicBezTo>
                              <a:pt x="31741" y="25528"/>
                              <a:pt x="24636" y="32633"/>
                              <a:pt x="15871" y="32633"/>
                            </a:cubicBezTo>
                            <a:cubicBezTo>
                              <a:pt x="7106" y="32633"/>
                              <a:pt x="0" y="25528"/>
                              <a:pt x="0" y="16763"/>
                            </a:cubicBezTo>
                            <a:cubicBezTo>
                              <a:pt x="0" y="7998"/>
                              <a:pt x="7106" y="892"/>
                              <a:pt x="15871" y="892"/>
                            </a:cubicBezTo>
                            <a:cubicBezTo>
                              <a:pt x="24636" y="892"/>
                              <a:pt x="31741" y="7998"/>
                              <a:pt x="31741" y="16763"/>
                            </a:cubicBezTo>
                            <a:close/>
                          </a:path>
                        </a:pathLst>
                      </a:custGeom>
                      <a:solidFill>
                        <a:srgbClr val="9075F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279" name="Google Shape;1279;p27"/>
                      <p:cNvSpPr/>
                      <p:nvPr/>
                    </p:nvSpPr>
                    <p:spPr>
                      <a:xfrm>
                        <a:off x="6135689" y="4137525"/>
                        <a:ext cx="27293" cy="3043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7293" h="30437" extrusionOk="0">
                            <a:moveTo>
                              <a:pt x="17670" y="892"/>
                            </a:moveTo>
                            <a:cubicBezTo>
                              <a:pt x="23744" y="7198"/>
                              <a:pt x="23556" y="17234"/>
                              <a:pt x="17249" y="23307"/>
                            </a:cubicBezTo>
                            <a:cubicBezTo>
                              <a:pt x="12657" y="27731"/>
                              <a:pt x="5860" y="28972"/>
                              <a:pt x="0" y="26457"/>
                            </a:cubicBezTo>
                            <a:cubicBezTo>
                              <a:pt x="6067" y="32773"/>
                              <a:pt x="16105" y="32976"/>
                              <a:pt x="22421" y="26909"/>
                            </a:cubicBezTo>
                            <a:cubicBezTo>
                              <a:pt x="28737" y="20842"/>
                              <a:pt x="28939" y="10804"/>
                              <a:pt x="22873" y="4488"/>
                            </a:cubicBezTo>
                            <a:cubicBezTo>
                              <a:pt x="21398" y="2952"/>
                              <a:pt x="19628" y="1729"/>
                              <a:pt x="17670" y="892"/>
                            </a:cubicBezTo>
                            <a:close/>
                          </a:path>
                        </a:pathLst>
                      </a:custGeom>
                      <a:solidFill>
                        <a:srgbClr val="7F67E0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1280" name="Google Shape;1280;p27"/>
                    <p:cNvSpPr/>
                    <p:nvPr/>
                  </p:nvSpPr>
                  <p:spPr>
                    <a:xfrm>
                      <a:off x="6134137" y="4139899"/>
                      <a:ext cx="14160" cy="1720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4160" h="17203" extrusionOk="0">
                          <a:moveTo>
                            <a:pt x="12434" y="12584"/>
                          </a:moveTo>
                          <a:cubicBezTo>
                            <a:pt x="9875" y="17017"/>
                            <a:pt x="5404" y="19225"/>
                            <a:pt x="2447" y="17518"/>
                          </a:cubicBezTo>
                          <a:cubicBezTo>
                            <a:pt x="-510" y="15812"/>
                            <a:pt x="-832" y="10835"/>
                            <a:pt x="1726" y="6403"/>
                          </a:cubicBezTo>
                          <a:cubicBezTo>
                            <a:pt x="4285" y="1971"/>
                            <a:pt x="8757" y="-238"/>
                            <a:pt x="11713" y="1469"/>
                          </a:cubicBezTo>
                          <a:cubicBezTo>
                            <a:pt x="14670" y="3176"/>
                            <a:pt x="14993" y="8153"/>
                            <a:pt x="12434" y="12584"/>
                          </a:cubicBezTo>
                          <a:close/>
                        </a:path>
                      </a:pathLst>
                    </a:custGeom>
                    <a:solidFill>
                      <a:srgbClr val="A18AFF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281" name="Google Shape;1281;p27"/>
                  <p:cNvSpPr/>
                  <p:nvPr/>
                </p:nvSpPr>
                <p:spPr>
                  <a:xfrm>
                    <a:off x="6135348" y="4139540"/>
                    <a:ext cx="8332" cy="89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332" h="8960" extrusionOk="0">
                        <a:moveTo>
                          <a:pt x="6265" y="7224"/>
                        </a:moveTo>
                        <a:cubicBezTo>
                          <a:pt x="4278" y="9477"/>
                          <a:pt x="1728" y="10474"/>
                          <a:pt x="568" y="9451"/>
                        </a:cubicBezTo>
                        <a:cubicBezTo>
                          <a:pt x="-591" y="8428"/>
                          <a:pt x="80" y="5773"/>
                          <a:pt x="2067" y="3521"/>
                        </a:cubicBezTo>
                        <a:cubicBezTo>
                          <a:pt x="4054" y="1268"/>
                          <a:pt x="6605" y="271"/>
                          <a:pt x="7764" y="1294"/>
                        </a:cubicBezTo>
                        <a:cubicBezTo>
                          <a:pt x="8924" y="2317"/>
                          <a:pt x="8253" y="4972"/>
                          <a:pt x="6265" y="7224"/>
                        </a:cubicBezTo>
                        <a:close/>
                      </a:path>
                    </a:pathLst>
                  </a:custGeom>
                  <a:solidFill>
                    <a:srgbClr val="FBFFF6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282" name="Google Shape;1282;p27"/>
                <p:cNvGrpSpPr/>
                <p:nvPr/>
              </p:nvGrpSpPr>
              <p:grpSpPr>
                <a:xfrm>
                  <a:off x="6160919" y="4436497"/>
                  <a:ext cx="71752" cy="71752"/>
                  <a:chOff x="6160919" y="4436497"/>
                  <a:chExt cx="71752" cy="71752"/>
                </a:xfrm>
              </p:grpSpPr>
              <p:grpSp>
                <p:nvGrpSpPr>
                  <p:cNvPr id="1283" name="Google Shape;1283;p27"/>
                  <p:cNvGrpSpPr/>
                  <p:nvPr/>
                </p:nvGrpSpPr>
                <p:grpSpPr>
                  <a:xfrm>
                    <a:off x="6160919" y="4436497"/>
                    <a:ext cx="71752" cy="71752"/>
                    <a:chOff x="6160919" y="4436497"/>
                    <a:chExt cx="71752" cy="71752"/>
                  </a:xfrm>
                </p:grpSpPr>
                <p:grpSp>
                  <p:nvGrpSpPr>
                    <p:cNvPr id="1284" name="Google Shape;1284;p27"/>
                    <p:cNvGrpSpPr/>
                    <p:nvPr/>
                  </p:nvGrpSpPr>
                  <p:grpSpPr>
                    <a:xfrm>
                      <a:off x="6160919" y="4436497"/>
                      <a:ext cx="71752" cy="71752"/>
                      <a:chOff x="6160919" y="4436497"/>
                      <a:chExt cx="71752" cy="71752"/>
                    </a:xfrm>
                  </p:grpSpPr>
                  <p:sp>
                    <p:nvSpPr>
                      <p:cNvPr id="1285" name="Google Shape;1285;p27"/>
                      <p:cNvSpPr/>
                      <p:nvPr/>
                    </p:nvSpPr>
                    <p:spPr>
                      <a:xfrm>
                        <a:off x="6160919" y="4436497"/>
                        <a:ext cx="71751" cy="7175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71751" h="71752" extrusionOk="0">
                            <a:moveTo>
                              <a:pt x="71752" y="36769"/>
                            </a:moveTo>
                            <a:cubicBezTo>
                              <a:pt x="71752" y="56582"/>
                              <a:pt x="55689" y="72644"/>
                              <a:pt x="35875" y="72644"/>
                            </a:cubicBezTo>
                            <a:cubicBezTo>
                              <a:pt x="16062" y="72644"/>
                              <a:pt x="0" y="56582"/>
                              <a:pt x="0" y="36768"/>
                            </a:cubicBezTo>
                            <a:cubicBezTo>
                              <a:pt x="0" y="16954"/>
                              <a:pt x="16062" y="892"/>
                              <a:pt x="35875" y="892"/>
                            </a:cubicBezTo>
                            <a:cubicBezTo>
                              <a:pt x="55689" y="892"/>
                              <a:pt x="71752" y="16954"/>
                              <a:pt x="71752" y="36768"/>
                            </a:cubicBezTo>
                            <a:cubicBezTo>
                              <a:pt x="71752" y="36768"/>
                              <a:pt x="71752" y="36768"/>
                              <a:pt x="71752" y="36769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286" name="Google Shape;1286;p27"/>
                      <p:cNvSpPr/>
                      <p:nvPr/>
                    </p:nvSpPr>
                    <p:spPr>
                      <a:xfrm>
                        <a:off x="6170974" y="4439402"/>
                        <a:ext cx="61697" cy="6880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61697" h="68805" extrusionOk="0">
                            <a:moveTo>
                              <a:pt x="39943" y="892"/>
                            </a:moveTo>
                            <a:cubicBezTo>
                              <a:pt x="53674" y="15146"/>
                              <a:pt x="53250" y="37831"/>
                              <a:pt x="38996" y="51562"/>
                            </a:cubicBezTo>
                            <a:cubicBezTo>
                              <a:pt x="28613" y="61563"/>
                              <a:pt x="13248" y="64369"/>
                              <a:pt x="0" y="58683"/>
                            </a:cubicBezTo>
                            <a:cubicBezTo>
                              <a:pt x="13714" y="72960"/>
                              <a:pt x="36405" y="73417"/>
                              <a:pt x="50683" y="59704"/>
                            </a:cubicBezTo>
                            <a:cubicBezTo>
                              <a:pt x="64961" y="45990"/>
                              <a:pt x="65418" y="23299"/>
                              <a:pt x="51704" y="9021"/>
                            </a:cubicBezTo>
                            <a:cubicBezTo>
                              <a:pt x="48370" y="5549"/>
                              <a:pt x="44370" y="2785"/>
                              <a:pt x="39944" y="892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1287" name="Google Shape;1287;p27"/>
                    <p:cNvSpPr/>
                    <p:nvPr/>
                  </p:nvSpPr>
                  <p:spPr>
                    <a:xfrm>
                      <a:off x="6167464" y="4444766"/>
                      <a:ext cx="32010" cy="3888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2010" h="38889" extrusionOk="0">
                          <a:moveTo>
                            <a:pt x="28107" y="27324"/>
                          </a:moveTo>
                          <a:cubicBezTo>
                            <a:pt x="22323" y="37342"/>
                            <a:pt x="12216" y="42336"/>
                            <a:pt x="5532" y="38477"/>
                          </a:cubicBezTo>
                          <a:cubicBezTo>
                            <a:pt x="-1152" y="34618"/>
                            <a:pt x="-1881" y="23368"/>
                            <a:pt x="3903" y="13349"/>
                          </a:cubicBezTo>
                          <a:cubicBezTo>
                            <a:pt x="9687" y="3331"/>
                            <a:pt x="19794" y="-1662"/>
                            <a:pt x="26478" y="2196"/>
                          </a:cubicBezTo>
                          <a:cubicBezTo>
                            <a:pt x="33162" y="6056"/>
                            <a:pt x="33892" y="17305"/>
                            <a:pt x="28107" y="27324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288" name="Google Shape;1288;p27"/>
                  <p:cNvSpPr/>
                  <p:nvPr/>
                </p:nvSpPr>
                <p:spPr>
                  <a:xfrm>
                    <a:off x="6170201" y="4443955"/>
                    <a:ext cx="18836" cy="2025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36" h="20255" extrusionOk="0">
                        <a:moveTo>
                          <a:pt x="14163" y="15206"/>
                        </a:moveTo>
                        <a:cubicBezTo>
                          <a:pt x="9672" y="20298"/>
                          <a:pt x="3906" y="22551"/>
                          <a:pt x="1285" y="20239"/>
                        </a:cubicBezTo>
                        <a:cubicBezTo>
                          <a:pt x="-1336" y="17927"/>
                          <a:pt x="181" y="11926"/>
                          <a:pt x="4673" y="6833"/>
                        </a:cubicBezTo>
                        <a:cubicBezTo>
                          <a:pt x="9165" y="1742"/>
                          <a:pt x="14930" y="-512"/>
                          <a:pt x="17552" y="1801"/>
                        </a:cubicBezTo>
                        <a:cubicBezTo>
                          <a:pt x="20172" y="4113"/>
                          <a:pt x="18656" y="10114"/>
                          <a:pt x="14163" y="15206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  <p:sp>
            <p:nvSpPr>
              <p:cNvPr id="1289" name="Google Shape;1289;p27"/>
              <p:cNvSpPr/>
              <p:nvPr/>
            </p:nvSpPr>
            <p:spPr>
              <a:xfrm rot="-710525">
                <a:off x="-171196" y="4397105"/>
                <a:ext cx="776878" cy="89226"/>
              </a:xfrm>
              <a:custGeom>
                <a:avLst/>
                <a:gdLst/>
                <a:ahLst/>
                <a:cxnLst/>
                <a:rect l="l" t="t" r="r" b="b"/>
                <a:pathLst>
                  <a:path w="613180" h="70425" extrusionOk="0">
                    <a:moveTo>
                      <a:pt x="613181" y="36104"/>
                    </a:moveTo>
                    <a:cubicBezTo>
                      <a:pt x="613181" y="55552"/>
                      <a:pt x="475916" y="71317"/>
                      <a:pt x="306590" y="71317"/>
                    </a:cubicBezTo>
                    <a:cubicBezTo>
                      <a:pt x="137265" y="71317"/>
                      <a:pt x="0" y="55552"/>
                      <a:pt x="0" y="36104"/>
                    </a:cubicBezTo>
                    <a:cubicBezTo>
                      <a:pt x="0" y="16657"/>
                      <a:pt x="137266" y="892"/>
                      <a:pt x="306590" y="892"/>
                    </a:cubicBezTo>
                    <a:cubicBezTo>
                      <a:pt x="475915" y="892"/>
                      <a:pt x="613181" y="16657"/>
                      <a:pt x="613181" y="36104"/>
                    </a:cubicBezTo>
                    <a:close/>
                  </a:path>
                </a:pathLst>
              </a:custGeom>
              <a:solidFill>
                <a:srgbClr val="2B0759">
                  <a:alpha val="1013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grpSp>
            <p:nvGrpSpPr>
              <p:cNvPr id="1290" name="Google Shape;1290;p27"/>
              <p:cNvGrpSpPr/>
              <p:nvPr/>
            </p:nvGrpSpPr>
            <p:grpSpPr>
              <a:xfrm rot="-707944">
                <a:off x="-238932" y="3699921"/>
                <a:ext cx="881049" cy="1330692"/>
                <a:chOff x="5753273" y="3988589"/>
                <a:chExt cx="694782" cy="1049266"/>
              </a:xfrm>
            </p:grpSpPr>
            <p:sp>
              <p:nvSpPr>
                <p:cNvPr id="1291" name="Google Shape;1291;p27"/>
                <p:cNvSpPr/>
                <p:nvPr/>
              </p:nvSpPr>
              <p:spPr>
                <a:xfrm>
                  <a:off x="5753273" y="3988589"/>
                  <a:ext cx="694782" cy="10492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4782" h="1049266" extrusionOk="0">
                      <a:moveTo>
                        <a:pt x="449185" y="370722"/>
                      </a:moveTo>
                      <a:lnTo>
                        <a:pt x="449185" y="892"/>
                      </a:lnTo>
                      <a:lnTo>
                        <a:pt x="245597" y="892"/>
                      </a:lnTo>
                      <a:lnTo>
                        <a:pt x="245597" y="370722"/>
                      </a:lnTo>
                      <a:cubicBezTo>
                        <a:pt x="62213" y="426941"/>
                        <a:pt x="-40874" y="621178"/>
                        <a:pt x="15345" y="804562"/>
                      </a:cubicBezTo>
                      <a:cubicBezTo>
                        <a:pt x="71565" y="987945"/>
                        <a:pt x="265801" y="1091033"/>
                        <a:pt x="449185" y="1034813"/>
                      </a:cubicBezTo>
                      <a:cubicBezTo>
                        <a:pt x="632569" y="978594"/>
                        <a:pt x="735656" y="784357"/>
                        <a:pt x="679437" y="600974"/>
                      </a:cubicBezTo>
                      <a:cubicBezTo>
                        <a:pt x="645652" y="490769"/>
                        <a:pt x="559390" y="404507"/>
                        <a:pt x="449185" y="37072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292" name="Google Shape;1292;p27"/>
                <p:cNvSpPr/>
                <p:nvPr/>
              </p:nvSpPr>
              <p:spPr>
                <a:xfrm>
                  <a:off x="5773361" y="3988589"/>
                  <a:ext cx="654661" cy="1029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4661" h="1029294" extrusionOk="0">
                      <a:moveTo>
                        <a:pt x="327303" y="1030187"/>
                      </a:moveTo>
                      <a:cubicBezTo>
                        <a:pt x="146490" y="1030138"/>
                        <a:pt x="-49" y="883520"/>
                        <a:pt x="0" y="702706"/>
                      </a:cubicBezTo>
                      <a:cubicBezTo>
                        <a:pt x="39" y="558919"/>
                        <a:pt x="93891" y="431985"/>
                        <a:pt x="231353" y="389806"/>
                      </a:cubicBezTo>
                      <a:lnTo>
                        <a:pt x="245468" y="385485"/>
                      </a:lnTo>
                      <a:lnTo>
                        <a:pt x="245468" y="892"/>
                      </a:lnTo>
                      <a:lnTo>
                        <a:pt x="409138" y="892"/>
                      </a:lnTo>
                      <a:lnTo>
                        <a:pt x="409138" y="385485"/>
                      </a:lnTo>
                      <a:lnTo>
                        <a:pt x="423254" y="389806"/>
                      </a:lnTo>
                      <a:cubicBezTo>
                        <a:pt x="489437" y="410308"/>
                        <a:pt x="547491" y="451115"/>
                        <a:pt x="589192" y="506446"/>
                      </a:cubicBezTo>
                      <a:cubicBezTo>
                        <a:pt x="697653" y="651092"/>
                        <a:pt x="668319" y="856275"/>
                        <a:pt x="523673" y="964736"/>
                      </a:cubicBezTo>
                      <a:cubicBezTo>
                        <a:pt x="467018" y="1007218"/>
                        <a:pt x="398116" y="1030183"/>
                        <a:pt x="327303" y="103018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293" name="Google Shape;1293;p27"/>
                <p:cNvSpPr/>
                <p:nvPr/>
              </p:nvSpPr>
              <p:spPr>
                <a:xfrm>
                  <a:off x="5998870" y="3988589"/>
                  <a:ext cx="203588" cy="85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588" h="8522" extrusionOk="0">
                      <a:moveTo>
                        <a:pt x="0" y="0"/>
                      </a:moveTo>
                      <a:lnTo>
                        <a:pt x="203588" y="0"/>
                      </a:lnTo>
                      <a:lnTo>
                        <a:pt x="203588" y="8523"/>
                      </a:lnTo>
                      <a:lnTo>
                        <a:pt x="0" y="8523"/>
                      </a:ln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1294" name="Google Shape;1294;p27"/>
              <p:cNvGrpSpPr/>
              <p:nvPr/>
            </p:nvGrpSpPr>
            <p:grpSpPr>
              <a:xfrm rot="-707944">
                <a:off x="-144701" y="4392407"/>
                <a:ext cx="830306" cy="605353"/>
                <a:chOff x="5773236" y="4540230"/>
                <a:chExt cx="654767" cy="477328"/>
              </a:xfrm>
            </p:grpSpPr>
            <p:grpSp>
              <p:nvGrpSpPr>
                <p:cNvPr id="1295" name="Google Shape;1295;p27"/>
                <p:cNvGrpSpPr/>
                <p:nvPr/>
              </p:nvGrpSpPr>
              <p:grpSpPr>
                <a:xfrm>
                  <a:off x="5773236" y="4575443"/>
                  <a:ext cx="654767" cy="442115"/>
                  <a:chOff x="5773236" y="4575443"/>
                  <a:chExt cx="654767" cy="442115"/>
                </a:xfrm>
              </p:grpSpPr>
              <p:sp>
                <p:nvSpPr>
                  <p:cNvPr id="1296" name="Google Shape;1296;p27"/>
                  <p:cNvSpPr/>
                  <p:nvPr/>
                </p:nvSpPr>
                <p:spPr>
                  <a:xfrm>
                    <a:off x="5773236" y="4575443"/>
                    <a:ext cx="654767" cy="4421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54767" h="442115" extrusionOk="0">
                        <a:moveTo>
                          <a:pt x="20837" y="892"/>
                        </a:moveTo>
                        <a:cubicBezTo>
                          <a:pt x="-42503" y="170217"/>
                          <a:pt x="43415" y="358830"/>
                          <a:pt x="212741" y="422170"/>
                        </a:cubicBezTo>
                        <a:cubicBezTo>
                          <a:pt x="382066" y="485510"/>
                          <a:pt x="570679" y="399592"/>
                          <a:pt x="634019" y="230267"/>
                        </a:cubicBezTo>
                        <a:cubicBezTo>
                          <a:pt x="661684" y="156311"/>
                          <a:pt x="661684" y="74848"/>
                          <a:pt x="634019" y="892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297" name="Google Shape;1297;p27"/>
                  <p:cNvSpPr/>
                  <p:nvPr/>
                </p:nvSpPr>
                <p:spPr>
                  <a:xfrm>
                    <a:off x="5791785" y="4599399"/>
                    <a:ext cx="532427" cy="3373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2427" h="337314" extrusionOk="0">
                        <a:moveTo>
                          <a:pt x="10814" y="892"/>
                        </a:moveTo>
                        <a:cubicBezTo>
                          <a:pt x="10814" y="892"/>
                          <a:pt x="-63702" y="227763"/>
                          <a:pt x="178476" y="338207"/>
                        </a:cubicBezTo>
                        <a:cubicBezTo>
                          <a:pt x="178476" y="338207"/>
                          <a:pt x="45411" y="219779"/>
                          <a:pt x="50734" y="65424"/>
                        </a:cubicBezTo>
                        <a:cubicBezTo>
                          <a:pt x="50734" y="65424"/>
                          <a:pt x="350129" y="114658"/>
                          <a:pt x="532428" y="22843"/>
                        </a:cubicBezTo>
                        <a:cubicBezTo>
                          <a:pt x="532428" y="22843"/>
                          <a:pt x="203758" y="56119"/>
                          <a:pt x="10814" y="892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962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1298" name="Google Shape;1298;p27"/>
                <p:cNvSpPr/>
                <p:nvPr/>
              </p:nvSpPr>
              <p:spPr>
                <a:xfrm>
                  <a:off x="5794074" y="4540230"/>
                  <a:ext cx="613180" cy="70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3180" h="70425" extrusionOk="0">
                      <a:moveTo>
                        <a:pt x="613181" y="36104"/>
                      </a:moveTo>
                      <a:cubicBezTo>
                        <a:pt x="613181" y="55552"/>
                        <a:pt x="475916" y="71317"/>
                        <a:pt x="306590" y="71317"/>
                      </a:cubicBezTo>
                      <a:cubicBezTo>
                        <a:pt x="137265" y="71317"/>
                        <a:pt x="0" y="55552"/>
                        <a:pt x="0" y="36104"/>
                      </a:cubicBezTo>
                      <a:cubicBezTo>
                        <a:pt x="0" y="16657"/>
                        <a:pt x="137266" y="892"/>
                        <a:pt x="306590" y="892"/>
                      </a:cubicBezTo>
                      <a:cubicBezTo>
                        <a:pt x="475915" y="892"/>
                        <a:pt x="613181" y="16657"/>
                        <a:pt x="613181" y="36104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grpSp>
              <p:nvGrpSpPr>
                <p:cNvPr id="1299" name="Google Shape;1299;p27"/>
                <p:cNvGrpSpPr/>
                <p:nvPr/>
              </p:nvGrpSpPr>
              <p:grpSpPr>
                <a:xfrm>
                  <a:off x="5894414" y="4696864"/>
                  <a:ext cx="412500" cy="199597"/>
                  <a:chOff x="5894414" y="4696864"/>
                  <a:chExt cx="412500" cy="199597"/>
                </a:xfrm>
              </p:grpSpPr>
              <p:sp>
                <p:nvSpPr>
                  <p:cNvPr id="1300" name="Google Shape;1300;p27"/>
                  <p:cNvSpPr/>
                  <p:nvPr/>
                </p:nvSpPr>
                <p:spPr>
                  <a:xfrm>
                    <a:off x="5894414" y="4705514"/>
                    <a:ext cx="58548" cy="585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548" h="58548" extrusionOk="0">
                        <a:moveTo>
                          <a:pt x="58548" y="30167"/>
                        </a:moveTo>
                        <a:cubicBezTo>
                          <a:pt x="58548" y="46334"/>
                          <a:pt x="45441" y="59441"/>
                          <a:pt x="29274" y="59441"/>
                        </a:cubicBezTo>
                        <a:cubicBezTo>
                          <a:pt x="13106" y="59440"/>
                          <a:pt x="0" y="46334"/>
                          <a:pt x="0" y="30166"/>
                        </a:cubicBezTo>
                        <a:cubicBezTo>
                          <a:pt x="0" y="13998"/>
                          <a:pt x="13107" y="892"/>
                          <a:pt x="29275" y="892"/>
                        </a:cubicBezTo>
                        <a:cubicBezTo>
                          <a:pt x="45442" y="892"/>
                          <a:pt x="58548" y="13998"/>
                          <a:pt x="58548" y="30165"/>
                        </a:cubicBezTo>
                        <a:cubicBezTo>
                          <a:pt x="58548" y="30166"/>
                          <a:pt x="58548" y="30166"/>
                          <a:pt x="58548" y="30167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301" name="Google Shape;1301;p27"/>
                  <p:cNvSpPr/>
                  <p:nvPr/>
                </p:nvSpPr>
                <p:spPr>
                  <a:xfrm>
                    <a:off x="6088023" y="4837913"/>
                    <a:ext cx="58548" cy="585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548" h="58548" extrusionOk="0">
                        <a:moveTo>
                          <a:pt x="58548" y="30166"/>
                        </a:moveTo>
                        <a:cubicBezTo>
                          <a:pt x="58548" y="46334"/>
                          <a:pt x="45442" y="59440"/>
                          <a:pt x="29275" y="59441"/>
                        </a:cubicBezTo>
                        <a:cubicBezTo>
                          <a:pt x="13107" y="59441"/>
                          <a:pt x="0" y="46334"/>
                          <a:pt x="0" y="30167"/>
                        </a:cubicBezTo>
                        <a:cubicBezTo>
                          <a:pt x="0" y="13999"/>
                          <a:pt x="13106" y="892"/>
                          <a:pt x="29274" y="892"/>
                        </a:cubicBezTo>
                        <a:cubicBezTo>
                          <a:pt x="29274" y="892"/>
                          <a:pt x="29274" y="892"/>
                          <a:pt x="29275" y="892"/>
                        </a:cubicBezTo>
                        <a:cubicBezTo>
                          <a:pt x="45442" y="892"/>
                          <a:pt x="58548" y="13998"/>
                          <a:pt x="58548" y="30166"/>
                        </a:cubicBezTo>
                        <a:cubicBezTo>
                          <a:pt x="58548" y="30166"/>
                          <a:pt x="58548" y="30166"/>
                          <a:pt x="58548" y="30166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302" name="Google Shape;1302;p27"/>
                  <p:cNvSpPr/>
                  <p:nvPr/>
                </p:nvSpPr>
                <p:spPr>
                  <a:xfrm>
                    <a:off x="6231067" y="4696864"/>
                    <a:ext cx="75847" cy="758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5847" h="75847" extrusionOk="0">
                        <a:moveTo>
                          <a:pt x="75847" y="38816"/>
                        </a:moveTo>
                        <a:cubicBezTo>
                          <a:pt x="75847" y="59761"/>
                          <a:pt x="58868" y="76740"/>
                          <a:pt x="37923" y="76739"/>
                        </a:cubicBezTo>
                        <a:cubicBezTo>
                          <a:pt x="16978" y="76739"/>
                          <a:pt x="0" y="59760"/>
                          <a:pt x="0" y="38815"/>
                        </a:cubicBezTo>
                        <a:cubicBezTo>
                          <a:pt x="0" y="17871"/>
                          <a:pt x="16979" y="892"/>
                          <a:pt x="37923" y="892"/>
                        </a:cubicBezTo>
                        <a:cubicBezTo>
                          <a:pt x="58868" y="892"/>
                          <a:pt x="75847" y="17871"/>
                          <a:pt x="75847" y="38815"/>
                        </a:cubicBezTo>
                        <a:cubicBezTo>
                          <a:pt x="75847" y="38816"/>
                          <a:pt x="75847" y="38816"/>
                          <a:pt x="75847" y="38816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303" name="Google Shape;1303;p27"/>
                  <p:cNvSpPr/>
                  <p:nvPr/>
                </p:nvSpPr>
                <p:spPr>
                  <a:xfrm>
                    <a:off x="6102325" y="4719816"/>
                    <a:ext cx="29944" cy="299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44" h="29944" extrusionOk="0">
                        <a:moveTo>
                          <a:pt x="29944" y="15865"/>
                        </a:moveTo>
                        <a:cubicBezTo>
                          <a:pt x="29944" y="24133"/>
                          <a:pt x="23240" y="30836"/>
                          <a:pt x="14971" y="30836"/>
                        </a:cubicBezTo>
                        <a:cubicBezTo>
                          <a:pt x="6703" y="30836"/>
                          <a:pt x="0" y="24132"/>
                          <a:pt x="0" y="15864"/>
                        </a:cubicBezTo>
                        <a:cubicBezTo>
                          <a:pt x="0" y="7595"/>
                          <a:pt x="6703" y="892"/>
                          <a:pt x="14972" y="892"/>
                        </a:cubicBezTo>
                        <a:cubicBezTo>
                          <a:pt x="23241" y="892"/>
                          <a:pt x="29944" y="7595"/>
                          <a:pt x="29944" y="15864"/>
                        </a:cubicBezTo>
                        <a:cubicBezTo>
                          <a:pt x="29944" y="15864"/>
                          <a:pt x="29944" y="15864"/>
                          <a:pt x="29944" y="15865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304" name="Google Shape;1304;p27"/>
                  <p:cNvSpPr/>
                  <p:nvPr/>
                </p:nvSpPr>
                <p:spPr>
                  <a:xfrm>
                    <a:off x="6224007" y="4842966"/>
                    <a:ext cx="14120" cy="141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120" h="14120" extrusionOk="0">
                        <a:moveTo>
                          <a:pt x="14120" y="7952"/>
                        </a:moveTo>
                        <a:cubicBezTo>
                          <a:pt x="14120" y="11851"/>
                          <a:pt x="10960" y="15012"/>
                          <a:pt x="7061" y="15012"/>
                        </a:cubicBezTo>
                        <a:cubicBezTo>
                          <a:pt x="3161" y="15013"/>
                          <a:pt x="0" y="11852"/>
                          <a:pt x="0" y="7953"/>
                        </a:cubicBezTo>
                        <a:cubicBezTo>
                          <a:pt x="0" y="4054"/>
                          <a:pt x="3160" y="892"/>
                          <a:pt x="7059" y="892"/>
                        </a:cubicBezTo>
                        <a:cubicBezTo>
                          <a:pt x="7060" y="892"/>
                          <a:pt x="7060" y="892"/>
                          <a:pt x="7060" y="892"/>
                        </a:cubicBezTo>
                        <a:cubicBezTo>
                          <a:pt x="10959" y="892"/>
                          <a:pt x="14120" y="4052"/>
                          <a:pt x="14120" y="7952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305" name="Google Shape;1305;p27"/>
                  <p:cNvSpPr/>
                  <p:nvPr/>
                </p:nvSpPr>
                <p:spPr>
                  <a:xfrm>
                    <a:off x="6015096" y="4757002"/>
                    <a:ext cx="14119" cy="1411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119" h="14119" extrusionOk="0">
                        <a:moveTo>
                          <a:pt x="14120" y="7952"/>
                        </a:moveTo>
                        <a:cubicBezTo>
                          <a:pt x="14120" y="11851"/>
                          <a:pt x="10959" y="15012"/>
                          <a:pt x="7059" y="15012"/>
                        </a:cubicBezTo>
                        <a:cubicBezTo>
                          <a:pt x="3161" y="15012"/>
                          <a:pt x="0" y="11851"/>
                          <a:pt x="0" y="7952"/>
                        </a:cubicBezTo>
                        <a:cubicBezTo>
                          <a:pt x="0" y="4053"/>
                          <a:pt x="3161" y="892"/>
                          <a:pt x="7059" y="892"/>
                        </a:cubicBezTo>
                        <a:cubicBezTo>
                          <a:pt x="10958" y="892"/>
                          <a:pt x="14119" y="4052"/>
                          <a:pt x="14120" y="7951"/>
                        </a:cubicBezTo>
                        <a:cubicBezTo>
                          <a:pt x="14120" y="7951"/>
                          <a:pt x="14120" y="7952"/>
                          <a:pt x="14120" y="7952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306" name="Google Shape;1306;p27"/>
                  <p:cNvSpPr/>
                  <p:nvPr/>
                </p:nvSpPr>
                <p:spPr>
                  <a:xfrm>
                    <a:off x="5967264" y="4835054"/>
                    <a:ext cx="29944" cy="299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44" h="29944" extrusionOk="0">
                        <a:moveTo>
                          <a:pt x="29944" y="15864"/>
                        </a:moveTo>
                        <a:cubicBezTo>
                          <a:pt x="29945" y="24133"/>
                          <a:pt x="23242" y="30836"/>
                          <a:pt x="14973" y="30836"/>
                        </a:cubicBezTo>
                        <a:cubicBezTo>
                          <a:pt x="6704" y="30836"/>
                          <a:pt x="0" y="24134"/>
                          <a:pt x="0" y="15865"/>
                        </a:cubicBezTo>
                        <a:cubicBezTo>
                          <a:pt x="0" y="7596"/>
                          <a:pt x="6703" y="892"/>
                          <a:pt x="14972" y="892"/>
                        </a:cubicBezTo>
                        <a:cubicBezTo>
                          <a:pt x="14972" y="892"/>
                          <a:pt x="14973" y="892"/>
                          <a:pt x="14973" y="892"/>
                        </a:cubicBezTo>
                        <a:cubicBezTo>
                          <a:pt x="23241" y="892"/>
                          <a:pt x="29944" y="7595"/>
                          <a:pt x="29944" y="15864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  <p:grpSp>
            <p:nvGrpSpPr>
              <p:cNvPr id="1307" name="Google Shape;1307;p27"/>
              <p:cNvGrpSpPr/>
              <p:nvPr/>
            </p:nvGrpSpPr>
            <p:grpSpPr>
              <a:xfrm rot="-707944">
                <a:off x="-237521" y="3723397"/>
                <a:ext cx="843502" cy="1128543"/>
                <a:chOff x="5767192" y="4005594"/>
                <a:chExt cx="665173" cy="889869"/>
              </a:xfrm>
            </p:grpSpPr>
            <p:sp>
              <p:nvSpPr>
                <p:cNvPr id="1308" name="Google Shape;1308;p27"/>
                <p:cNvSpPr/>
                <p:nvPr/>
              </p:nvSpPr>
              <p:spPr>
                <a:xfrm>
                  <a:off x="5767192" y="4005594"/>
                  <a:ext cx="298952" cy="8231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8952" h="823138" extrusionOk="0">
                      <a:moveTo>
                        <a:pt x="36778" y="824031"/>
                      </a:moveTo>
                      <a:cubicBezTo>
                        <a:pt x="36778" y="824031"/>
                        <a:pt x="-127597" y="542797"/>
                        <a:pt x="238664" y="357173"/>
                      </a:cubicBezTo>
                      <a:lnTo>
                        <a:pt x="243653" y="892"/>
                      </a:lnTo>
                      <a:lnTo>
                        <a:pt x="298269" y="341739"/>
                      </a:lnTo>
                      <a:cubicBezTo>
                        <a:pt x="301732" y="363191"/>
                        <a:pt x="291827" y="384597"/>
                        <a:pt x="273234" y="395843"/>
                      </a:cubicBezTo>
                      <a:cubicBezTo>
                        <a:pt x="196710" y="442022"/>
                        <a:pt x="6949" y="582317"/>
                        <a:pt x="36778" y="824031"/>
                      </a:cubicBezTo>
                      <a:close/>
                    </a:path>
                  </a:pathLst>
                </a:custGeom>
                <a:solidFill>
                  <a:srgbClr val="FFFFFF">
                    <a:alpha val="30379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309" name="Google Shape;1309;p27"/>
                <p:cNvSpPr/>
                <p:nvPr/>
              </p:nvSpPr>
              <p:spPr>
                <a:xfrm>
                  <a:off x="6191148" y="4363205"/>
                  <a:ext cx="241217" cy="53225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1217" h="532258" extrusionOk="0">
                      <a:moveTo>
                        <a:pt x="0" y="892"/>
                      </a:moveTo>
                      <a:cubicBezTo>
                        <a:pt x="0" y="892"/>
                        <a:pt x="398351" y="121980"/>
                        <a:pt x="171232" y="533150"/>
                      </a:cubicBezTo>
                      <a:cubicBezTo>
                        <a:pt x="171232" y="533150"/>
                        <a:pt x="270121" y="157908"/>
                        <a:pt x="0" y="892"/>
                      </a:cubicBezTo>
                      <a:close/>
                    </a:path>
                  </a:pathLst>
                </a:custGeom>
                <a:solidFill>
                  <a:srgbClr val="FFFFFF">
                    <a:alpha val="30379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1310" name="Google Shape;1310;p27"/>
              <p:cNvSpPr/>
              <p:nvPr/>
            </p:nvSpPr>
            <p:spPr>
              <a:xfrm rot="-710525">
                <a:off x="-106191" y="3638385"/>
                <a:ext cx="327569" cy="75763"/>
              </a:xfrm>
              <a:custGeom>
                <a:avLst/>
                <a:gdLst/>
                <a:ahLst/>
                <a:cxnLst/>
                <a:rect l="l" t="t" r="r" b="b"/>
                <a:pathLst>
                  <a:path w="258546" h="59799" extrusionOk="0">
                    <a:moveTo>
                      <a:pt x="228646" y="60692"/>
                    </a:moveTo>
                    <a:lnTo>
                      <a:pt x="29900" y="60692"/>
                    </a:lnTo>
                    <a:cubicBezTo>
                      <a:pt x="13387" y="60691"/>
                      <a:pt x="0" y="47305"/>
                      <a:pt x="0" y="30792"/>
                    </a:cubicBezTo>
                    <a:lnTo>
                      <a:pt x="0" y="30792"/>
                    </a:lnTo>
                    <a:cubicBezTo>
                      <a:pt x="0" y="14279"/>
                      <a:pt x="13387" y="892"/>
                      <a:pt x="29900" y="892"/>
                    </a:cubicBezTo>
                    <a:lnTo>
                      <a:pt x="228646" y="892"/>
                    </a:lnTo>
                    <a:cubicBezTo>
                      <a:pt x="245159" y="892"/>
                      <a:pt x="258546" y="14279"/>
                      <a:pt x="258546" y="30792"/>
                    </a:cubicBezTo>
                    <a:lnTo>
                      <a:pt x="258546" y="30792"/>
                    </a:lnTo>
                    <a:cubicBezTo>
                      <a:pt x="258546" y="47305"/>
                      <a:pt x="245159" y="60692"/>
                      <a:pt x="228646" y="6069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311" name="Google Shape;1311;p27"/>
              <p:cNvSpPr/>
              <p:nvPr/>
            </p:nvSpPr>
            <p:spPr>
              <a:xfrm rot="-709135">
                <a:off x="-171068" y="4397632"/>
                <a:ext cx="778378" cy="89398"/>
              </a:xfrm>
              <a:custGeom>
                <a:avLst/>
                <a:gdLst/>
                <a:ahLst/>
                <a:cxnLst/>
                <a:rect l="l" t="t" r="r" b="b"/>
                <a:pathLst>
                  <a:path w="613180" h="70425" extrusionOk="0">
                    <a:moveTo>
                      <a:pt x="613181" y="36104"/>
                    </a:moveTo>
                    <a:cubicBezTo>
                      <a:pt x="613181" y="55552"/>
                      <a:pt x="475916" y="71317"/>
                      <a:pt x="306590" y="71317"/>
                    </a:cubicBezTo>
                    <a:cubicBezTo>
                      <a:pt x="137265" y="71317"/>
                      <a:pt x="0" y="55552"/>
                      <a:pt x="0" y="36104"/>
                    </a:cubicBezTo>
                    <a:cubicBezTo>
                      <a:pt x="0" y="16657"/>
                      <a:pt x="137266" y="892"/>
                      <a:pt x="306590" y="892"/>
                    </a:cubicBezTo>
                    <a:cubicBezTo>
                      <a:pt x="475915" y="892"/>
                      <a:pt x="613181" y="16657"/>
                      <a:pt x="613181" y="36104"/>
                    </a:cubicBezTo>
                    <a:close/>
                  </a:path>
                </a:pathLst>
              </a:custGeom>
              <a:solidFill>
                <a:srgbClr val="2B0759">
                  <a:alpha val="1013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grpSp>
            <p:nvGrpSpPr>
              <p:cNvPr id="1312" name="Google Shape;1312;p27"/>
              <p:cNvGrpSpPr/>
              <p:nvPr/>
            </p:nvGrpSpPr>
            <p:grpSpPr>
              <a:xfrm rot="-707944">
                <a:off x="-156360" y="4240393"/>
                <a:ext cx="779869" cy="580049"/>
                <a:chOff x="5791217" y="4417163"/>
                <a:chExt cx="614993" cy="457375"/>
              </a:xfrm>
            </p:grpSpPr>
            <p:sp>
              <p:nvSpPr>
                <p:cNvPr id="1313" name="Google Shape;1313;p27"/>
                <p:cNvSpPr/>
                <p:nvPr/>
              </p:nvSpPr>
              <p:spPr>
                <a:xfrm>
                  <a:off x="5791217" y="4417163"/>
                  <a:ext cx="162507" cy="457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2507" h="457375" extrusionOk="0">
                      <a:moveTo>
                        <a:pt x="162507" y="892"/>
                      </a:moveTo>
                      <a:cubicBezTo>
                        <a:pt x="153038" y="6539"/>
                        <a:pt x="143883" y="12697"/>
                        <a:pt x="135082" y="19337"/>
                      </a:cubicBezTo>
                      <a:cubicBezTo>
                        <a:pt x="126247" y="25909"/>
                        <a:pt x="117761" y="32905"/>
                        <a:pt x="109623" y="40323"/>
                      </a:cubicBezTo>
                      <a:cubicBezTo>
                        <a:pt x="93184" y="54890"/>
                        <a:pt x="78180" y="70998"/>
                        <a:pt x="64814" y="88426"/>
                      </a:cubicBezTo>
                      <a:cubicBezTo>
                        <a:pt x="51511" y="105817"/>
                        <a:pt x="40082" y="124564"/>
                        <a:pt x="30717" y="144355"/>
                      </a:cubicBezTo>
                      <a:cubicBezTo>
                        <a:pt x="21542" y="164189"/>
                        <a:pt x="14879" y="185092"/>
                        <a:pt x="10885" y="206578"/>
                      </a:cubicBezTo>
                      <a:cubicBezTo>
                        <a:pt x="2259" y="249426"/>
                        <a:pt x="5255" y="294126"/>
                        <a:pt x="16088" y="336524"/>
                      </a:cubicBezTo>
                      <a:cubicBezTo>
                        <a:pt x="21429" y="357840"/>
                        <a:pt x="28437" y="378704"/>
                        <a:pt x="37046" y="398922"/>
                      </a:cubicBezTo>
                      <a:cubicBezTo>
                        <a:pt x="41354" y="409040"/>
                        <a:pt x="46164" y="418953"/>
                        <a:pt x="50707" y="428999"/>
                      </a:cubicBezTo>
                      <a:lnTo>
                        <a:pt x="66151" y="458267"/>
                      </a:lnTo>
                      <a:cubicBezTo>
                        <a:pt x="60478" y="448807"/>
                        <a:pt x="54817" y="439315"/>
                        <a:pt x="49261" y="429755"/>
                      </a:cubicBezTo>
                      <a:cubicBezTo>
                        <a:pt x="44291" y="419890"/>
                        <a:pt x="39043" y="410135"/>
                        <a:pt x="34285" y="400141"/>
                      </a:cubicBezTo>
                      <a:cubicBezTo>
                        <a:pt x="25050" y="379969"/>
                        <a:pt x="17433" y="359096"/>
                        <a:pt x="11503" y="337718"/>
                      </a:cubicBezTo>
                      <a:cubicBezTo>
                        <a:pt x="5452" y="316287"/>
                        <a:pt x="1793" y="294252"/>
                        <a:pt x="595" y="272015"/>
                      </a:cubicBezTo>
                      <a:lnTo>
                        <a:pt x="0" y="255310"/>
                      </a:lnTo>
                      <a:lnTo>
                        <a:pt x="660" y="238595"/>
                      </a:lnTo>
                      <a:lnTo>
                        <a:pt x="826" y="234416"/>
                      </a:lnTo>
                      <a:lnTo>
                        <a:pt x="1297" y="230259"/>
                      </a:lnTo>
                      <a:lnTo>
                        <a:pt x="2263" y="221946"/>
                      </a:lnTo>
                      <a:lnTo>
                        <a:pt x="3251" y="213634"/>
                      </a:lnTo>
                      <a:lnTo>
                        <a:pt x="4844" y="205415"/>
                      </a:lnTo>
                      <a:cubicBezTo>
                        <a:pt x="9112" y="183485"/>
                        <a:pt x="16103" y="162175"/>
                        <a:pt x="25652" y="141978"/>
                      </a:cubicBezTo>
                      <a:cubicBezTo>
                        <a:pt x="35241" y="121850"/>
                        <a:pt x="47137" y="102905"/>
                        <a:pt x="61099" y="85522"/>
                      </a:cubicBezTo>
                      <a:cubicBezTo>
                        <a:pt x="88908" y="50820"/>
                        <a:pt x="123390" y="22044"/>
                        <a:pt x="162507" y="892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314" name="Google Shape;1314;p27"/>
                <p:cNvSpPr/>
                <p:nvPr/>
              </p:nvSpPr>
              <p:spPr>
                <a:xfrm>
                  <a:off x="6281334" y="4419232"/>
                  <a:ext cx="124876" cy="3176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4876" h="317624" extrusionOk="0">
                      <a:moveTo>
                        <a:pt x="0" y="892"/>
                      </a:moveTo>
                      <a:cubicBezTo>
                        <a:pt x="25845" y="16543"/>
                        <a:pt x="48578" y="36832"/>
                        <a:pt x="67057" y="60737"/>
                      </a:cubicBezTo>
                      <a:cubicBezTo>
                        <a:pt x="95337" y="96589"/>
                        <a:pt x="113968" y="139083"/>
                        <a:pt x="121176" y="184173"/>
                      </a:cubicBezTo>
                      <a:lnTo>
                        <a:pt x="122100" y="189772"/>
                      </a:lnTo>
                      <a:cubicBezTo>
                        <a:pt x="122377" y="191643"/>
                        <a:pt x="122533" y="193530"/>
                        <a:pt x="122755" y="195407"/>
                      </a:cubicBezTo>
                      <a:lnTo>
                        <a:pt x="123991" y="206682"/>
                      </a:lnTo>
                      <a:lnTo>
                        <a:pt x="124605" y="218001"/>
                      </a:lnTo>
                      <a:lnTo>
                        <a:pt x="124877" y="223660"/>
                      </a:lnTo>
                      <a:lnTo>
                        <a:pt x="124842" y="229324"/>
                      </a:lnTo>
                      <a:cubicBezTo>
                        <a:pt x="124827" y="259466"/>
                        <a:pt x="120743" y="289468"/>
                        <a:pt x="112699" y="318516"/>
                      </a:cubicBezTo>
                      <a:cubicBezTo>
                        <a:pt x="118359" y="289169"/>
                        <a:pt x="120819" y="259295"/>
                        <a:pt x="120036" y="229417"/>
                      </a:cubicBezTo>
                      <a:lnTo>
                        <a:pt x="119894" y="223844"/>
                      </a:lnTo>
                      <a:lnTo>
                        <a:pt x="119446" y="218287"/>
                      </a:lnTo>
                      <a:lnTo>
                        <a:pt x="118618" y="207176"/>
                      </a:lnTo>
                      <a:lnTo>
                        <a:pt x="117188" y="196133"/>
                      </a:lnTo>
                      <a:cubicBezTo>
                        <a:pt x="116935" y="194295"/>
                        <a:pt x="116748" y="192448"/>
                        <a:pt x="116440" y="190620"/>
                      </a:cubicBezTo>
                      <a:lnTo>
                        <a:pt x="115426" y="185149"/>
                      </a:lnTo>
                      <a:cubicBezTo>
                        <a:pt x="112948" y="170526"/>
                        <a:pt x="109263" y="156134"/>
                        <a:pt x="104412" y="142119"/>
                      </a:cubicBezTo>
                      <a:cubicBezTo>
                        <a:pt x="99740" y="128045"/>
                        <a:pt x="93884" y="114392"/>
                        <a:pt x="86908" y="101306"/>
                      </a:cubicBezTo>
                      <a:cubicBezTo>
                        <a:pt x="79985" y="88172"/>
                        <a:pt x="72077" y="75582"/>
                        <a:pt x="63252" y="63643"/>
                      </a:cubicBezTo>
                      <a:cubicBezTo>
                        <a:pt x="54406" y="51668"/>
                        <a:pt x="44678" y="40370"/>
                        <a:pt x="34148" y="29844"/>
                      </a:cubicBezTo>
                      <a:cubicBezTo>
                        <a:pt x="23672" y="19173"/>
                        <a:pt x="12241" y="9482"/>
                        <a:pt x="0" y="892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sp>
          <p:nvSpPr>
            <p:cNvPr id="1315" name="Google Shape;1315;p27"/>
            <p:cNvSpPr/>
            <p:nvPr/>
          </p:nvSpPr>
          <p:spPr>
            <a:xfrm flipH="1">
              <a:off x="204628" y="950985"/>
              <a:ext cx="319001" cy="335929"/>
            </a:xfrm>
            <a:custGeom>
              <a:avLst/>
              <a:gdLst/>
              <a:ahLst/>
              <a:cxnLst/>
              <a:rect l="l" t="t" r="r" b="b"/>
              <a:pathLst>
                <a:path w="194513" h="204835" extrusionOk="0">
                  <a:moveTo>
                    <a:pt x="177392" y="36383"/>
                  </a:moveTo>
                  <a:lnTo>
                    <a:pt x="80138" y="0"/>
                  </a:lnTo>
                  <a:lnTo>
                    <a:pt x="0" y="66035"/>
                  </a:lnTo>
                  <a:lnTo>
                    <a:pt x="17119" y="168452"/>
                  </a:lnTo>
                  <a:lnTo>
                    <a:pt x="114375" y="204835"/>
                  </a:lnTo>
                  <a:lnTo>
                    <a:pt x="194513" y="138801"/>
                  </a:lnTo>
                  <a:lnTo>
                    <a:pt x="177392" y="36383"/>
                  </a:ln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1316" name="Google Shape;1316;p27"/>
            <p:cNvGrpSpPr/>
            <p:nvPr/>
          </p:nvGrpSpPr>
          <p:grpSpPr>
            <a:xfrm flipH="1">
              <a:off x="6863386" y="4784318"/>
              <a:ext cx="670971" cy="426896"/>
              <a:chOff x="6780936" y="4251465"/>
              <a:chExt cx="409403" cy="260477"/>
            </a:xfrm>
          </p:grpSpPr>
          <p:sp>
            <p:nvSpPr>
              <p:cNvPr id="1317" name="Google Shape;1317;p27"/>
              <p:cNvSpPr/>
              <p:nvPr/>
            </p:nvSpPr>
            <p:spPr>
              <a:xfrm>
                <a:off x="6780936" y="4251465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9"/>
                    </a:moveTo>
                    <a:lnTo>
                      <a:pt x="126613" y="0"/>
                    </a:lnTo>
                    <a:lnTo>
                      <a:pt x="19317" y="39638"/>
                    </a:lnTo>
                    <a:lnTo>
                      <a:pt x="0" y="152375"/>
                    </a:lnTo>
                    <a:lnTo>
                      <a:pt x="87972" y="225474"/>
                    </a:lnTo>
                    <a:lnTo>
                      <a:pt x="195265" y="185836"/>
                    </a:lnTo>
                    <a:lnTo>
                      <a:pt x="214585" y="73099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318" name="Google Shape;1318;p27"/>
              <p:cNvSpPr/>
              <p:nvPr/>
            </p:nvSpPr>
            <p:spPr>
              <a:xfrm>
                <a:off x="6975754" y="4286469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8"/>
                    </a:moveTo>
                    <a:lnTo>
                      <a:pt x="126613" y="0"/>
                    </a:lnTo>
                    <a:lnTo>
                      <a:pt x="19320" y="39638"/>
                    </a:lnTo>
                    <a:lnTo>
                      <a:pt x="0" y="152375"/>
                    </a:lnTo>
                    <a:lnTo>
                      <a:pt x="87972" y="225473"/>
                    </a:lnTo>
                    <a:lnTo>
                      <a:pt x="195268" y="185836"/>
                    </a:lnTo>
                    <a:lnTo>
                      <a:pt x="214585" y="73098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319" name="Google Shape;1319;p27"/>
            <p:cNvSpPr/>
            <p:nvPr/>
          </p:nvSpPr>
          <p:spPr>
            <a:xfrm flipH="1">
              <a:off x="3258452" y="319948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5541"/>
                  </a:moveTo>
                  <a:cubicBezTo>
                    <a:pt x="31082" y="24124"/>
                    <a:pt x="24124" y="31082"/>
                    <a:pt x="15541" y="31082"/>
                  </a:cubicBezTo>
                  <a:cubicBezTo>
                    <a:pt x="6958" y="31082"/>
                    <a:pt x="0" y="24124"/>
                    <a:pt x="0" y="15541"/>
                  </a:cubicBezTo>
                  <a:cubicBezTo>
                    <a:pt x="0" y="6958"/>
                    <a:pt x="6958" y="0"/>
                    <a:pt x="15541" y="0"/>
                  </a:cubicBezTo>
                  <a:cubicBezTo>
                    <a:pt x="24124" y="0"/>
                    <a:pt x="31082" y="6958"/>
                    <a:pt x="31082" y="155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320" name="Google Shape;1320;p27"/>
            <p:cNvSpPr/>
            <p:nvPr/>
          </p:nvSpPr>
          <p:spPr>
            <a:xfrm flipH="1">
              <a:off x="1962059" y="4784329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2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6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321" name="Google Shape;1321;p27"/>
            <p:cNvSpPr/>
            <p:nvPr/>
          </p:nvSpPr>
          <p:spPr>
            <a:xfrm flipH="1">
              <a:off x="8535656" y="483083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322" name="Google Shape;1322;p27"/>
            <p:cNvSpPr/>
            <p:nvPr/>
          </p:nvSpPr>
          <p:spPr>
            <a:xfrm flipH="1">
              <a:off x="8476294" y="4316439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6433"/>
                  </a:moveTo>
                  <a:cubicBezTo>
                    <a:pt x="31082" y="25016"/>
                    <a:pt x="24125" y="31975"/>
                    <a:pt x="15541" y="31975"/>
                  </a:cubicBezTo>
                  <a:cubicBezTo>
                    <a:pt x="6958" y="31975"/>
                    <a:pt x="0" y="25017"/>
                    <a:pt x="0" y="16433"/>
                  </a:cubicBezTo>
                  <a:cubicBezTo>
                    <a:pt x="0" y="7850"/>
                    <a:pt x="6958" y="892"/>
                    <a:pt x="15541" y="892"/>
                  </a:cubicBezTo>
                  <a:cubicBezTo>
                    <a:pt x="15541" y="892"/>
                    <a:pt x="15541" y="892"/>
                    <a:pt x="15542" y="892"/>
                  </a:cubicBezTo>
                  <a:cubicBezTo>
                    <a:pt x="24125" y="892"/>
                    <a:pt x="31082" y="7850"/>
                    <a:pt x="31083" y="16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3_1">
    <p:spTree>
      <p:nvGrpSpPr>
        <p:cNvPr id="1323" name="Shape 1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4" name="Google Shape;1324;p28"/>
          <p:cNvSpPr/>
          <p:nvPr/>
        </p:nvSpPr>
        <p:spPr>
          <a:xfrm flipH="1">
            <a:off x="-58725" y="-1550"/>
            <a:ext cx="4630724" cy="5146597"/>
          </a:xfrm>
          <a:custGeom>
            <a:avLst/>
            <a:gdLst/>
            <a:ahLst/>
            <a:cxnLst/>
            <a:rect l="l" t="t" r="r" b="b"/>
            <a:pathLst>
              <a:path w="3639076" h="3325749" extrusionOk="0">
                <a:moveTo>
                  <a:pt x="102227" y="3326642"/>
                </a:moveTo>
                <a:cubicBezTo>
                  <a:pt x="102227" y="3326642"/>
                  <a:pt x="-223048" y="2689310"/>
                  <a:pt x="286843" y="2364259"/>
                </a:cubicBezTo>
                <a:cubicBezTo>
                  <a:pt x="796735" y="2039208"/>
                  <a:pt x="858274" y="1305926"/>
                  <a:pt x="286843" y="920916"/>
                </a:cubicBezTo>
                <a:cubicBezTo>
                  <a:pt x="-284587" y="535906"/>
                  <a:pt x="175944" y="892"/>
                  <a:pt x="175944" y="892"/>
                </a:cubicBezTo>
                <a:lnTo>
                  <a:pt x="3639077" y="892"/>
                </a:lnTo>
                <a:lnTo>
                  <a:pt x="3639077" y="332664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grpSp>
        <p:nvGrpSpPr>
          <p:cNvPr id="1325" name="Google Shape;1325;p28"/>
          <p:cNvGrpSpPr/>
          <p:nvPr/>
        </p:nvGrpSpPr>
        <p:grpSpPr>
          <a:xfrm>
            <a:off x="-184779" y="315108"/>
            <a:ext cx="9073290" cy="5065220"/>
            <a:chOff x="-184779" y="315108"/>
            <a:chExt cx="9073290" cy="5065220"/>
          </a:xfrm>
        </p:grpSpPr>
        <p:sp>
          <p:nvSpPr>
            <p:cNvPr id="1326" name="Google Shape;1326;p28"/>
            <p:cNvSpPr/>
            <p:nvPr/>
          </p:nvSpPr>
          <p:spPr>
            <a:xfrm>
              <a:off x="8829140" y="3050714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6433"/>
                  </a:moveTo>
                  <a:cubicBezTo>
                    <a:pt x="31082" y="25016"/>
                    <a:pt x="24125" y="31975"/>
                    <a:pt x="15541" y="31975"/>
                  </a:cubicBezTo>
                  <a:cubicBezTo>
                    <a:pt x="6958" y="31975"/>
                    <a:pt x="0" y="25017"/>
                    <a:pt x="0" y="16433"/>
                  </a:cubicBezTo>
                  <a:cubicBezTo>
                    <a:pt x="0" y="7850"/>
                    <a:pt x="6958" y="892"/>
                    <a:pt x="15541" y="892"/>
                  </a:cubicBezTo>
                  <a:cubicBezTo>
                    <a:pt x="15541" y="892"/>
                    <a:pt x="15541" y="892"/>
                    <a:pt x="15542" y="892"/>
                  </a:cubicBezTo>
                  <a:cubicBezTo>
                    <a:pt x="24125" y="892"/>
                    <a:pt x="31082" y="7850"/>
                    <a:pt x="31083" y="16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327" name="Google Shape;1327;p28"/>
            <p:cNvSpPr/>
            <p:nvPr/>
          </p:nvSpPr>
          <p:spPr>
            <a:xfrm>
              <a:off x="5087828" y="4773283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1328" name="Google Shape;1328;p28"/>
            <p:cNvGrpSpPr/>
            <p:nvPr/>
          </p:nvGrpSpPr>
          <p:grpSpPr>
            <a:xfrm>
              <a:off x="-184779" y="2113757"/>
              <a:ext cx="615066" cy="606749"/>
              <a:chOff x="4475733" y="4498537"/>
              <a:chExt cx="375292" cy="370217"/>
            </a:xfrm>
          </p:grpSpPr>
          <p:sp>
            <p:nvSpPr>
              <p:cNvPr id="1329" name="Google Shape;1329;p28"/>
              <p:cNvSpPr/>
              <p:nvPr/>
            </p:nvSpPr>
            <p:spPr>
              <a:xfrm>
                <a:off x="4475733" y="4677832"/>
                <a:ext cx="206205" cy="190922"/>
              </a:xfrm>
              <a:custGeom>
                <a:avLst/>
                <a:gdLst/>
                <a:ahLst/>
                <a:cxnLst/>
                <a:rect l="l" t="t" r="r" b="b"/>
                <a:pathLst>
                  <a:path w="206205" h="190922" extrusionOk="0">
                    <a:moveTo>
                      <a:pt x="165342" y="12345"/>
                    </a:moveTo>
                    <a:lnTo>
                      <a:pt x="62241" y="0"/>
                    </a:lnTo>
                    <a:lnTo>
                      <a:pt x="0" y="83119"/>
                    </a:lnTo>
                    <a:lnTo>
                      <a:pt x="40860" y="178581"/>
                    </a:lnTo>
                    <a:lnTo>
                      <a:pt x="143962" y="190923"/>
                    </a:lnTo>
                    <a:lnTo>
                      <a:pt x="206206" y="107807"/>
                    </a:lnTo>
                    <a:lnTo>
                      <a:pt x="165342" y="12345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330" name="Google Shape;1330;p28"/>
              <p:cNvSpPr/>
              <p:nvPr/>
            </p:nvSpPr>
            <p:spPr>
              <a:xfrm>
                <a:off x="4644820" y="4611234"/>
                <a:ext cx="206205" cy="190922"/>
              </a:xfrm>
              <a:custGeom>
                <a:avLst/>
                <a:gdLst/>
                <a:ahLst/>
                <a:cxnLst/>
                <a:rect l="l" t="t" r="r" b="b"/>
                <a:pathLst>
                  <a:path w="206205" h="190922" extrusionOk="0">
                    <a:moveTo>
                      <a:pt x="165345" y="12345"/>
                    </a:moveTo>
                    <a:lnTo>
                      <a:pt x="62241" y="0"/>
                    </a:lnTo>
                    <a:lnTo>
                      <a:pt x="0" y="83119"/>
                    </a:lnTo>
                    <a:lnTo>
                      <a:pt x="40860" y="178580"/>
                    </a:lnTo>
                    <a:lnTo>
                      <a:pt x="143965" y="190923"/>
                    </a:lnTo>
                    <a:lnTo>
                      <a:pt x="206206" y="107807"/>
                    </a:lnTo>
                    <a:lnTo>
                      <a:pt x="165345" y="12345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331" name="Google Shape;1331;p28"/>
              <p:cNvSpPr/>
              <p:nvPr/>
            </p:nvSpPr>
            <p:spPr>
              <a:xfrm>
                <a:off x="4497197" y="4498537"/>
                <a:ext cx="206208" cy="190922"/>
              </a:xfrm>
              <a:custGeom>
                <a:avLst/>
                <a:gdLst/>
                <a:ahLst/>
                <a:cxnLst/>
                <a:rect l="l" t="t" r="r" b="b"/>
                <a:pathLst>
                  <a:path w="206208" h="190922" extrusionOk="0">
                    <a:moveTo>
                      <a:pt x="165345" y="12342"/>
                    </a:moveTo>
                    <a:lnTo>
                      <a:pt x="62241" y="0"/>
                    </a:lnTo>
                    <a:lnTo>
                      <a:pt x="0" y="83116"/>
                    </a:lnTo>
                    <a:lnTo>
                      <a:pt x="40864" y="178581"/>
                    </a:lnTo>
                    <a:lnTo>
                      <a:pt x="143965" y="190923"/>
                    </a:lnTo>
                    <a:lnTo>
                      <a:pt x="206209" y="107804"/>
                    </a:lnTo>
                    <a:lnTo>
                      <a:pt x="165345" y="12342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332" name="Google Shape;1332;p28"/>
            <p:cNvGrpSpPr/>
            <p:nvPr/>
          </p:nvGrpSpPr>
          <p:grpSpPr>
            <a:xfrm rot="-2700000">
              <a:off x="8164858" y="4778714"/>
              <a:ext cx="670984" cy="426904"/>
              <a:chOff x="6780936" y="4251465"/>
              <a:chExt cx="409403" cy="260477"/>
            </a:xfrm>
          </p:grpSpPr>
          <p:sp>
            <p:nvSpPr>
              <p:cNvPr id="1333" name="Google Shape;1333;p28"/>
              <p:cNvSpPr/>
              <p:nvPr/>
            </p:nvSpPr>
            <p:spPr>
              <a:xfrm>
                <a:off x="6780936" y="4251465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9"/>
                    </a:moveTo>
                    <a:lnTo>
                      <a:pt x="126613" y="0"/>
                    </a:lnTo>
                    <a:lnTo>
                      <a:pt x="19317" y="39638"/>
                    </a:lnTo>
                    <a:lnTo>
                      <a:pt x="0" y="152375"/>
                    </a:lnTo>
                    <a:lnTo>
                      <a:pt x="87972" y="225474"/>
                    </a:lnTo>
                    <a:lnTo>
                      <a:pt x="195265" y="185836"/>
                    </a:lnTo>
                    <a:lnTo>
                      <a:pt x="214585" y="73099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334" name="Google Shape;1334;p28"/>
              <p:cNvSpPr/>
              <p:nvPr/>
            </p:nvSpPr>
            <p:spPr>
              <a:xfrm>
                <a:off x="6975754" y="4286469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8"/>
                    </a:moveTo>
                    <a:lnTo>
                      <a:pt x="126613" y="0"/>
                    </a:lnTo>
                    <a:lnTo>
                      <a:pt x="19320" y="39638"/>
                    </a:lnTo>
                    <a:lnTo>
                      <a:pt x="0" y="152375"/>
                    </a:lnTo>
                    <a:lnTo>
                      <a:pt x="87972" y="225473"/>
                    </a:lnTo>
                    <a:lnTo>
                      <a:pt x="195268" y="185836"/>
                    </a:lnTo>
                    <a:lnTo>
                      <a:pt x="214585" y="73098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335" name="Google Shape;1335;p28"/>
            <p:cNvSpPr/>
            <p:nvPr/>
          </p:nvSpPr>
          <p:spPr>
            <a:xfrm>
              <a:off x="6621878" y="315108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336" name="Google Shape;1336;p28"/>
            <p:cNvSpPr/>
            <p:nvPr/>
          </p:nvSpPr>
          <p:spPr>
            <a:xfrm>
              <a:off x="1407203" y="4604008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sp>
        <p:nvSpPr>
          <p:cNvPr id="1337" name="Google Shape;1337;p28"/>
          <p:cNvSpPr txBox="1"/>
          <p:nvPr>
            <p:ph type="title"/>
          </p:nvPr>
        </p:nvSpPr>
        <p:spPr>
          <a:xfrm>
            <a:off x="4773201" y="564988"/>
            <a:ext cx="3359700" cy="1058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338" name="Google Shape;1338;p28"/>
          <p:cNvSpPr txBox="1"/>
          <p:nvPr>
            <p:ph type="subTitle" idx="1"/>
          </p:nvPr>
        </p:nvSpPr>
        <p:spPr>
          <a:xfrm>
            <a:off x="4773200" y="1555012"/>
            <a:ext cx="3359700" cy="11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9" name="Google Shape;1339;p28"/>
          <p:cNvSpPr txBox="1"/>
          <p:nvPr/>
        </p:nvSpPr>
        <p:spPr>
          <a:xfrm>
            <a:off x="4773200" y="3488167"/>
            <a:ext cx="3359700" cy="73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-GB" sz="1100" b="1">
                <a:solidFill>
                  <a:schemeClr val="dk1"/>
                </a:solidFill>
                <a:latin typeface="Mandali"/>
                <a:ea typeface="Mandali"/>
                <a:cs typeface="Mandali"/>
                <a:sym typeface="Mandali"/>
              </a:rPr>
              <a:t>CREDITS:</a:t>
            </a:r>
            <a:r>
              <a:rPr lang="en-GB" sz="1100">
                <a:solidFill>
                  <a:schemeClr val="dk1"/>
                </a:solidFill>
                <a:latin typeface="Mandali"/>
                <a:ea typeface="Mandali"/>
                <a:cs typeface="Mandali"/>
                <a:sym typeface="Mandali"/>
              </a:rPr>
              <a:t> This presentation template was created by </a:t>
            </a:r>
            <a:r>
              <a:rPr lang="en-GB" sz="1100" b="1" u="sng">
                <a:solidFill>
                  <a:schemeClr val="dk1"/>
                </a:solidFill>
                <a:latin typeface="Mandali"/>
                <a:ea typeface="Mandali"/>
                <a:cs typeface="Mandali"/>
                <a:sym typeface="Mandali"/>
                <a:hlinkClick r:id="rId2"/>
              </a:rPr>
              <a:t>Slidesgo</a:t>
            </a:r>
            <a:r>
              <a:rPr lang="en-GB" sz="1100">
                <a:solidFill>
                  <a:schemeClr val="dk1"/>
                </a:solidFill>
                <a:latin typeface="Mandali"/>
                <a:ea typeface="Mandali"/>
                <a:cs typeface="Mandali"/>
                <a:sym typeface="Mandali"/>
              </a:rPr>
              <a:t>, and includes icons by </a:t>
            </a:r>
            <a:r>
              <a:rPr lang="en-GB" sz="1100" b="1" u="sng">
                <a:solidFill>
                  <a:schemeClr val="dk1"/>
                </a:solidFill>
                <a:latin typeface="Mandali"/>
                <a:ea typeface="Mandali"/>
                <a:cs typeface="Mandali"/>
                <a:sym typeface="Mandali"/>
                <a:hlinkClick r:id="rId3"/>
              </a:rPr>
              <a:t>Flaticon</a:t>
            </a:r>
            <a:r>
              <a:rPr lang="en-GB" sz="1100">
                <a:solidFill>
                  <a:schemeClr val="dk1"/>
                </a:solidFill>
                <a:latin typeface="Mandali"/>
                <a:ea typeface="Mandali"/>
                <a:cs typeface="Mandali"/>
                <a:sym typeface="Mandali"/>
              </a:rPr>
              <a:t>, and infographics &amp; images by </a:t>
            </a:r>
            <a:r>
              <a:rPr lang="en-GB" sz="1100" b="1" u="sng">
                <a:solidFill>
                  <a:schemeClr val="dk1"/>
                </a:solidFill>
                <a:latin typeface="Mandali"/>
                <a:ea typeface="Mandali"/>
                <a:cs typeface="Mandali"/>
                <a:sym typeface="Mandali"/>
                <a:hlinkClick r:id="rId4"/>
              </a:rPr>
              <a:t>Freepik</a:t>
            </a:r>
            <a:r>
              <a:rPr lang="en-GB" sz="1100">
                <a:solidFill>
                  <a:schemeClr val="dk1"/>
                </a:solidFill>
                <a:latin typeface="Mandali"/>
                <a:ea typeface="Mandali"/>
                <a:cs typeface="Mandali"/>
                <a:sym typeface="Mandali"/>
              </a:rPr>
              <a:t> </a:t>
            </a:r>
            <a:endParaRPr sz="1100">
              <a:solidFill>
                <a:schemeClr val="dk1"/>
              </a:solidFill>
              <a:latin typeface="Mandali"/>
              <a:ea typeface="Mandali"/>
              <a:cs typeface="Mandali"/>
              <a:sym typeface="Mandali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340" name="Shape 1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1" name="Google Shape;1341;p29"/>
          <p:cNvGrpSpPr/>
          <p:nvPr/>
        </p:nvGrpSpPr>
        <p:grpSpPr>
          <a:xfrm>
            <a:off x="-311156" y="249791"/>
            <a:ext cx="9721010" cy="5242723"/>
            <a:chOff x="-311156" y="249791"/>
            <a:chExt cx="9721010" cy="5242723"/>
          </a:xfrm>
        </p:grpSpPr>
        <p:grpSp>
          <p:nvGrpSpPr>
            <p:cNvPr id="1342" name="Google Shape;1342;p29"/>
            <p:cNvGrpSpPr/>
            <p:nvPr/>
          </p:nvGrpSpPr>
          <p:grpSpPr>
            <a:xfrm rot="-2102929">
              <a:off x="8697475" y="3263427"/>
              <a:ext cx="575668" cy="657895"/>
              <a:chOff x="8723730" y="3828847"/>
              <a:chExt cx="575642" cy="657865"/>
            </a:xfrm>
          </p:grpSpPr>
          <p:sp>
            <p:nvSpPr>
              <p:cNvPr id="1343" name="Google Shape;1343;p29"/>
              <p:cNvSpPr/>
              <p:nvPr/>
            </p:nvSpPr>
            <p:spPr>
              <a:xfrm>
                <a:off x="8723730" y="3828847"/>
                <a:ext cx="575642" cy="657865"/>
              </a:xfrm>
              <a:custGeom>
                <a:avLst/>
                <a:gdLst/>
                <a:ahLst/>
                <a:cxnLst/>
                <a:rect l="l" t="t" r="r" b="b"/>
                <a:pathLst>
                  <a:path w="575642" h="657865" extrusionOk="0">
                    <a:moveTo>
                      <a:pt x="466682" y="0"/>
                    </a:moveTo>
                    <a:lnTo>
                      <a:pt x="0" y="454537"/>
                    </a:lnTo>
                    <a:lnTo>
                      <a:pt x="575642" y="657865"/>
                    </a:lnTo>
                    <a:lnTo>
                      <a:pt x="466682" y="0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344" name="Google Shape;1344;p29"/>
              <p:cNvSpPr/>
              <p:nvPr/>
            </p:nvSpPr>
            <p:spPr>
              <a:xfrm>
                <a:off x="8723730" y="3828847"/>
                <a:ext cx="466681" cy="454537"/>
              </a:xfrm>
              <a:custGeom>
                <a:avLst/>
                <a:gdLst/>
                <a:ahLst/>
                <a:cxnLst/>
                <a:rect l="l" t="t" r="r" b="b"/>
                <a:pathLst>
                  <a:path w="466681" h="454537" extrusionOk="0">
                    <a:moveTo>
                      <a:pt x="466682" y="0"/>
                    </a:moveTo>
                    <a:lnTo>
                      <a:pt x="344086" y="397588"/>
                    </a:lnTo>
                    <a:lnTo>
                      <a:pt x="0" y="454537"/>
                    </a:lnTo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345" name="Google Shape;1345;p29"/>
              <p:cNvSpPr/>
              <p:nvPr/>
            </p:nvSpPr>
            <p:spPr>
              <a:xfrm>
                <a:off x="9067817" y="4226437"/>
                <a:ext cx="231550" cy="260271"/>
              </a:xfrm>
              <a:custGeom>
                <a:avLst/>
                <a:gdLst/>
                <a:ahLst/>
                <a:cxnLst/>
                <a:rect l="l" t="t" r="r" b="b"/>
                <a:pathLst>
                  <a:path w="231550" h="260271" extrusionOk="0">
                    <a:moveTo>
                      <a:pt x="231550" y="260272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346" name="Google Shape;1346;p29"/>
            <p:cNvGrpSpPr/>
            <p:nvPr/>
          </p:nvGrpSpPr>
          <p:grpSpPr>
            <a:xfrm>
              <a:off x="-311156" y="601263"/>
              <a:ext cx="9589759" cy="4891251"/>
              <a:chOff x="-311156" y="601263"/>
              <a:chExt cx="9589759" cy="4891251"/>
            </a:xfrm>
          </p:grpSpPr>
          <p:grpSp>
            <p:nvGrpSpPr>
              <p:cNvPr id="1347" name="Google Shape;1347;p29"/>
              <p:cNvGrpSpPr/>
              <p:nvPr/>
            </p:nvGrpSpPr>
            <p:grpSpPr>
              <a:xfrm rot="5050526">
                <a:off x="8419053" y="769853"/>
                <a:ext cx="949821" cy="676378"/>
                <a:chOff x="713705" y="1462686"/>
                <a:chExt cx="1116923" cy="795374"/>
              </a:xfrm>
            </p:grpSpPr>
            <p:grpSp>
              <p:nvGrpSpPr>
                <p:cNvPr id="1348" name="Google Shape;1348;p29"/>
                <p:cNvGrpSpPr/>
                <p:nvPr/>
              </p:nvGrpSpPr>
              <p:grpSpPr>
                <a:xfrm flipH="1">
                  <a:off x="960915" y="1613208"/>
                  <a:ext cx="868899" cy="644579"/>
                  <a:chOff x="9314223" y="2823358"/>
                  <a:chExt cx="868899" cy="644579"/>
                </a:xfrm>
              </p:grpSpPr>
              <p:sp>
                <p:nvSpPr>
                  <p:cNvPr id="1349" name="Google Shape;1349;p29"/>
                  <p:cNvSpPr/>
                  <p:nvPr/>
                </p:nvSpPr>
                <p:spPr>
                  <a:xfrm>
                    <a:off x="9314223" y="2823358"/>
                    <a:ext cx="868899" cy="6445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68899" h="644579" extrusionOk="0">
                        <a:moveTo>
                          <a:pt x="763028" y="95"/>
                        </a:moveTo>
                        <a:lnTo>
                          <a:pt x="168472" y="408331"/>
                        </a:lnTo>
                        <a:cubicBezTo>
                          <a:pt x="145236" y="424284"/>
                          <a:pt x="124852" y="444031"/>
                          <a:pt x="108175" y="466745"/>
                        </a:cubicBezTo>
                        <a:lnTo>
                          <a:pt x="100" y="613929"/>
                        </a:lnTo>
                        <a:lnTo>
                          <a:pt x="10671" y="629302"/>
                        </a:lnTo>
                        <a:lnTo>
                          <a:pt x="21239" y="644675"/>
                        </a:lnTo>
                        <a:lnTo>
                          <a:pt x="197492" y="596637"/>
                        </a:lnTo>
                        <a:cubicBezTo>
                          <a:pt x="224689" y="589223"/>
                          <a:pt x="250445" y="577289"/>
                          <a:pt x="273681" y="561336"/>
                        </a:cubicBezTo>
                        <a:lnTo>
                          <a:pt x="868999" y="15257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350" name="Google Shape;1350;p29"/>
                  <p:cNvSpPr/>
                  <p:nvPr/>
                </p:nvSpPr>
                <p:spPr>
                  <a:xfrm>
                    <a:off x="9322602" y="2839923"/>
                    <a:ext cx="844283" cy="61625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44283" h="616255" extrusionOk="0">
                        <a:moveTo>
                          <a:pt x="100" y="609552"/>
                        </a:moveTo>
                        <a:lnTo>
                          <a:pt x="110808" y="458255"/>
                        </a:lnTo>
                        <a:cubicBezTo>
                          <a:pt x="126571" y="436770"/>
                          <a:pt x="145848" y="418096"/>
                          <a:pt x="167827" y="403018"/>
                        </a:cubicBezTo>
                        <a:lnTo>
                          <a:pt x="754645" y="95"/>
                        </a:lnTo>
                        <a:lnTo>
                          <a:pt x="844383" y="130601"/>
                        </a:lnTo>
                        <a:lnTo>
                          <a:pt x="257568" y="533521"/>
                        </a:lnTo>
                        <a:cubicBezTo>
                          <a:pt x="235600" y="548616"/>
                          <a:pt x="211242" y="559902"/>
                          <a:pt x="185519" y="566904"/>
                        </a:cubicBezTo>
                        <a:lnTo>
                          <a:pt x="4775" y="616351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351" name="Google Shape;1351;p29"/>
                  <p:cNvSpPr/>
                  <p:nvPr/>
                </p:nvSpPr>
                <p:spPr>
                  <a:xfrm>
                    <a:off x="10069409" y="2824254"/>
                    <a:ext cx="111784" cy="15742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1784" h="157423" extrusionOk="0">
                        <a:moveTo>
                          <a:pt x="111785" y="152915"/>
                        </a:moveTo>
                        <a:lnTo>
                          <a:pt x="6443" y="0"/>
                        </a:lnTo>
                        <a:lnTo>
                          <a:pt x="0" y="4422"/>
                        </a:lnTo>
                        <a:lnTo>
                          <a:pt x="105210" y="157424"/>
                        </a:lnTo>
                        <a:lnTo>
                          <a:pt x="111785" y="152915"/>
                        </a:ln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352" name="Google Shape;1352;p29"/>
                <p:cNvGrpSpPr/>
                <p:nvPr/>
              </p:nvGrpSpPr>
              <p:grpSpPr>
                <a:xfrm flipH="1">
                  <a:off x="1281363" y="1839151"/>
                  <a:ext cx="540072" cy="406877"/>
                  <a:chOff x="9322602" y="3049301"/>
                  <a:chExt cx="540072" cy="406877"/>
                </a:xfrm>
              </p:grpSpPr>
              <p:grpSp>
                <p:nvGrpSpPr>
                  <p:cNvPr id="1353" name="Google Shape;1353;p29"/>
                  <p:cNvGrpSpPr/>
                  <p:nvPr/>
                </p:nvGrpSpPr>
                <p:grpSpPr>
                  <a:xfrm>
                    <a:off x="9322602" y="3049764"/>
                    <a:ext cx="538670" cy="406414"/>
                    <a:chOff x="9322602" y="3049764"/>
                    <a:chExt cx="538670" cy="406414"/>
                  </a:xfrm>
                </p:grpSpPr>
                <p:sp>
                  <p:nvSpPr>
                    <p:cNvPr id="1354" name="Google Shape;1354;p29"/>
                    <p:cNvSpPr/>
                    <p:nvPr/>
                  </p:nvSpPr>
                  <p:spPr>
                    <a:xfrm>
                      <a:off x="9322602" y="3049764"/>
                      <a:ext cx="538670" cy="40641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38670" h="406414" extrusionOk="0">
                          <a:moveTo>
                            <a:pt x="449032" y="95"/>
                          </a:moveTo>
                          <a:lnTo>
                            <a:pt x="167827" y="193177"/>
                          </a:lnTo>
                          <a:cubicBezTo>
                            <a:pt x="145848" y="208255"/>
                            <a:pt x="126571" y="226929"/>
                            <a:pt x="110808" y="248414"/>
                          </a:cubicBezTo>
                          <a:lnTo>
                            <a:pt x="100" y="399711"/>
                          </a:lnTo>
                          <a:lnTo>
                            <a:pt x="4775" y="406510"/>
                          </a:lnTo>
                          <a:lnTo>
                            <a:pt x="185519" y="357063"/>
                          </a:lnTo>
                          <a:cubicBezTo>
                            <a:pt x="211242" y="350061"/>
                            <a:pt x="235599" y="338776"/>
                            <a:pt x="257568" y="323680"/>
                          </a:cubicBezTo>
                          <a:lnTo>
                            <a:pt x="538770" y="13060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355" name="Google Shape;1355;p29"/>
                    <p:cNvSpPr/>
                    <p:nvPr/>
                  </p:nvSpPr>
                  <p:spPr>
                    <a:xfrm>
                      <a:off x="9490384" y="3069344"/>
                      <a:ext cx="329620" cy="18616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29620" h="186168" extrusionOk="0">
                          <a:moveTo>
                            <a:pt x="100" y="186263"/>
                          </a:moveTo>
                          <a:lnTo>
                            <a:pt x="271235" y="95"/>
                          </a:lnTo>
                          <a:cubicBezTo>
                            <a:pt x="271235" y="95"/>
                            <a:pt x="295726" y="57808"/>
                            <a:pt x="329720" y="95192"/>
                          </a:cubicBezTo>
                          <a:cubicBezTo>
                            <a:pt x="329720" y="95192"/>
                            <a:pt x="277860" y="57936"/>
                            <a:pt x="262084" y="22941"/>
                          </a:cubicBezTo>
                          <a:cubicBezTo>
                            <a:pt x="179017" y="83927"/>
                            <a:pt x="91438" y="138524"/>
                            <a:pt x="101" y="186263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356" name="Google Shape;1356;p29"/>
                  <p:cNvSpPr/>
                  <p:nvPr/>
                </p:nvSpPr>
                <p:spPr>
                  <a:xfrm>
                    <a:off x="9770132" y="3049301"/>
                    <a:ext cx="92542" cy="1314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2542" h="131430" extrusionOk="0">
                        <a:moveTo>
                          <a:pt x="91241" y="131063"/>
                        </a:moveTo>
                        <a:cubicBezTo>
                          <a:pt x="85022" y="135332"/>
                          <a:pt x="59894" y="109578"/>
                          <a:pt x="35115" y="73540"/>
                        </a:cubicBezTo>
                        <a:cubicBezTo>
                          <a:pt x="10332" y="37502"/>
                          <a:pt x="-4716" y="4827"/>
                          <a:pt x="1502" y="558"/>
                        </a:cubicBezTo>
                        <a:cubicBezTo>
                          <a:pt x="7720" y="-3712"/>
                          <a:pt x="32848" y="22041"/>
                          <a:pt x="57630" y="58079"/>
                        </a:cubicBezTo>
                        <a:cubicBezTo>
                          <a:pt x="82409" y="94118"/>
                          <a:pt x="97459" y="126793"/>
                          <a:pt x="91241" y="131063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grpSp>
                <p:nvGrpSpPr>
                  <p:cNvPr id="1357" name="Google Shape;1357;p29"/>
                  <p:cNvGrpSpPr/>
                  <p:nvPr/>
                </p:nvGrpSpPr>
                <p:grpSpPr>
                  <a:xfrm>
                    <a:off x="9438824" y="3160959"/>
                    <a:ext cx="339033" cy="199734"/>
                    <a:chOff x="9438824" y="3160959"/>
                    <a:chExt cx="339033" cy="199734"/>
                  </a:xfrm>
                </p:grpSpPr>
                <p:sp>
                  <p:nvSpPr>
                    <p:cNvPr id="1358" name="Google Shape;1358;p29"/>
                    <p:cNvSpPr/>
                    <p:nvPr/>
                  </p:nvSpPr>
                  <p:spPr>
                    <a:xfrm>
                      <a:off x="9751296" y="3176345"/>
                      <a:ext cx="26561" cy="2654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6561" h="26541" extrusionOk="0">
                          <a:moveTo>
                            <a:pt x="20899" y="24304"/>
                          </a:moveTo>
                          <a:cubicBezTo>
                            <a:pt x="14853" y="28453"/>
                            <a:pt x="6587" y="26919"/>
                            <a:pt x="2434" y="20878"/>
                          </a:cubicBezTo>
                          <a:cubicBezTo>
                            <a:pt x="-1718" y="14837"/>
                            <a:pt x="-183" y="6577"/>
                            <a:pt x="5862" y="2428"/>
                          </a:cubicBezTo>
                          <a:cubicBezTo>
                            <a:pt x="11907" y="-1721"/>
                            <a:pt x="20174" y="-188"/>
                            <a:pt x="24326" y="5852"/>
                          </a:cubicBezTo>
                          <a:cubicBezTo>
                            <a:pt x="28479" y="11892"/>
                            <a:pt x="26946" y="20152"/>
                            <a:pt x="20902" y="24302"/>
                          </a:cubicBezTo>
                          <a:cubicBezTo>
                            <a:pt x="20901" y="24303"/>
                            <a:pt x="20900" y="24304"/>
                            <a:pt x="20899" y="24304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359" name="Google Shape;1359;p29"/>
                    <p:cNvSpPr/>
                    <p:nvPr/>
                  </p:nvSpPr>
                  <p:spPr>
                    <a:xfrm>
                      <a:off x="9631053" y="3247865"/>
                      <a:ext cx="26564" cy="2654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6564" h="26544" extrusionOk="0">
                          <a:moveTo>
                            <a:pt x="20904" y="24304"/>
                          </a:moveTo>
                          <a:cubicBezTo>
                            <a:pt x="14860" y="28455"/>
                            <a:pt x="6592" y="26924"/>
                            <a:pt x="2437" y="20884"/>
                          </a:cubicBezTo>
                          <a:cubicBezTo>
                            <a:pt x="-1717" y="14844"/>
                            <a:pt x="-186" y="6582"/>
                            <a:pt x="5859" y="2431"/>
                          </a:cubicBezTo>
                          <a:cubicBezTo>
                            <a:pt x="11903" y="-1721"/>
                            <a:pt x="20172" y="-190"/>
                            <a:pt x="24327" y="5850"/>
                          </a:cubicBezTo>
                          <a:cubicBezTo>
                            <a:pt x="24328" y="5851"/>
                            <a:pt x="24328" y="5851"/>
                            <a:pt x="24329" y="5852"/>
                          </a:cubicBezTo>
                          <a:cubicBezTo>
                            <a:pt x="28482" y="11892"/>
                            <a:pt x="26949" y="20153"/>
                            <a:pt x="20905" y="24304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360" name="Google Shape;1360;p29"/>
                    <p:cNvSpPr/>
                    <p:nvPr/>
                  </p:nvSpPr>
                  <p:spPr>
                    <a:xfrm>
                      <a:off x="9689647" y="3160959"/>
                      <a:ext cx="13778" cy="1376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778" h="13767" extrusionOk="0">
                          <a:moveTo>
                            <a:pt x="10890" y="12653"/>
                          </a:moveTo>
                          <a:cubicBezTo>
                            <a:pt x="7754" y="14805"/>
                            <a:pt x="3465" y="14010"/>
                            <a:pt x="1311" y="10876"/>
                          </a:cubicBezTo>
                          <a:cubicBezTo>
                            <a:pt x="-843" y="7743"/>
                            <a:pt x="-47" y="3458"/>
                            <a:pt x="3089" y="1305"/>
                          </a:cubicBezTo>
                          <a:cubicBezTo>
                            <a:pt x="6224" y="-846"/>
                            <a:pt x="10510" y="-52"/>
                            <a:pt x="12666" y="3079"/>
                          </a:cubicBezTo>
                          <a:cubicBezTo>
                            <a:pt x="14821" y="6212"/>
                            <a:pt x="14026" y="10499"/>
                            <a:pt x="10891" y="12653"/>
                          </a:cubicBezTo>
                          <a:cubicBezTo>
                            <a:pt x="10891" y="12653"/>
                            <a:pt x="10891" y="12653"/>
                            <a:pt x="10891" y="12653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361" name="Google Shape;1361;p29"/>
                    <p:cNvSpPr/>
                    <p:nvPr/>
                  </p:nvSpPr>
                  <p:spPr>
                    <a:xfrm>
                      <a:off x="9438824" y="3346926"/>
                      <a:ext cx="13776" cy="1376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776" h="13767" extrusionOk="0">
                          <a:moveTo>
                            <a:pt x="10891" y="12651"/>
                          </a:moveTo>
                          <a:cubicBezTo>
                            <a:pt x="7756" y="14805"/>
                            <a:pt x="3468" y="14011"/>
                            <a:pt x="1313" y="10879"/>
                          </a:cubicBezTo>
                          <a:cubicBezTo>
                            <a:pt x="-843" y="7746"/>
                            <a:pt x="-49" y="3460"/>
                            <a:pt x="3087" y="1307"/>
                          </a:cubicBezTo>
                          <a:cubicBezTo>
                            <a:pt x="6222" y="-847"/>
                            <a:pt x="10510" y="-53"/>
                            <a:pt x="12665" y="3079"/>
                          </a:cubicBezTo>
                          <a:cubicBezTo>
                            <a:pt x="12665" y="3079"/>
                            <a:pt x="12665" y="3080"/>
                            <a:pt x="12665" y="3080"/>
                          </a:cubicBezTo>
                          <a:cubicBezTo>
                            <a:pt x="14818" y="6213"/>
                            <a:pt x="14024" y="10497"/>
                            <a:pt x="10891" y="12651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362" name="Google Shape;1362;p29"/>
                    <p:cNvSpPr/>
                    <p:nvPr/>
                  </p:nvSpPr>
                  <p:spPr>
                    <a:xfrm>
                      <a:off x="9506531" y="3262708"/>
                      <a:ext cx="48627" cy="485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8627" h="48592" extrusionOk="0">
                          <a:moveTo>
                            <a:pt x="38183" y="44413"/>
                          </a:moveTo>
                          <a:cubicBezTo>
                            <a:pt x="27116" y="52012"/>
                            <a:pt x="11981" y="49208"/>
                            <a:pt x="4377" y="38150"/>
                          </a:cubicBezTo>
                          <a:cubicBezTo>
                            <a:pt x="-3227" y="27092"/>
                            <a:pt x="-421" y="11967"/>
                            <a:pt x="10645" y="4369"/>
                          </a:cubicBezTo>
                          <a:cubicBezTo>
                            <a:pt x="21711" y="-3230"/>
                            <a:pt x="36846" y="-426"/>
                            <a:pt x="44451" y="10632"/>
                          </a:cubicBezTo>
                          <a:cubicBezTo>
                            <a:pt x="44451" y="10633"/>
                            <a:pt x="44452" y="10634"/>
                            <a:pt x="44452" y="10634"/>
                          </a:cubicBezTo>
                          <a:cubicBezTo>
                            <a:pt x="52055" y="21692"/>
                            <a:pt x="49248" y="36815"/>
                            <a:pt x="38183" y="44414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</p:grpSp>
            <p:sp>
              <p:nvSpPr>
                <p:cNvPr id="1363" name="Google Shape;1363;p29"/>
                <p:cNvSpPr/>
                <p:nvPr/>
              </p:nvSpPr>
              <p:spPr>
                <a:xfrm flipH="1">
                  <a:off x="1807858" y="2226768"/>
                  <a:ext cx="22770" cy="312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770" h="31292" extrusionOk="0">
                      <a:moveTo>
                        <a:pt x="22053" y="31114"/>
                      </a:moveTo>
                      <a:cubicBezTo>
                        <a:pt x="19723" y="32714"/>
                        <a:pt x="13100" y="27130"/>
                        <a:pt x="7262" y="18640"/>
                      </a:cubicBezTo>
                      <a:cubicBezTo>
                        <a:pt x="1425" y="10152"/>
                        <a:pt x="-1416" y="1970"/>
                        <a:pt x="914" y="369"/>
                      </a:cubicBezTo>
                      <a:cubicBezTo>
                        <a:pt x="3245" y="-1232"/>
                        <a:pt x="9867" y="4353"/>
                        <a:pt x="15707" y="12843"/>
                      </a:cubicBezTo>
                      <a:cubicBezTo>
                        <a:pt x="21546" y="21333"/>
                        <a:pt x="24389" y="29513"/>
                        <a:pt x="22053" y="31114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grpSp>
              <p:nvGrpSpPr>
                <p:cNvPr id="1364" name="Google Shape;1364;p29"/>
                <p:cNvGrpSpPr/>
                <p:nvPr/>
              </p:nvGrpSpPr>
              <p:grpSpPr>
                <a:xfrm flipH="1">
                  <a:off x="713705" y="1462686"/>
                  <a:ext cx="371599" cy="329619"/>
                  <a:chOff x="10058733" y="2672836"/>
                  <a:chExt cx="371599" cy="329619"/>
                </a:xfrm>
              </p:grpSpPr>
              <p:grpSp>
                <p:nvGrpSpPr>
                  <p:cNvPr id="1365" name="Google Shape;1365;p29"/>
                  <p:cNvGrpSpPr/>
                  <p:nvPr/>
                </p:nvGrpSpPr>
                <p:grpSpPr>
                  <a:xfrm>
                    <a:off x="10144929" y="2672836"/>
                    <a:ext cx="285403" cy="245440"/>
                    <a:chOff x="10144929" y="2672836"/>
                    <a:chExt cx="285403" cy="245440"/>
                  </a:xfrm>
                </p:grpSpPr>
                <p:grpSp>
                  <p:nvGrpSpPr>
                    <p:cNvPr id="1366" name="Google Shape;1366;p29"/>
                    <p:cNvGrpSpPr/>
                    <p:nvPr/>
                  </p:nvGrpSpPr>
                  <p:grpSpPr>
                    <a:xfrm>
                      <a:off x="10151336" y="2672836"/>
                      <a:ext cx="278996" cy="238901"/>
                      <a:chOff x="10151336" y="2672836"/>
                      <a:chExt cx="278996" cy="238901"/>
                    </a:xfrm>
                  </p:grpSpPr>
                  <p:sp>
                    <p:nvSpPr>
                      <p:cNvPr id="1367" name="Google Shape;1367;p29"/>
                      <p:cNvSpPr/>
                      <p:nvPr/>
                    </p:nvSpPr>
                    <p:spPr>
                      <a:xfrm>
                        <a:off x="10151336" y="2672836"/>
                        <a:ext cx="278996" cy="238901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78996" h="238901" extrusionOk="0">
                            <a:moveTo>
                              <a:pt x="59126" y="231860"/>
                            </a:moveTo>
                            <a:lnTo>
                              <a:pt x="2997" y="150233"/>
                            </a:lnTo>
                            <a:cubicBezTo>
                              <a:pt x="-2154" y="142743"/>
                              <a:pt x="-253" y="132500"/>
                              <a:pt x="7242" y="127354"/>
                            </a:cubicBezTo>
                            <a:cubicBezTo>
                              <a:pt x="7242" y="127353"/>
                              <a:pt x="7243" y="127353"/>
                              <a:pt x="7243" y="127353"/>
                            </a:cubicBezTo>
                            <a:lnTo>
                              <a:pt x="175679" y="11700"/>
                            </a:lnTo>
                            <a:cubicBezTo>
                              <a:pt x="205730" y="-8934"/>
                              <a:pt x="246831" y="-1318"/>
                              <a:pt x="267479" y="28711"/>
                            </a:cubicBezTo>
                            <a:cubicBezTo>
                              <a:pt x="267480" y="28712"/>
                              <a:pt x="267481" y="28714"/>
                              <a:pt x="267482" y="28715"/>
                            </a:cubicBezTo>
                            <a:lnTo>
                              <a:pt x="267483" y="28715"/>
                            </a:lnTo>
                            <a:cubicBezTo>
                              <a:pt x="288132" y="58745"/>
                              <a:pt x="280511" y="99816"/>
                              <a:pt x="250459" y="120450"/>
                            </a:cubicBezTo>
                            <a:lnTo>
                              <a:pt x="82022" y="236103"/>
                            </a:lnTo>
                            <a:cubicBezTo>
                              <a:pt x="74527" y="241248"/>
                              <a:pt x="64277" y="239349"/>
                              <a:pt x="59126" y="231860"/>
                            </a:cubicBezTo>
                            <a:close/>
                          </a:path>
                        </a:pathLst>
                      </a:custGeom>
                      <a:solidFill>
                        <a:schemeClr val="dk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368" name="Google Shape;1368;p29"/>
                      <p:cNvSpPr/>
                      <p:nvPr/>
                    </p:nvSpPr>
                    <p:spPr>
                      <a:xfrm>
                        <a:off x="10192979" y="2681696"/>
                        <a:ext cx="227433" cy="11706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27433" h="117067" extrusionOk="0">
                            <a:moveTo>
                              <a:pt x="3782" y="100009"/>
                            </a:moveTo>
                            <a:cubicBezTo>
                              <a:pt x="24304" y="85917"/>
                              <a:pt x="98071" y="35267"/>
                              <a:pt x="130220" y="13193"/>
                            </a:cubicBezTo>
                            <a:cubicBezTo>
                              <a:pt x="146701" y="1581"/>
                              <a:pt x="167312" y="-2562"/>
                              <a:pt x="187004" y="1778"/>
                            </a:cubicBezTo>
                            <a:cubicBezTo>
                              <a:pt x="203531" y="5454"/>
                              <a:pt x="217772" y="15861"/>
                              <a:pt x="226286" y="30487"/>
                            </a:cubicBezTo>
                            <a:cubicBezTo>
                              <a:pt x="227022" y="31728"/>
                              <a:pt x="227443" y="33129"/>
                              <a:pt x="227514" y="34570"/>
                            </a:cubicBezTo>
                            <a:lnTo>
                              <a:pt x="227523" y="34738"/>
                            </a:lnTo>
                            <a:cubicBezTo>
                              <a:pt x="227758" y="39487"/>
                              <a:pt x="224097" y="43527"/>
                              <a:pt x="219344" y="43763"/>
                            </a:cubicBezTo>
                            <a:cubicBezTo>
                              <a:pt x="216785" y="43889"/>
                              <a:pt x="214303" y="42872"/>
                              <a:pt x="212572" y="40987"/>
                            </a:cubicBezTo>
                            <a:cubicBezTo>
                              <a:pt x="200956" y="26950"/>
                              <a:pt x="183393" y="19213"/>
                              <a:pt x="165188" y="20113"/>
                            </a:cubicBezTo>
                            <a:cubicBezTo>
                              <a:pt x="155324" y="20963"/>
                              <a:pt x="145851" y="24363"/>
                              <a:pt x="137701" y="29980"/>
                            </a:cubicBezTo>
                            <a:lnTo>
                              <a:pt x="7423" y="116830"/>
                            </a:lnTo>
                            <a:cubicBezTo>
                              <a:pt x="7423" y="116830"/>
                              <a:pt x="4684" y="119348"/>
                              <a:pt x="837" y="110519"/>
                            </a:cubicBezTo>
                            <a:cubicBezTo>
                              <a:pt x="-830" y="106763"/>
                              <a:pt x="405" y="102353"/>
                              <a:pt x="3782" y="100009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1962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1369" name="Google Shape;1369;p29"/>
                    <p:cNvSpPr/>
                    <p:nvPr/>
                  </p:nvSpPr>
                  <p:spPr>
                    <a:xfrm rot="-2071395">
                      <a:off x="10181215" y="2794071"/>
                      <a:ext cx="13107" cy="1321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089" h="131948" extrusionOk="0">
                          <a:moveTo>
                            <a:pt x="100" y="95"/>
                          </a:moveTo>
                          <a:lnTo>
                            <a:pt x="13189" y="95"/>
                          </a:lnTo>
                          <a:lnTo>
                            <a:pt x="13189" y="132043"/>
                          </a:lnTo>
                          <a:lnTo>
                            <a:pt x="100" y="132043"/>
                          </a:ln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370" name="Google Shape;1370;p29"/>
                  <p:cNvSpPr/>
                  <p:nvPr/>
                </p:nvSpPr>
                <p:spPr>
                  <a:xfrm rot="3328605">
                    <a:off x="10032925" y="2848492"/>
                    <a:ext cx="246440" cy="6694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6110" h="66855" extrusionOk="0">
                        <a:moveTo>
                          <a:pt x="8140" y="95"/>
                        </a:moveTo>
                        <a:lnTo>
                          <a:pt x="238169" y="95"/>
                        </a:lnTo>
                        <a:cubicBezTo>
                          <a:pt x="242610" y="95"/>
                          <a:pt x="246211" y="3693"/>
                          <a:pt x="246211" y="8130"/>
                        </a:cubicBezTo>
                        <a:lnTo>
                          <a:pt x="246211" y="58916"/>
                        </a:lnTo>
                        <a:cubicBezTo>
                          <a:pt x="246211" y="63353"/>
                          <a:pt x="242611" y="66950"/>
                          <a:pt x="238170" y="66950"/>
                        </a:cubicBezTo>
                        <a:lnTo>
                          <a:pt x="8141" y="66950"/>
                        </a:lnTo>
                        <a:cubicBezTo>
                          <a:pt x="3700" y="66950"/>
                          <a:pt x="100" y="63353"/>
                          <a:pt x="100" y="58916"/>
                        </a:cubicBezTo>
                        <a:lnTo>
                          <a:pt x="100" y="8130"/>
                        </a:lnTo>
                        <a:cubicBezTo>
                          <a:pt x="100" y="3693"/>
                          <a:pt x="3700" y="95"/>
                          <a:pt x="8140" y="95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1371" name="Google Shape;1371;p29"/>
                <p:cNvSpPr/>
                <p:nvPr/>
              </p:nvSpPr>
              <p:spPr>
                <a:xfrm flipH="1">
                  <a:off x="1281363" y="1839151"/>
                  <a:ext cx="92542" cy="131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42" h="131430" extrusionOk="0">
                      <a:moveTo>
                        <a:pt x="91241" y="131063"/>
                      </a:moveTo>
                      <a:cubicBezTo>
                        <a:pt x="85022" y="135332"/>
                        <a:pt x="59894" y="109578"/>
                        <a:pt x="35115" y="73540"/>
                      </a:cubicBezTo>
                      <a:cubicBezTo>
                        <a:pt x="10332" y="37502"/>
                        <a:pt x="-4716" y="4827"/>
                        <a:pt x="1502" y="558"/>
                      </a:cubicBezTo>
                      <a:cubicBezTo>
                        <a:pt x="7720" y="-3712"/>
                        <a:pt x="32848" y="22041"/>
                        <a:pt x="57630" y="58079"/>
                      </a:cubicBezTo>
                      <a:cubicBezTo>
                        <a:pt x="82409" y="94118"/>
                        <a:pt x="97459" y="126793"/>
                        <a:pt x="91241" y="131063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grpSp>
              <p:nvGrpSpPr>
                <p:cNvPr id="1372" name="Google Shape;1372;p29"/>
                <p:cNvGrpSpPr/>
                <p:nvPr/>
              </p:nvGrpSpPr>
              <p:grpSpPr>
                <a:xfrm flipH="1">
                  <a:off x="976736" y="1629773"/>
                  <a:ext cx="811764" cy="601848"/>
                  <a:chOff x="9355537" y="2839923"/>
                  <a:chExt cx="811764" cy="601848"/>
                </a:xfrm>
              </p:grpSpPr>
              <p:sp>
                <p:nvSpPr>
                  <p:cNvPr id="1373" name="Google Shape;1373;p29"/>
                  <p:cNvSpPr/>
                  <p:nvPr/>
                </p:nvSpPr>
                <p:spPr>
                  <a:xfrm>
                    <a:off x="9355537" y="2839923"/>
                    <a:ext cx="732703" cy="5644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32703" h="564447" extrusionOk="0">
                        <a:moveTo>
                          <a:pt x="721710" y="95"/>
                        </a:moveTo>
                        <a:lnTo>
                          <a:pt x="116348" y="417337"/>
                        </a:lnTo>
                        <a:cubicBezTo>
                          <a:pt x="110909" y="421085"/>
                          <a:pt x="106098" y="425668"/>
                          <a:pt x="102092" y="430918"/>
                        </a:cubicBezTo>
                        <a:lnTo>
                          <a:pt x="100" y="564543"/>
                        </a:lnTo>
                        <a:lnTo>
                          <a:pt x="109392" y="462141"/>
                        </a:lnTo>
                        <a:cubicBezTo>
                          <a:pt x="128348" y="444380"/>
                          <a:pt x="148517" y="427957"/>
                          <a:pt x="169753" y="412992"/>
                        </a:cubicBezTo>
                        <a:lnTo>
                          <a:pt x="732803" y="16225"/>
                        </a:ln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374" name="Google Shape;1374;p29"/>
                  <p:cNvSpPr/>
                  <p:nvPr/>
                </p:nvSpPr>
                <p:spPr>
                  <a:xfrm>
                    <a:off x="9381258" y="2954903"/>
                    <a:ext cx="786043" cy="4868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6043" h="486868" extrusionOk="0">
                        <a:moveTo>
                          <a:pt x="786144" y="16223"/>
                        </a:moveTo>
                        <a:lnTo>
                          <a:pt x="179298" y="431308"/>
                        </a:lnTo>
                        <a:cubicBezTo>
                          <a:pt x="173846" y="435037"/>
                          <a:pt x="167840" y="437882"/>
                          <a:pt x="161501" y="439738"/>
                        </a:cubicBezTo>
                        <a:lnTo>
                          <a:pt x="100" y="486964"/>
                        </a:lnTo>
                        <a:lnTo>
                          <a:pt x="134948" y="421733"/>
                        </a:lnTo>
                        <a:cubicBezTo>
                          <a:pt x="158338" y="410420"/>
                          <a:pt x="180912" y="397495"/>
                          <a:pt x="202506" y="383051"/>
                        </a:cubicBezTo>
                        <a:lnTo>
                          <a:pt x="775053" y="95"/>
                        </a:ln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1375" name="Google Shape;1375;p29"/>
                <p:cNvSpPr/>
                <p:nvPr/>
              </p:nvSpPr>
              <p:spPr>
                <a:xfrm flipH="1">
                  <a:off x="1081361" y="1652415"/>
                  <a:ext cx="572295" cy="3929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2295" h="392944" extrusionOk="0">
                      <a:moveTo>
                        <a:pt x="572295" y="0"/>
                      </a:moveTo>
                      <a:lnTo>
                        <a:pt x="501565" y="50292"/>
                      </a:lnTo>
                      <a:lnTo>
                        <a:pt x="430497" y="100090"/>
                      </a:lnTo>
                      <a:lnTo>
                        <a:pt x="287811" y="198895"/>
                      </a:lnTo>
                      <a:lnTo>
                        <a:pt x="144357" y="296570"/>
                      </a:lnTo>
                      <a:lnTo>
                        <a:pt x="72356" y="345012"/>
                      </a:lnTo>
                      <a:lnTo>
                        <a:pt x="0" y="392944"/>
                      </a:lnTo>
                      <a:lnTo>
                        <a:pt x="70723" y="342644"/>
                      </a:lnTo>
                      <a:lnTo>
                        <a:pt x="141791" y="292846"/>
                      </a:lnTo>
                      <a:lnTo>
                        <a:pt x="284484" y="194049"/>
                      </a:lnTo>
                      <a:lnTo>
                        <a:pt x="427946" y="96382"/>
                      </a:lnTo>
                      <a:lnTo>
                        <a:pt x="499948" y="47940"/>
                      </a:lnTo>
                      <a:lnTo>
                        <a:pt x="57229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376" name="Google Shape;1376;p29"/>
                <p:cNvSpPr/>
                <p:nvPr/>
              </p:nvSpPr>
              <p:spPr>
                <a:xfrm flipH="1">
                  <a:off x="1807858" y="2226768"/>
                  <a:ext cx="22770" cy="312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770" h="31292" extrusionOk="0">
                      <a:moveTo>
                        <a:pt x="22053" y="31114"/>
                      </a:moveTo>
                      <a:cubicBezTo>
                        <a:pt x="19723" y="32714"/>
                        <a:pt x="13100" y="27130"/>
                        <a:pt x="7262" y="18640"/>
                      </a:cubicBezTo>
                      <a:cubicBezTo>
                        <a:pt x="1425" y="10152"/>
                        <a:pt x="-1416" y="1970"/>
                        <a:pt x="914" y="369"/>
                      </a:cubicBezTo>
                      <a:cubicBezTo>
                        <a:pt x="3245" y="-1232"/>
                        <a:pt x="9867" y="4353"/>
                        <a:pt x="15707" y="12843"/>
                      </a:cubicBezTo>
                      <a:cubicBezTo>
                        <a:pt x="21546" y="21333"/>
                        <a:pt x="24389" y="29513"/>
                        <a:pt x="22053" y="31114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1377" name="Google Shape;1377;p29"/>
              <p:cNvGrpSpPr/>
              <p:nvPr/>
            </p:nvGrpSpPr>
            <p:grpSpPr>
              <a:xfrm>
                <a:off x="-311156" y="3688549"/>
                <a:ext cx="1257160" cy="1803965"/>
                <a:chOff x="-311156" y="3536149"/>
                <a:chExt cx="1257160" cy="1803965"/>
              </a:xfrm>
            </p:grpSpPr>
            <p:grpSp>
              <p:nvGrpSpPr>
                <p:cNvPr id="1378" name="Google Shape;1378;p29"/>
                <p:cNvGrpSpPr/>
                <p:nvPr/>
              </p:nvGrpSpPr>
              <p:grpSpPr>
                <a:xfrm rot="-3395854">
                  <a:off x="58526" y="4412038"/>
                  <a:ext cx="704403" cy="817856"/>
                  <a:chOff x="8852845" y="2737172"/>
                  <a:chExt cx="704424" cy="817880"/>
                </a:xfrm>
              </p:grpSpPr>
              <p:sp>
                <p:nvSpPr>
                  <p:cNvPr id="1379" name="Google Shape;1379;p29"/>
                  <p:cNvSpPr/>
                  <p:nvPr/>
                </p:nvSpPr>
                <p:spPr>
                  <a:xfrm>
                    <a:off x="8852845" y="2737172"/>
                    <a:ext cx="704424" cy="8178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4424" h="817880" extrusionOk="0">
                        <a:moveTo>
                          <a:pt x="20128" y="805032"/>
                        </a:moveTo>
                        <a:lnTo>
                          <a:pt x="20128" y="805032"/>
                        </a:lnTo>
                        <a:cubicBezTo>
                          <a:pt x="-3536" y="785363"/>
                          <a:pt x="-6750" y="750265"/>
                          <a:pt x="12950" y="726638"/>
                        </a:cubicBezTo>
                        <a:lnTo>
                          <a:pt x="618773" y="36"/>
                        </a:lnTo>
                        <a:lnTo>
                          <a:pt x="704469" y="71260"/>
                        </a:lnTo>
                        <a:lnTo>
                          <a:pt x="98646" y="797863"/>
                        </a:lnTo>
                        <a:cubicBezTo>
                          <a:pt x="78947" y="821491"/>
                          <a:pt x="43795" y="824701"/>
                          <a:pt x="20129" y="805034"/>
                        </a:cubicBezTo>
                        <a:cubicBezTo>
                          <a:pt x="20128" y="805033"/>
                          <a:pt x="20128" y="805033"/>
                          <a:pt x="20127" y="805032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380" name="Google Shape;1380;p29"/>
                  <p:cNvSpPr/>
                  <p:nvPr/>
                </p:nvSpPr>
                <p:spPr>
                  <a:xfrm>
                    <a:off x="8852845" y="2737172"/>
                    <a:ext cx="644338" cy="81369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44338" h="813692" extrusionOk="0">
                        <a:moveTo>
                          <a:pt x="38560" y="747925"/>
                        </a:moveTo>
                        <a:lnTo>
                          <a:pt x="644383" y="21321"/>
                        </a:lnTo>
                        <a:lnTo>
                          <a:pt x="618773" y="36"/>
                        </a:lnTo>
                        <a:lnTo>
                          <a:pt x="12950" y="726638"/>
                        </a:lnTo>
                        <a:cubicBezTo>
                          <a:pt x="-6750" y="750265"/>
                          <a:pt x="-3536" y="785363"/>
                          <a:pt x="20128" y="805032"/>
                        </a:cubicBezTo>
                        <a:lnTo>
                          <a:pt x="20128" y="805032"/>
                        </a:lnTo>
                        <a:cubicBezTo>
                          <a:pt x="24469" y="808644"/>
                          <a:pt x="29334" y="811576"/>
                          <a:pt x="34559" y="813728"/>
                        </a:cubicBezTo>
                        <a:cubicBezTo>
                          <a:pt x="21347" y="793277"/>
                          <a:pt x="22967" y="766630"/>
                          <a:pt x="38560" y="747925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381" name="Google Shape;1381;p29"/>
                  <p:cNvSpPr/>
                  <p:nvPr/>
                </p:nvSpPr>
                <p:spPr>
                  <a:xfrm>
                    <a:off x="8863095" y="2789976"/>
                    <a:ext cx="694174" cy="7650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4174" h="765074" extrusionOk="0">
                        <a:moveTo>
                          <a:pt x="672056" y="36"/>
                        </a:moveTo>
                        <a:lnTo>
                          <a:pt x="66233" y="726638"/>
                        </a:lnTo>
                        <a:cubicBezTo>
                          <a:pt x="50086" y="745982"/>
                          <a:pt x="22938" y="752086"/>
                          <a:pt x="44" y="741520"/>
                        </a:cubicBezTo>
                        <a:cubicBezTo>
                          <a:pt x="2841" y="745502"/>
                          <a:pt x="6147" y="749102"/>
                          <a:pt x="9878" y="752228"/>
                        </a:cubicBezTo>
                        <a:lnTo>
                          <a:pt x="9878" y="752228"/>
                        </a:lnTo>
                        <a:cubicBezTo>
                          <a:pt x="33544" y="771894"/>
                          <a:pt x="68696" y="768685"/>
                          <a:pt x="88396" y="745059"/>
                        </a:cubicBezTo>
                        <a:lnTo>
                          <a:pt x="694219" y="18456"/>
                        </a:ln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1382" name="Google Shape;1382;p29"/>
                <p:cNvSpPr/>
                <p:nvPr/>
              </p:nvSpPr>
              <p:spPr>
                <a:xfrm rot="-3397668">
                  <a:off x="219918" y="4325104"/>
                  <a:ext cx="109726" cy="100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9741" h="100064" extrusionOk="0">
                      <a:moveTo>
                        <a:pt x="85740" y="100100"/>
                      </a:moveTo>
                      <a:cubicBezTo>
                        <a:pt x="85740" y="100100"/>
                        <a:pt x="25895" y="78873"/>
                        <a:pt x="44" y="28875"/>
                      </a:cubicBezTo>
                      <a:lnTo>
                        <a:pt x="24090" y="36"/>
                      </a:lnTo>
                      <a:lnTo>
                        <a:pt x="109786" y="71260"/>
                      </a:ln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383" name="Google Shape;1383;p29"/>
                <p:cNvSpPr/>
                <p:nvPr/>
              </p:nvSpPr>
              <p:spPr>
                <a:xfrm rot="-6329609">
                  <a:off x="-221999" y="3626349"/>
                  <a:ext cx="777760" cy="7765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6681" h="775454" extrusionOk="0">
                      <a:moveTo>
                        <a:pt x="776726" y="387763"/>
                      </a:moveTo>
                      <a:cubicBezTo>
                        <a:pt x="776726" y="601899"/>
                        <a:pt x="602860" y="775490"/>
                        <a:pt x="388386" y="775490"/>
                      </a:cubicBezTo>
                      <a:cubicBezTo>
                        <a:pt x="173910" y="775490"/>
                        <a:pt x="45" y="601899"/>
                        <a:pt x="45" y="387763"/>
                      </a:cubicBezTo>
                      <a:cubicBezTo>
                        <a:pt x="45" y="173627"/>
                        <a:pt x="173911" y="36"/>
                        <a:pt x="388386" y="36"/>
                      </a:cubicBezTo>
                      <a:cubicBezTo>
                        <a:pt x="602861" y="36"/>
                        <a:pt x="776726" y="173627"/>
                        <a:pt x="776726" y="387763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384" name="Google Shape;1384;p29"/>
                <p:cNvSpPr/>
                <p:nvPr/>
              </p:nvSpPr>
              <p:spPr>
                <a:xfrm rot="-3963999">
                  <a:off x="-191165" y="3659935"/>
                  <a:ext cx="713967" cy="7128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155" h="714026" extrusionOk="0">
                      <a:moveTo>
                        <a:pt x="715200" y="357049"/>
                      </a:moveTo>
                      <a:cubicBezTo>
                        <a:pt x="715200" y="554222"/>
                        <a:pt x="555107" y="714062"/>
                        <a:pt x="357622" y="714062"/>
                      </a:cubicBezTo>
                      <a:cubicBezTo>
                        <a:pt x="160137" y="714062"/>
                        <a:pt x="44" y="554222"/>
                        <a:pt x="44" y="357049"/>
                      </a:cubicBezTo>
                      <a:cubicBezTo>
                        <a:pt x="44" y="159876"/>
                        <a:pt x="160137" y="36"/>
                        <a:pt x="357622" y="36"/>
                      </a:cubicBezTo>
                      <a:cubicBezTo>
                        <a:pt x="555107" y="36"/>
                        <a:pt x="715200" y="159876"/>
                        <a:pt x="715200" y="357049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grpSp>
              <p:nvGrpSpPr>
                <p:cNvPr id="1385" name="Google Shape;1385;p29"/>
                <p:cNvGrpSpPr/>
                <p:nvPr/>
              </p:nvGrpSpPr>
              <p:grpSpPr>
                <a:xfrm rot="-3395854">
                  <a:off x="-164728" y="3684688"/>
                  <a:ext cx="662001" cy="660919"/>
                  <a:chOff x="9412203" y="2167931"/>
                  <a:chExt cx="662020" cy="660938"/>
                </a:xfrm>
              </p:grpSpPr>
              <p:grpSp>
                <p:nvGrpSpPr>
                  <p:cNvPr id="1386" name="Google Shape;1386;p29"/>
                  <p:cNvGrpSpPr/>
                  <p:nvPr/>
                </p:nvGrpSpPr>
                <p:grpSpPr>
                  <a:xfrm>
                    <a:off x="9412203" y="2167931"/>
                    <a:ext cx="662020" cy="660938"/>
                    <a:chOff x="9412203" y="2167931"/>
                    <a:chExt cx="662020" cy="660938"/>
                  </a:xfrm>
                </p:grpSpPr>
                <p:grpSp>
                  <p:nvGrpSpPr>
                    <p:cNvPr id="1387" name="Google Shape;1387;p29"/>
                    <p:cNvGrpSpPr/>
                    <p:nvPr/>
                  </p:nvGrpSpPr>
                  <p:grpSpPr>
                    <a:xfrm>
                      <a:off x="9412203" y="2167931"/>
                      <a:ext cx="662020" cy="660938"/>
                      <a:chOff x="9412203" y="2167931"/>
                      <a:chExt cx="662020" cy="660938"/>
                    </a:xfrm>
                  </p:grpSpPr>
                  <p:sp>
                    <p:nvSpPr>
                      <p:cNvPr id="1388" name="Google Shape;1388;p29"/>
                      <p:cNvSpPr/>
                      <p:nvPr/>
                    </p:nvSpPr>
                    <p:spPr>
                      <a:xfrm>
                        <a:off x="9412203" y="2167931"/>
                        <a:ext cx="661982" cy="66093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661982" h="660938" extrusionOk="0">
                            <a:moveTo>
                              <a:pt x="585417" y="541928"/>
                            </a:moveTo>
                            <a:cubicBezTo>
                              <a:pt x="468467" y="682197"/>
                              <a:pt x="259770" y="701249"/>
                              <a:pt x="119279" y="584483"/>
                            </a:cubicBezTo>
                            <a:cubicBezTo>
                              <a:pt x="-21211" y="467717"/>
                              <a:pt x="-40293" y="259350"/>
                              <a:pt x="76657" y="119082"/>
                            </a:cubicBezTo>
                            <a:cubicBezTo>
                              <a:pt x="193607" y="-21186"/>
                              <a:pt x="402304" y="-40238"/>
                              <a:pt x="542795" y="76527"/>
                            </a:cubicBezTo>
                            <a:cubicBezTo>
                              <a:pt x="683282" y="193294"/>
                              <a:pt x="702364" y="401659"/>
                              <a:pt x="585415" y="541927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389" name="Google Shape;1389;p29"/>
                      <p:cNvSpPr/>
                      <p:nvPr/>
                    </p:nvSpPr>
                    <p:spPr>
                      <a:xfrm>
                        <a:off x="9413027" y="2359410"/>
                        <a:ext cx="661196" cy="46940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661196" h="469405" extrusionOk="0">
                            <a:moveTo>
                              <a:pt x="630539" y="36"/>
                            </a:moveTo>
                            <a:cubicBezTo>
                              <a:pt x="642564" y="182138"/>
                              <a:pt x="504455" y="339494"/>
                              <a:pt x="322064" y="351499"/>
                            </a:cubicBezTo>
                            <a:cubicBezTo>
                              <a:pt x="185567" y="360484"/>
                              <a:pt x="57598" y="284701"/>
                              <a:pt x="44" y="160800"/>
                            </a:cubicBezTo>
                            <a:cubicBezTo>
                              <a:pt x="12104" y="342894"/>
                              <a:pt x="169730" y="480749"/>
                              <a:pt x="352111" y="468709"/>
                            </a:cubicBezTo>
                            <a:cubicBezTo>
                              <a:pt x="534493" y="456669"/>
                              <a:pt x="672566" y="299292"/>
                              <a:pt x="660507" y="117198"/>
                            </a:cubicBezTo>
                            <a:cubicBezTo>
                              <a:pt x="657821" y="76636"/>
                              <a:pt x="647661" y="36917"/>
                              <a:pt x="630538" y="36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1390" name="Google Shape;1390;p29"/>
                    <p:cNvSpPr/>
                    <p:nvPr/>
                  </p:nvSpPr>
                  <p:spPr>
                    <a:xfrm>
                      <a:off x="9496918" y="2215130"/>
                      <a:ext cx="406584" cy="29411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06584" h="294114" extrusionOk="0">
                          <a:moveTo>
                            <a:pt x="240943" y="283476"/>
                          </a:moveTo>
                          <a:cubicBezTo>
                            <a:pt x="130625" y="313797"/>
                            <a:pt x="24360" y="277317"/>
                            <a:pt x="3590" y="201997"/>
                          </a:cubicBezTo>
                          <a:cubicBezTo>
                            <a:pt x="-17178" y="126674"/>
                            <a:pt x="55417" y="41033"/>
                            <a:pt x="165733" y="10710"/>
                          </a:cubicBezTo>
                          <a:cubicBezTo>
                            <a:pt x="276048" y="-19611"/>
                            <a:pt x="382316" y="16869"/>
                            <a:pt x="403084" y="92190"/>
                          </a:cubicBezTo>
                          <a:cubicBezTo>
                            <a:pt x="423852" y="167512"/>
                            <a:pt x="351259" y="253154"/>
                            <a:pt x="240943" y="283476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30379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391" name="Google Shape;1391;p29"/>
                  <p:cNvSpPr/>
                  <p:nvPr/>
                </p:nvSpPr>
                <p:spPr>
                  <a:xfrm>
                    <a:off x="9484520" y="2214263"/>
                    <a:ext cx="361052" cy="19758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1052" h="197583" extrusionOk="0">
                        <a:moveTo>
                          <a:pt x="361097" y="26666"/>
                        </a:moveTo>
                        <a:cubicBezTo>
                          <a:pt x="343664" y="19668"/>
                          <a:pt x="325560" y="14468"/>
                          <a:pt x="307067" y="11149"/>
                        </a:cubicBezTo>
                        <a:cubicBezTo>
                          <a:pt x="288739" y="7509"/>
                          <a:pt x="270082" y="5777"/>
                          <a:pt x="251395" y="5981"/>
                        </a:cubicBezTo>
                        <a:cubicBezTo>
                          <a:pt x="214112" y="5847"/>
                          <a:pt x="177344" y="14666"/>
                          <a:pt x="144192" y="31697"/>
                        </a:cubicBezTo>
                        <a:cubicBezTo>
                          <a:pt x="127668" y="40140"/>
                          <a:pt x="112154" y="50421"/>
                          <a:pt x="97944" y="62343"/>
                        </a:cubicBezTo>
                        <a:cubicBezTo>
                          <a:pt x="83817" y="74468"/>
                          <a:pt x="70806" y="87830"/>
                          <a:pt x="59066" y="102271"/>
                        </a:cubicBezTo>
                        <a:cubicBezTo>
                          <a:pt x="35609" y="131558"/>
                          <a:pt x="15792" y="163574"/>
                          <a:pt x="44" y="197619"/>
                        </a:cubicBezTo>
                        <a:lnTo>
                          <a:pt x="10948" y="171552"/>
                        </a:lnTo>
                        <a:lnTo>
                          <a:pt x="23514" y="146182"/>
                        </a:lnTo>
                        <a:cubicBezTo>
                          <a:pt x="32648" y="129590"/>
                          <a:pt x="42987" y="113690"/>
                          <a:pt x="54450" y="98608"/>
                        </a:cubicBezTo>
                        <a:cubicBezTo>
                          <a:pt x="77429" y="68009"/>
                          <a:pt x="106877" y="42841"/>
                          <a:pt x="140702" y="24893"/>
                        </a:cubicBezTo>
                        <a:cubicBezTo>
                          <a:pt x="174986" y="7596"/>
                          <a:pt x="213042" y="-918"/>
                          <a:pt x="251442" y="120"/>
                        </a:cubicBezTo>
                        <a:cubicBezTo>
                          <a:pt x="289486" y="951"/>
                          <a:pt x="326897" y="10008"/>
                          <a:pt x="361097" y="26666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392" name="Google Shape;1392;p29"/>
                <p:cNvGrpSpPr/>
                <p:nvPr/>
              </p:nvGrpSpPr>
              <p:grpSpPr>
                <a:xfrm rot="-3395854">
                  <a:off x="219955" y="4413026"/>
                  <a:ext cx="188988" cy="187330"/>
                  <a:chOff x="9319928" y="2799048"/>
                  <a:chExt cx="188994" cy="187335"/>
                </a:xfrm>
              </p:grpSpPr>
              <p:grpSp>
                <p:nvGrpSpPr>
                  <p:cNvPr id="1393" name="Google Shape;1393;p29"/>
                  <p:cNvGrpSpPr/>
                  <p:nvPr/>
                </p:nvGrpSpPr>
                <p:grpSpPr>
                  <a:xfrm>
                    <a:off x="9375892" y="2799048"/>
                    <a:ext cx="133030" cy="120214"/>
                    <a:chOff x="9375892" y="2799048"/>
                    <a:chExt cx="133030" cy="120214"/>
                  </a:xfrm>
                </p:grpSpPr>
                <p:sp>
                  <p:nvSpPr>
                    <p:cNvPr id="1394" name="Google Shape;1394;p29"/>
                    <p:cNvSpPr/>
                    <p:nvPr/>
                  </p:nvSpPr>
                  <p:spPr>
                    <a:xfrm>
                      <a:off x="9375892" y="2799048"/>
                      <a:ext cx="133030" cy="12021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3030" h="120214" extrusionOk="0">
                          <a:moveTo>
                            <a:pt x="85788" y="113586"/>
                          </a:moveTo>
                          <a:lnTo>
                            <a:pt x="10433" y="50957"/>
                          </a:lnTo>
                          <a:cubicBezTo>
                            <a:pt x="-1808" y="40784"/>
                            <a:pt x="-3470" y="22629"/>
                            <a:pt x="6720" y="10408"/>
                          </a:cubicBezTo>
                          <a:cubicBezTo>
                            <a:pt x="6720" y="10407"/>
                            <a:pt x="6720" y="10407"/>
                            <a:pt x="6720" y="10407"/>
                          </a:cubicBezTo>
                          <a:lnTo>
                            <a:pt x="6720" y="10407"/>
                          </a:lnTo>
                          <a:cubicBezTo>
                            <a:pt x="16910" y="-1813"/>
                            <a:pt x="35092" y="-3473"/>
                            <a:pt x="47332" y="6700"/>
                          </a:cubicBezTo>
                          <a:lnTo>
                            <a:pt x="122686" y="69329"/>
                          </a:lnTo>
                          <a:cubicBezTo>
                            <a:pt x="134927" y="79503"/>
                            <a:pt x="136590" y="97657"/>
                            <a:pt x="126400" y="109879"/>
                          </a:cubicBezTo>
                          <a:cubicBezTo>
                            <a:pt x="126400" y="109879"/>
                            <a:pt x="126400" y="109879"/>
                            <a:pt x="126400" y="109879"/>
                          </a:cubicBezTo>
                          <a:lnTo>
                            <a:pt x="126399" y="109879"/>
                          </a:lnTo>
                          <a:cubicBezTo>
                            <a:pt x="116210" y="122099"/>
                            <a:pt x="98028" y="123759"/>
                            <a:pt x="85787" y="113586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395" name="Google Shape;1395;p29"/>
                    <p:cNvSpPr/>
                    <p:nvPr/>
                  </p:nvSpPr>
                  <p:spPr>
                    <a:xfrm>
                      <a:off x="9375922" y="2799072"/>
                      <a:ext cx="73854" cy="7300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3854" h="73001" extrusionOk="0">
                          <a:moveTo>
                            <a:pt x="10403" y="50931"/>
                          </a:moveTo>
                          <a:lnTo>
                            <a:pt x="36999" y="73037"/>
                          </a:lnTo>
                          <a:cubicBezTo>
                            <a:pt x="24767" y="62854"/>
                            <a:pt x="23119" y="44699"/>
                            <a:pt x="33318" y="32486"/>
                          </a:cubicBezTo>
                          <a:cubicBezTo>
                            <a:pt x="43506" y="20287"/>
                            <a:pt x="61664" y="18629"/>
                            <a:pt x="73899" y="28782"/>
                          </a:cubicBezTo>
                          <a:lnTo>
                            <a:pt x="47302" y="6676"/>
                          </a:lnTo>
                          <a:cubicBezTo>
                            <a:pt x="35049" y="-3481"/>
                            <a:pt x="16868" y="-1798"/>
                            <a:pt x="6695" y="10436"/>
                          </a:cubicBezTo>
                          <a:cubicBezTo>
                            <a:pt x="-3459" y="22648"/>
                            <a:pt x="-1800" y="40761"/>
                            <a:pt x="10404" y="5093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30379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396" name="Google Shape;1396;p29"/>
                    <p:cNvSpPr/>
                    <p:nvPr/>
                  </p:nvSpPr>
                  <p:spPr>
                    <a:xfrm>
                      <a:off x="9437994" y="2848694"/>
                      <a:ext cx="70928" cy="7056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0928" h="70568" extrusionOk="0">
                          <a:moveTo>
                            <a:pt x="40659" y="40583"/>
                          </a:moveTo>
                          <a:cubicBezTo>
                            <a:pt x="30469" y="52805"/>
                            <a:pt x="12285" y="54465"/>
                            <a:pt x="44" y="44291"/>
                          </a:cubicBezTo>
                          <a:cubicBezTo>
                            <a:pt x="44" y="44291"/>
                            <a:pt x="44" y="44291"/>
                            <a:pt x="44" y="44291"/>
                          </a:cubicBezTo>
                          <a:lnTo>
                            <a:pt x="23686" y="63940"/>
                          </a:lnTo>
                          <a:cubicBezTo>
                            <a:pt x="35926" y="74113"/>
                            <a:pt x="54109" y="72453"/>
                            <a:pt x="64298" y="60232"/>
                          </a:cubicBezTo>
                          <a:cubicBezTo>
                            <a:pt x="74488" y="48011"/>
                            <a:pt x="72825" y="29857"/>
                            <a:pt x="60584" y="19683"/>
                          </a:cubicBezTo>
                          <a:lnTo>
                            <a:pt x="36946" y="36"/>
                          </a:lnTo>
                          <a:cubicBezTo>
                            <a:pt x="49184" y="10210"/>
                            <a:pt x="50846" y="28362"/>
                            <a:pt x="40659" y="40583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grpSp>
                <p:nvGrpSpPr>
                  <p:cNvPr id="1397" name="Google Shape;1397;p29"/>
                  <p:cNvGrpSpPr/>
                  <p:nvPr/>
                </p:nvGrpSpPr>
                <p:grpSpPr>
                  <a:xfrm>
                    <a:off x="9319928" y="2866169"/>
                    <a:ext cx="133030" cy="120214"/>
                    <a:chOff x="9319928" y="2866169"/>
                    <a:chExt cx="133030" cy="120214"/>
                  </a:xfrm>
                </p:grpSpPr>
                <p:sp>
                  <p:nvSpPr>
                    <p:cNvPr id="1398" name="Google Shape;1398;p29"/>
                    <p:cNvSpPr/>
                    <p:nvPr/>
                  </p:nvSpPr>
                  <p:spPr>
                    <a:xfrm>
                      <a:off x="9319930" y="2866169"/>
                      <a:ext cx="133027" cy="1202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3027" h="120213" extrusionOk="0">
                          <a:moveTo>
                            <a:pt x="85784" y="113585"/>
                          </a:moveTo>
                          <a:lnTo>
                            <a:pt x="10431" y="50956"/>
                          </a:lnTo>
                          <a:cubicBezTo>
                            <a:pt x="-1807" y="40781"/>
                            <a:pt x="-3469" y="22629"/>
                            <a:pt x="6718" y="10408"/>
                          </a:cubicBezTo>
                          <a:lnTo>
                            <a:pt x="6718" y="10408"/>
                          </a:lnTo>
                          <a:cubicBezTo>
                            <a:pt x="16907" y="-1813"/>
                            <a:pt x="35091" y="-3473"/>
                            <a:pt x="47332" y="6700"/>
                          </a:cubicBezTo>
                          <a:cubicBezTo>
                            <a:pt x="47332" y="6700"/>
                            <a:pt x="47332" y="6700"/>
                            <a:pt x="47332" y="6701"/>
                          </a:cubicBezTo>
                          <a:lnTo>
                            <a:pt x="122683" y="69330"/>
                          </a:lnTo>
                          <a:cubicBezTo>
                            <a:pt x="134923" y="79503"/>
                            <a:pt x="136586" y="97656"/>
                            <a:pt x="126397" y="109877"/>
                          </a:cubicBezTo>
                          <a:cubicBezTo>
                            <a:pt x="126397" y="109877"/>
                            <a:pt x="126396" y="109877"/>
                            <a:pt x="126396" y="109878"/>
                          </a:cubicBezTo>
                          <a:lnTo>
                            <a:pt x="126397" y="109878"/>
                          </a:lnTo>
                          <a:cubicBezTo>
                            <a:pt x="116208" y="122098"/>
                            <a:pt x="98026" y="123758"/>
                            <a:pt x="85786" y="113586"/>
                          </a:cubicBezTo>
                          <a:cubicBezTo>
                            <a:pt x="85785" y="113585"/>
                            <a:pt x="85785" y="113585"/>
                            <a:pt x="85784" y="113585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399" name="Google Shape;1399;p29"/>
                    <p:cNvSpPr/>
                    <p:nvPr/>
                  </p:nvSpPr>
                  <p:spPr>
                    <a:xfrm>
                      <a:off x="9319928" y="2866169"/>
                      <a:ext cx="73883" cy="730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3883" h="73025" extrusionOk="0">
                          <a:moveTo>
                            <a:pt x="33316" y="32512"/>
                          </a:moveTo>
                          <a:cubicBezTo>
                            <a:pt x="43506" y="20291"/>
                            <a:pt x="61688" y="18631"/>
                            <a:pt x="73928" y="28804"/>
                          </a:cubicBezTo>
                          <a:lnTo>
                            <a:pt x="47334" y="6701"/>
                          </a:lnTo>
                          <a:cubicBezTo>
                            <a:pt x="35094" y="-3473"/>
                            <a:pt x="16910" y="-1814"/>
                            <a:pt x="6721" y="10407"/>
                          </a:cubicBezTo>
                          <a:cubicBezTo>
                            <a:pt x="-3470" y="22628"/>
                            <a:pt x="-1808" y="40782"/>
                            <a:pt x="10433" y="50956"/>
                          </a:cubicBezTo>
                          <a:lnTo>
                            <a:pt x="37028" y="73062"/>
                          </a:lnTo>
                          <a:cubicBezTo>
                            <a:pt x="24789" y="62887"/>
                            <a:pt x="23127" y="44733"/>
                            <a:pt x="33316" y="32512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30379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400" name="Google Shape;1400;p29"/>
                    <p:cNvSpPr/>
                    <p:nvPr/>
                  </p:nvSpPr>
                  <p:spPr>
                    <a:xfrm>
                      <a:off x="9382031" y="2915814"/>
                      <a:ext cx="70927" cy="705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0927" h="70569" extrusionOk="0">
                          <a:moveTo>
                            <a:pt x="60583" y="19686"/>
                          </a:moveTo>
                          <a:lnTo>
                            <a:pt x="36944" y="36"/>
                          </a:lnTo>
                          <a:cubicBezTo>
                            <a:pt x="49184" y="10209"/>
                            <a:pt x="50847" y="28363"/>
                            <a:pt x="40658" y="40585"/>
                          </a:cubicBezTo>
                          <a:cubicBezTo>
                            <a:pt x="30468" y="52806"/>
                            <a:pt x="12285" y="54466"/>
                            <a:pt x="44" y="44293"/>
                          </a:cubicBezTo>
                          <a:lnTo>
                            <a:pt x="23684" y="63940"/>
                          </a:lnTo>
                          <a:cubicBezTo>
                            <a:pt x="35924" y="74114"/>
                            <a:pt x="54107" y="72454"/>
                            <a:pt x="64296" y="60234"/>
                          </a:cubicBezTo>
                          <a:cubicBezTo>
                            <a:pt x="74486" y="48013"/>
                            <a:pt x="72824" y="29859"/>
                            <a:pt x="60584" y="19686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</p:grpSp>
          </p:grpSp>
        </p:grpSp>
        <p:grpSp>
          <p:nvGrpSpPr>
            <p:cNvPr id="1401" name="Google Shape;1401;p29"/>
            <p:cNvGrpSpPr/>
            <p:nvPr/>
          </p:nvGrpSpPr>
          <p:grpSpPr>
            <a:xfrm rot="10800000" flipH="1">
              <a:off x="-192881" y="2016848"/>
              <a:ext cx="670971" cy="426896"/>
              <a:chOff x="6780936" y="4251465"/>
              <a:chExt cx="409403" cy="260477"/>
            </a:xfrm>
          </p:grpSpPr>
          <p:sp>
            <p:nvSpPr>
              <p:cNvPr id="1402" name="Google Shape;1402;p29"/>
              <p:cNvSpPr/>
              <p:nvPr/>
            </p:nvSpPr>
            <p:spPr>
              <a:xfrm>
                <a:off x="6780936" y="4251465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9"/>
                    </a:moveTo>
                    <a:lnTo>
                      <a:pt x="126613" y="0"/>
                    </a:lnTo>
                    <a:lnTo>
                      <a:pt x="19317" y="39638"/>
                    </a:lnTo>
                    <a:lnTo>
                      <a:pt x="0" y="152375"/>
                    </a:lnTo>
                    <a:lnTo>
                      <a:pt x="87972" y="225474"/>
                    </a:lnTo>
                    <a:lnTo>
                      <a:pt x="195265" y="185836"/>
                    </a:lnTo>
                    <a:lnTo>
                      <a:pt x="214585" y="73099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403" name="Google Shape;1403;p29"/>
              <p:cNvSpPr/>
              <p:nvPr/>
            </p:nvSpPr>
            <p:spPr>
              <a:xfrm>
                <a:off x="6975754" y="4286469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8"/>
                    </a:moveTo>
                    <a:lnTo>
                      <a:pt x="126613" y="0"/>
                    </a:lnTo>
                    <a:lnTo>
                      <a:pt x="19320" y="39638"/>
                    </a:lnTo>
                    <a:lnTo>
                      <a:pt x="0" y="152375"/>
                    </a:lnTo>
                    <a:lnTo>
                      <a:pt x="87972" y="225473"/>
                    </a:lnTo>
                    <a:lnTo>
                      <a:pt x="195268" y="185836"/>
                    </a:lnTo>
                    <a:lnTo>
                      <a:pt x="214585" y="73098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404" name="Google Shape;1404;p29"/>
            <p:cNvSpPr/>
            <p:nvPr/>
          </p:nvSpPr>
          <p:spPr>
            <a:xfrm rot="10800000" flipH="1">
              <a:off x="8509332" y="4603997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5541"/>
                  </a:moveTo>
                  <a:cubicBezTo>
                    <a:pt x="31082" y="24124"/>
                    <a:pt x="24124" y="31082"/>
                    <a:pt x="15541" y="31082"/>
                  </a:cubicBezTo>
                  <a:cubicBezTo>
                    <a:pt x="6958" y="31082"/>
                    <a:pt x="0" y="24124"/>
                    <a:pt x="0" y="15541"/>
                  </a:cubicBezTo>
                  <a:cubicBezTo>
                    <a:pt x="0" y="6958"/>
                    <a:pt x="6958" y="0"/>
                    <a:pt x="15541" y="0"/>
                  </a:cubicBezTo>
                  <a:cubicBezTo>
                    <a:pt x="24124" y="0"/>
                    <a:pt x="31082" y="6958"/>
                    <a:pt x="31082" y="155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405" name="Google Shape;1405;p29"/>
            <p:cNvSpPr/>
            <p:nvPr/>
          </p:nvSpPr>
          <p:spPr>
            <a:xfrm rot="10800000" flipH="1">
              <a:off x="6103075" y="249791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2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6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406" name="Google Shape;1406;p29"/>
            <p:cNvSpPr/>
            <p:nvPr/>
          </p:nvSpPr>
          <p:spPr>
            <a:xfrm rot="10800000" flipH="1">
              <a:off x="3512778" y="4838087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407" name="Google Shape;1407;p29"/>
            <p:cNvSpPr/>
            <p:nvPr/>
          </p:nvSpPr>
          <p:spPr>
            <a:xfrm rot="10800000" flipH="1">
              <a:off x="418740" y="1155356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6433"/>
                  </a:moveTo>
                  <a:cubicBezTo>
                    <a:pt x="31082" y="25016"/>
                    <a:pt x="24125" y="31975"/>
                    <a:pt x="15541" y="31975"/>
                  </a:cubicBezTo>
                  <a:cubicBezTo>
                    <a:pt x="6958" y="31975"/>
                    <a:pt x="0" y="25017"/>
                    <a:pt x="0" y="16433"/>
                  </a:cubicBezTo>
                  <a:cubicBezTo>
                    <a:pt x="0" y="7850"/>
                    <a:pt x="6958" y="892"/>
                    <a:pt x="15541" y="892"/>
                  </a:cubicBezTo>
                  <a:cubicBezTo>
                    <a:pt x="15541" y="892"/>
                    <a:pt x="15541" y="892"/>
                    <a:pt x="15542" y="892"/>
                  </a:cubicBezTo>
                  <a:cubicBezTo>
                    <a:pt x="24125" y="892"/>
                    <a:pt x="31082" y="7850"/>
                    <a:pt x="31083" y="16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408" name="Shape 1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9" name="Google Shape;1409;p30"/>
          <p:cNvGrpSpPr/>
          <p:nvPr/>
        </p:nvGrpSpPr>
        <p:grpSpPr>
          <a:xfrm>
            <a:off x="-572966" y="319948"/>
            <a:ext cx="9984723" cy="4891266"/>
            <a:chOff x="-572966" y="319948"/>
            <a:chExt cx="9984723" cy="4891266"/>
          </a:xfrm>
        </p:grpSpPr>
        <p:grpSp>
          <p:nvGrpSpPr>
            <p:cNvPr id="1410" name="Google Shape;1410;p30"/>
            <p:cNvGrpSpPr/>
            <p:nvPr/>
          </p:nvGrpSpPr>
          <p:grpSpPr>
            <a:xfrm rot="-524852">
              <a:off x="8358789" y="2661486"/>
              <a:ext cx="973353" cy="1121469"/>
              <a:chOff x="8319033" y="2571756"/>
              <a:chExt cx="1023002" cy="1178673"/>
            </a:xfrm>
          </p:grpSpPr>
          <p:grpSp>
            <p:nvGrpSpPr>
              <p:cNvPr id="1411" name="Google Shape;1411;p30"/>
              <p:cNvGrpSpPr/>
              <p:nvPr/>
            </p:nvGrpSpPr>
            <p:grpSpPr>
              <a:xfrm rot="-5553865">
                <a:off x="8343161" y="2839162"/>
                <a:ext cx="924881" cy="650190"/>
                <a:chOff x="6648835" y="3574782"/>
                <a:chExt cx="496777" cy="349233"/>
              </a:xfrm>
            </p:grpSpPr>
            <p:sp>
              <p:nvSpPr>
                <p:cNvPr id="1412" name="Google Shape;1412;p30"/>
                <p:cNvSpPr/>
                <p:nvPr/>
              </p:nvSpPr>
              <p:spPr>
                <a:xfrm rot="4005830">
                  <a:off x="6583246" y="3684129"/>
                  <a:ext cx="254378" cy="24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070" h="24827" extrusionOk="0">
                      <a:moveTo>
                        <a:pt x="0" y="892"/>
                      </a:moveTo>
                      <a:lnTo>
                        <a:pt x="254070" y="892"/>
                      </a:lnTo>
                      <a:lnTo>
                        <a:pt x="254070" y="25720"/>
                      </a:lnTo>
                      <a:lnTo>
                        <a:pt x="0" y="2572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413" name="Google Shape;1413;p30"/>
                <p:cNvSpPr/>
                <p:nvPr/>
              </p:nvSpPr>
              <p:spPr>
                <a:xfrm rot="10116346">
                  <a:off x="6891669" y="3874350"/>
                  <a:ext cx="253995" cy="248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070" h="24828" extrusionOk="0">
                      <a:moveTo>
                        <a:pt x="0" y="892"/>
                      </a:moveTo>
                      <a:lnTo>
                        <a:pt x="254071" y="892"/>
                      </a:lnTo>
                      <a:lnTo>
                        <a:pt x="254071" y="25720"/>
                      </a:lnTo>
                      <a:lnTo>
                        <a:pt x="0" y="2572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1414" name="Google Shape;1414;p30"/>
              <p:cNvGrpSpPr/>
              <p:nvPr/>
            </p:nvGrpSpPr>
            <p:grpSpPr>
              <a:xfrm rot="-5553865">
                <a:off x="8262399" y="2674524"/>
                <a:ext cx="1136270" cy="973137"/>
                <a:chOff x="6593163" y="3501505"/>
                <a:chExt cx="610319" cy="522696"/>
              </a:xfrm>
            </p:grpSpPr>
            <p:grpSp>
              <p:nvGrpSpPr>
                <p:cNvPr id="1415" name="Google Shape;1415;p30"/>
                <p:cNvGrpSpPr/>
                <p:nvPr/>
              </p:nvGrpSpPr>
              <p:grpSpPr>
                <a:xfrm>
                  <a:off x="6670478" y="3772597"/>
                  <a:ext cx="251595" cy="251604"/>
                  <a:chOff x="6670478" y="3772597"/>
                  <a:chExt cx="251595" cy="251604"/>
                </a:xfrm>
              </p:grpSpPr>
              <p:grpSp>
                <p:nvGrpSpPr>
                  <p:cNvPr id="1416" name="Google Shape;1416;p30"/>
                  <p:cNvGrpSpPr/>
                  <p:nvPr/>
                </p:nvGrpSpPr>
                <p:grpSpPr>
                  <a:xfrm>
                    <a:off x="6670478" y="3772597"/>
                    <a:ext cx="251595" cy="251604"/>
                    <a:chOff x="6670478" y="3772597"/>
                    <a:chExt cx="251595" cy="251604"/>
                  </a:xfrm>
                </p:grpSpPr>
                <p:sp>
                  <p:nvSpPr>
                    <p:cNvPr id="1417" name="Google Shape;1417;p30"/>
                    <p:cNvSpPr/>
                    <p:nvPr/>
                  </p:nvSpPr>
                  <p:spPr>
                    <a:xfrm>
                      <a:off x="6670478" y="3772597"/>
                      <a:ext cx="251595" cy="25159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1595" h="251594" extrusionOk="0">
                          <a:moveTo>
                            <a:pt x="223193" y="206302"/>
                          </a:moveTo>
                          <a:cubicBezTo>
                            <a:pt x="179225" y="260092"/>
                            <a:pt x="99976" y="268054"/>
                            <a:pt x="46185" y="224085"/>
                          </a:cubicBezTo>
                          <a:cubicBezTo>
                            <a:pt x="-7605" y="180117"/>
                            <a:pt x="-15567" y="100867"/>
                            <a:pt x="28402" y="47077"/>
                          </a:cubicBezTo>
                          <a:cubicBezTo>
                            <a:pt x="72370" y="-6713"/>
                            <a:pt x="151619" y="-14675"/>
                            <a:pt x="205410" y="29294"/>
                          </a:cubicBezTo>
                          <a:cubicBezTo>
                            <a:pt x="259199" y="73261"/>
                            <a:pt x="267162" y="152509"/>
                            <a:pt x="223195" y="206299"/>
                          </a:cubicBezTo>
                          <a:cubicBezTo>
                            <a:pt x="223194" y="206300"/>
                            <a:pt x="223194" y="206301"/>
                            <a:pt x="223193" y="206301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418" name="Google Shape;1418;p30"/>
                    <p:cNvSpPr/>
                    <p:nvPr/>
                  </p:nvSpPr>
                  <p:spPr>
                    <a:xfrm>
                      <a:off x="6670489" y="3810962"/>
                      <a:ext cx="251572" cy="21323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1572" h="213239" extrusionOk="0">
                          <a:moveTo>
                            <a:pt x="216199" y="892"/>
                          </a:moveTo>
                          <a:cubicBezTo>
                            <a:pt x="236217" y="60386"/>
                            <a:pt x="204215" y="124843"/>
                            <a:pt x="144721" y="144861"/>
                          </a:cubicBezTo>
                          <a:cubicBezTo>
                            <a:pt x="85357" y="164835"/>
                            <a:pt x="21023" y="133018"/>
                            <a:pt x="865" y="73717"/>
                          </a:cubicBezTo>
                          <a:cubicBezTo>
                            <a:pt x="-7211" y="142712"/>
                            <a:pt x="42174" y="205191"/>
                            <a:pt x="111169" y="213267"/>
                          </a:cubicBezTo>
                          <a:cubicBezTo>
                            <a:pt x="180164" y="221343"/>
                            <a:pt x="242643" y="171958"/>
                            <a:pt x="250719" y="102963"/>
                          </a:cubicBezTo>
                          <a:cubicBezTo>
                            <a:pt x="255106" y="65484"/>
                            <a:pt x="242434" y="28015"/>
                            <a:pt x="216199" y="89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419" name="Google Shape;1419;p30"/>
                    <p:cNvSpPr/>
                    <p:nvPr/>
                  </p:nvSpPr>
                  <p:spPr>
                    <a:xfrm>
                      <a:off x="6710195" y="3787853"/>
                      <a:ext cx="138153" cy="11789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153" h="117899" extrusionOk="0">
                          <a:moveTo>
                            <a:pt x="94136" y="108660"/>
                          </a:moveTo>
                          <a:cubicBezTo>
                            <a:pt x="58596" y="126904"/>
                            <a:pt x="18566" y="119835"/>
                            <a:pt x="4725" y="92874"/>
                          </a:cubicBezTo>
                          <a:cubicBezTo>
                            <a:pt x="-9114" y="65912"/>
                            <a:pt x="8478" y="29266"/>
                            <a:pt x="44018" y="11023"/>
                          </a:cubicBezTo>
                          <a:cubicBezTo>
                            <a:pt x="79558" y="-7220"/>
                            <a:pt x="119588" y="-152"/>
                            <a:pt x="133428" y="26810"/>
                          </a:cubicBezTo>
                          <a:cubicBezTo>
                            <a:pt x="147268" y="53772"/>
                            <a:pt x="129677" y="90417"/>
                            <a:pt x="94136" y="10866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420" name="Google Shape;1420;p30"/>
                  <p:cNvSpPr/>
                  <p:nvPr/>
                </p:nvSpPr>
                <p:spPr>
                  <a:xfrm>
                    <a:off x="6703174" y="3787996"/>
                    <a:ext cx="127136" cy="600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7136" h="60079" extrusionOk="0">
                        <a:moveTo>
                          <a:pt x="0" y="60972"/>
                        </a:moveTo>
                        <a:cubicBezTo>
                          <a:pt x="5094" y="49300"/>
                          <a:pt x="12282" y="38660"/>
                          <a:pt x="21208" y="29577"/>
                        </a:cubicBezTo>
                        <a:cubicBezTo>
                          <a:pt x="30137" y="20232"/>
                          <a:pt x="40828" y="12751"/>
                          <a:pt x="52666" y="7564"/>
                        </a:cubicBezTo>
                        <a:cubicBezTo>
                          <a:pt x="58661" y="5087"/>
                          <a:pt x="64899" y="3243"/>
                          <a:pt x="71277" y="2061"/>
                        </a:cubicBezTo>
                        <a:cubicBezTo>
                          <a:pt x="77659" y="1024"/>
                          <a:pt x="84133" y="676"/>
                          <a:pt x="90589" y="1021"/>
                        </a:cubicBezTo>
                        <a:cubicBezTo>
                          <a:pt x="103329" y="1932"/>
                          <a:pt x="115756" y="5388"/>
                          <a:pt x="127136" y="11187"/>
                        </a:cubicBezTo>
                        <a:cubicBezTo>
                          <a:pt x="115207" y="7769"/>
                          <a:pt x="102873" y="5966"/>
                          <a:pt x="90465" y="5825"/>
                        </a:cubicBezTo>
                        <a:cubicBezTo>
                          <a:pt x="78299" y="5961"/>
                          <a:pt x="66276" y="8476"/>
                          <a:pt x="55075" y="13228"/>
                        </a:cubicBezTo>
                        <a:cubicBezTo>
                          <a:pt x="43880" y="18117"/>
                          <a:pt x="33561" y="24806"/>
                          <a:pt x="24527" y="33028"/>
                        </a:cubicBezTo>
                        <a:cubicBezTo>
                          <a:pt x="15283" y="41349"/>
                          <a:pt x="7051" y="50728"/>
                          <a:pt x="0" y="60972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421" name="Google Shape;1421;p30"/>
                <p:cNvGrpSpPr/>
                <p:nvPr/>
              </p:nvGrpSpPr>
              <p:grpSpPr>
                <a:xfrm>
                  <a:off x="6593163" y="3501505"/>
                  <a:ext cx="138814" cy="138814"/>
                  <a:chOff x="6593163" y="3501505"/>
                  <a:chExt cx="138814" cy="138814"/>
                </a:xfrm>
              </p:grpSpPr>
              <p:grpSp>
                <p:nvGrpSpPr>
                  <p:cNvPr id="1422" name="Google Shape;1422;p30"/>
                  <p:cNvGrpSpPr/>
                  <p:nvPr/>
                </p:nvGrpSpPr>
                <p:grpSpPr>
                  <a:xfrm>
                    <a:off x="6593163" y="3501505"/>
                    <a:ext cx="138814" cy="138814"/>
                    <a:chOff x="6593163" y="3501505"/>
                    <a:chExt cx="138814" cy="138814"/>
                  </a:xfrm>
                </p:grpSpPr>
                <p:sp>
                  <p:nvSpPr>
                    <p:cNvPr id="1423" name="Google Shape;1423;p30"/>
                    <p:cNvSpPr/>
                    <p:nvPr/>
                  </p:nvSpPr>
                  <p:spPr>
                    <a:xfrm>
                      <a:off x="6593163" y="3501505"/>
                      <a:ext cx="138814" cy="13881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814" h="138814" extrusionOk="0">
                          <a:moveTo>
                            <a:pt x="137975" y="59601"/>
                          </a:moveTo>
                          <a:cubicBezTo>
                            <a:pt x="143883" y="97470"/>
                            <a:pt x="117974" y="132959"/>
                            <a:pt x="80105" y="138867"/>
                          </a:cubicBezTo>
                          <a:cubicBezTo>
                            <a:pt x="42237" y="144776"/>
                            <a:pt x="6748" y="118866"/>
                            <a:pt x="840" y="80997"/>
                          </a:cubicBezTo>
                          <a:cubicBezTo>
                            <a:pt x="-5069" y="43129"/>
                            <a:pt x="20840" y="7640"/>
                            <a:pt x="58709" y="1732"/>
                          </a:cubicBezTo>
                          <a:cubicBezTo>
                            <a:pt x="96578" y="-4177"/>
                            <a:pt x="132067" y="21732"/>
                            <a:pt x="137975" y="59601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424" name="Google Shape;1424;p30"/>
                    <p:cNvSpPr/>
                    <p:nvPr/>
                  </p:nvSpPr>
                  <p:spPr>
                    <a:xfrm>
                      <a:off x="6610573" y="3501526"/>
                      <a:ext cx="121396" cy="13877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1396" h="138779" extrusionOk="0">
                          <a:moveTo>
                            <a:pt x="49368" y="942"/>
                          </a:moveTo>
                          <a:cubicBezTo>
                            <a:pt x="81178" y="14628"/>
                            <a:pt x="95870" y="51510"/>
                            <a:pt x="82184" y="83320"/>
                          </a:cubicBezTo>
                          <a:cubicBezTo>
                            <a:pt x="68531" y="115054"/>
                            <a:pt x="31780" y="129766"/>
                            <a:pt x="0" y="116218"/>
                          </a:cubicBezTo>
                          <a:cubicBezTo>
                            <a:pt x="25370" y="144941"/>
                            <a:pt x="69221" y="147658"/>
                            <a:pt x="97943" y="122288"/>
                          </a:cubicBezTo>
                          <a:cubicBezTo>
                            <a:pt x="126665" y="96917"/>
                            <a:pt x="129382" y="53067"/>
                            <a:pt x="104012" y="24344"/>
                          </a:cubicBezTo>
                          <a:cubicBezTo>
                            <a:pt x="90231" y="8742"/>
                            <a:pt x="70171" y="151"/>
                            <a:pt x="49368" y="94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425" name="Google Shape;1425;p30"/>
                    <p:cNvSpPr/>
                    <p:nvPr/>
                  </p:nvSpPr>
                  <p:spPr>
                    <a:xfrm>
                      <a:off x="6604123" y="3519538"/>
                      <a:ext cx="61982" cy="7872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1982" h="78726" extrusionOk="0">
                          <a:moveTo>
                            <a:pt x="60273" y="47935"/>
                          </a:moveTo>
                          <a:cubicBezTo>
                            <a:pt x="54683" y="69254"/>
                            <a:pt x="37039" y="83097"/>
                            <a:pt x="20868" y="78854"/>
                          </a:cubicBezTo>
                          <a:cubicBezTo>
                            <a:pt x="4694" y="74612"/>
                            <a:pt x="-3882" y="53892"/>
                            <a:pt x="1709" y="32575"/>
                          </a:cubicBezTo>
                          <a:cubicBezTo>
                            <a:pt x="7301" y="11257"/>
                            <a:pt x="24943" y="-2586"/>
                            <a:pt x="41116" y="1656"/>
                          </a:cubicBezTo>
                          <a:cubicBezTo>
                            <a:pt x="57288" y="5898"/>
                            <a:pt x="65865" y="26619"/>
                            <a:pt x="60273" y="47935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426" name="Google Shape;1426;p30"/>
                  <p:cNvSpPr/>
                  <p:nvPr/>
                </p:nvSpPr>
                <p:spPr>
                  <a:xfrm>
                    <a:off x="6606348" y="3522484"/>
                    <a:ext cx="25490" cy="732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490" h="73244" extrusionOk="0">
                        <a:moveTo>
                          <a:pt x="7566" y="74136"/>
                        </a:moveTo>
                        <a:cubicBezTo>
                          <a:pt x="3911" y="68242"/>
                          <a:pt x="1541" y="61642"/>
                          <a:pt x="610" y="54769"/>
                        </a:cubicBezTo>
                        <a:cubicBezTo>
                          <a:pt x="-438" y="47800"/>
                          <a:pt x="-134" y="40695"/>
                          <a:pt x="1507" y="33841"/>
                        </a:cubicBezTo>
                        <a:lnTo>
                          <a:pt x="2129" y="31267"/>
                        </a:lnTo>
                        <a:lnTo>
                          <a:pt x="3016" y="28769"/>
                        </a:lnTo>
                        <a:cubicBezTo>
                          <a:pt x="3556" y="27090"/>
                          <a:pt x="4195" y="25444"/>
                          <a:pt x="4928" y="23839"/>
                        </a:cubicBezTo>
                        <a:lnTo>
                          <a:pt x="7394" y="19168"/>
                        </a:lnTo>
                        <a:cubicBezTo>
                          <a:pt x="8265" y="17646"/>
                          <a:pt x="9249" y="16191"/>
                          <a:pt x="10338" y="14816"/>
                        </a:cubicBezTo>
                        <a:cubicBezTo>
                          <a:pt x="12373" y="11997"/>
                          <a:pt x="14689" y="9392"/>
                          <a:pt x="17251" y="7042"/>
                        </a:cubicBezTo>
                        <a:cubicBezTo>
                          <a:pt x="19837" y="4786"/>
                          <a:pt x="22591" y="2730"/>
                          <a:pt x="25490" y="892"/>
                        </a:cubicBezTo>
                        <a:cubicBezTo>
                          <a:pt x="23588" y="3799"/>
                          <a:pt x="21334" y="6249"/>
                          <a:pt x="19525" y="9035"/>
                        </a:cubicBezTo>
                        <a:cubicBezTo>
                          <a:pt x="17653" y="11720"/>
                          <a:pt x="15939" y="14512"/>
                          <a:pt x="14393" y="17397"/>
                        </a:cubicBezTo>
                        <a:cubicBezTo>
                          <a:pt x="11251" y="22991"/>
                          <a:pt x="8928" y="29008"/>
                          <a:pt x="7496" y="35262"/>
                        </a:cubicBezTo>
                        <a:cubicBezTo>
                          <a:pt x="5972" y="41516"/>
                          <a:pt x="5262" y="47940"/>
                          <a:pt x="5382" y="54376"/>
                        </a:cubicBezTo>
                        <a:cubicBezTo>
                          <a:pt x="5514" y="61015"/>
                          <a:pt x="6244" y="67629"/>
                          <a:pt x="7566" y="74136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427" name="Google Shape;1427;p30"/>
                <p:cNvGrpSpPr/>
                <p:nvPr/>
              </p:nvGrpSpPr>
              <p:grpSpPr>
                <a:xfrm>
                  <a:off x="7042135" y="3776722"/>
                  <a:ext cx="161347" cy="161347"/>
                  <a:chOff x="7042135" y="3776722"/>
                  <a:chExt cx="161347" cy="161347"/>
                </a:xfrm>
              </p:grpSpPr>
              <p:grpSp>
                <p:nvGrpSpPr>
                  <p:cNvPr id="1428" name="Google Shape;1428;p30"/>
                  <p:cNvGrpSpPr/>
                  <p:nvPr/>
                </p:nvGrpSpPr>
                <p:grpSpPr>
                  <a:xfrm>
                    <a:off x="7042135" y="3776722"/>
                    <a:ext cx="161347" cy="161347"/>
                    <a:chOff x="7042135" y="3776722"/>
                    <a:chExt cx="161347" cy="161347"/>
                  </a:xfrm>
                </p:grpSpPr>
                <p:sp>
                  <p:nvSpPr>
                    <p:cNvPr id="1429" name="Google Shape;1429;p30"/>
                    <p:cNvSpPr/>
                    <p:nvPr/>
                  </p:nvSpPr>
                  <p:spPr>
                    <a:xfrm rot="-4787085">
                      <a:off x="7053352" y="3787939"/>
                      <a:ext cx="138913" cy="1389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793" h="138793" extrusionOk="0">
                          <a:moveTo>
                            <a:pt x="138793" y="70289"/>
                          </a:moveTo>
                          <a:cubicBezTo>
                            <a:pt x="138793" y="108615"/>
                            <a:pt x="107723" y="139685"/>
                            <a:pt x="69396" y="139685"/>
                          </a:cubicBezTo>
                          <a:cubicBezTo>
                            <a:pt x="31070" y="139685"/>
                            <a:pt x="0" y="108615"/>
                            <a:pt x="0" y="70289"/>
                          </a:cubicBezTo>
                          <a:cubicBezTo>
                            <a:pt x="0" y="31962"/>
                            <a:pt x="31070" y="892"/>
                            <a:pt x="69396" y="892"/>
                          </a:cubicBezTo>
                          <a:cubicBezTo>
                            <a:pt x="107723" y="892"/>
                            <a:pt x="138793" y="31962"/>
                            <a:pt x="138793" y="7028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430" name="Google Shape;1430;p30"/>
                    <p:cNvSpPr/>
                    <p:nvPr/>
                  </p:nvSpPr>
                  <p:spPr>
                    <a:xfrm>
                      <a:off x="7053274" y="3793868"/>
                      <a:ext cx="136267" cy="1329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6267" h="132913" extrusionOk="0">
                          <a:moveTo>
                            <a:pt x="136267" y="82962"/>
                          </a:moveTo>
                          <a:cubicBezTo>
                            <a:pt x="113560" y="109108"/>
                            <a:pt x="73958" y="111896"/>
                            <a:pt x="47812" y="89189"/>
                          </a:cubicBezTo>
                          <a:cubicBezTo>
                            <a:pt x="21728" y="66536"/>
                            <a:pt x="18882" y="27052"/>
                            <a:pt x="41448" y="892"/>
                          </a:cubicBezTo>
                          <a:cubicBezTo>
                            <a:pt x="6374" y="16333"/>
                            <a:pt x="-9542" y="57284"/>
                            <a:pt x="5899" y="92358"/>
                          </a:cubicBezTo>
                          <a:cubicBezTo>
                            <a:pt x="21341" y="127432"/>
                            <a:pt x="62291" y="143348"/>
                            <a:pt x="97365" y="127906"/>
                          </a:cubicBezTo>
                          <a:cubicBezTo>
                            <a:pt x="116418" y="119519"/>
                            <a:pt x="130698" y="103020"/>
                            <a:pt x="136267" y="8296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431" name="Google Shape;1431;p30"/>
                    <p:cNvSpPr/>
                    <p:nvPr/>
                  </p:nvSpPr>
                  <p:spPr>
                    <a:xfrm>
                      <a:off x="7105070" y="3801538"/>
                      <a:ext cx="74807" cy="6664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4807" h="66646" extrusionOk="0">
                          <a:moveTo>
                            <a:pt x="21188" y="59778"/>
                          </a:moveTo>
                          <a:cubicBezTo>
                            <a:pt x="2578" y="47972"/>
                            <a:pt x="-5249" y="26957"/>
                            <a:pt x="3708" y="12839"/>
                          </a:cubicBezTo>
                          <a:cubicBezTo>
                            <a:pt x="12664" y="-1279"/>
                            <a:pt x="35011" y="-3153"/>
                            <a:pt x="53621" y="8653"/>
                          </a:cubicBezTo>
                          <a:cubicBezTo>
                            <a:pt x="72230" y="20459"/>
                            <a:pt x="80057" y="41474"/>
                            <a:pt x="71100" y="55592"/>
                          </a:cubicBezTo>
                          <a:cubicBezTo>
                            <a:pt x="62144" y="69709"/>
                            <a:pt x="39797" y="71585"/>
                            <a:pt x="21188" y="59778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432" name="Google Shape;1432;p30"/>
                  <p:cNvSpPr/>
                  <p:nvPr/>
                </p:nvSpPr>
                <p:spPr>
                  <a:xfrm>
                    <a:off x="7115201" y="3798435"/>
                    <a:ext cx="64510" cy="47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4510" h="47225" extrusionOk="0">
                        <a:moveTo>
                          <a:pt x="0" y="2589"/>
                        </a:moveTo>
                        <a:cubicBezTo>
                          <a:pt x="7112" y="570"/>
                          <a:pt x="14614" y="349"/>
                          <a:pt x="21832" y="1946"/>
                        </a:cubicBezTo>
                        <a:cubicBezTo>
                          <a:pt x="29211" y="3437"/>
                          <a:pt x="36172" y="6531"/>
                          <a:pt x="42223" y="11011"/>
                        </a:cubicBezTo>
                        <a:cubicBezTo>
                          <a:pt x="48192" y="15531"/>
                          <a:pt x="53200" y="21196"/>
                          <a:pt x="56956" y="27673"/>
                        </a:cubicBezTo>
                        <a:cubicBezTo>
                          <a:pt x="57967" y="29215"/>
                          <a:pt x="58824" y="30852"/>
                          <a:pt x="59516" y="32560"/>
                        </a:cubicBezTo>
                        <a:lnTo>
                          <a:pt x="61701" y="37594"/>
                        </a:lnTo>
                        <a:cubicBezTo>
                          <a:pt x="62825" y="41049"/>
                          <a:pt x="63763" y="44562"/>
                          <a:pt x="64511" y="48117"/>
                        </a:cubicBezTo>
                        <a:cubicBezTo>
                          <a:pt x="62471" y="45067"/>
                          <a:pt x="60839" y="41920"/>
                          <a:pt x="58986" y="38924"/>
                        </a:cubicBezTo>
                        <a:lnTo>
                          <a:pt x="56017" y="34573"/>
                        </a:lnTo>
                        <a:lnTo>
                          <a:pt x="54589" y="32393"/>
                        </a:lnTo>
                        <a:cubicBezTo>
                          <a:pt x="54107" y="31674"/>
                          <a:pt x="53505" y="31038"/>
                          <a:pt x="52971" y="30359"/>
                        </a:cubicBezTo>
                        <a:cubicBezTo>
                          <a:pt x="51863" y="29028"/>
                          <a:pt x="50781" y="27693"/>
                          <a:pt x="49748" y="26327"/>
                        </a:cubicBezTo>
                        <a:cubicBezTo>
                          <a:pt x="48644" y="25020"/>
                          <a:pt x="47365" y="23872"/>
                          <a:pt x="46193" y="22641"/>
                        </a:cubicBezTo>
                        <a:cubicBezTo>
                          <a:pt x="45587" y="22043"/>
                          <a:pt x="45023" y="21407"/>
                          <a:pt x="44441" y="20789"/>
                        </a:cubicBezTo>
                        <a:lnTo>
                          <a:pt x="42501" y="19146"/>
                        </a:lnTo>
                        <a:cubicBezTo>
                          <a:pt x="41176" y="18095"/>
                          <a:pt x="39974" y="16883"/>
                          <a:pt x="38561" y="15958"/>
                        </a:cubicBezTo>
                        <a:lnTo>
                          <a:pt x="34411" y="13052"/>
                        </a:lnTo>
                        <a:lnTo>
                          <a:pt x="29981" y="10583"/>
                        </a:lnTo>
                        <a:cubicBezTo>
                          <a:pt x="26953" y="9022"/>
                          <a:pt x="23817" y="7682"/>
                          <a:pt x="20596" y="6572"/>
                        </a:cubicBezTo>
                        <a:cubicBezTo>
                          <a:pt x="13941" y="4326"/>
                          <a:pt x="7013" y="2986"/>
                          <a:pt x="0" y="2589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</p:grpSp>
        <p:grpSp>
          <p:nvGrpSpPr>
            <p:cNvPr id="1433" name="Google Shape;1433;p30"/>
            <p:cNvGrpSpPr/>
            <p:nvPr/>
          </p:nvGrpSpPr>
          <p:grpSpPr>
            <a:xfrm>
              <a:off x="-572966" y="1994741"/>
              <a:ext cx="1348325" cy="1344368"/>
              <a:chOff x="-572966" y="1994741"/>
              <a:chExt cx="1348325" cy="1344368"/>
            </a:xfrm>
          </p:grpSpPr>
          <p:grpSp>
            <p:nvGrpSpPr>
              <p:cNvPr id="1434" name="Google Shape;1434;p30"/>
              <p:cNvGrpSpPr/>
              <p:nvPr/>
            </p:nvGrpSpPr>
            <p:grpSpPr>
              <a:xfrm rot="-890427">
                <a:off x="-450726" y="2117786"/>
                <a:ext cx="1103847" cy="1098277"/>
                <a:chOff x="4420501" y="3465415"/>
                <a:chExt cx="690587" cy="687102"/>
              </a:xfrm>
            </p:grpSpPr>
            <p:sp>
              <p:nvSpPr>
                <p:cNvPr id="1435" name="Google Shape;1435;p30"/>
                <p:cNvSpPr/>
                <p:nvPr/>
              </p:nvSpPr>
              <p:spPr>
                <a:xfrm rot="-5374217">
                  <a:off x="4435175" y="3652825"/>
                  <a:ext cx="661050" cy="312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1031" h="312604" extrusionOk="0">
                      <a:moveTo>
                        <a:pt x="661032" y="157194"/>
                      </a:moveTo>
                      <a:cubicBezTo>
                        <a:pt x="661032" y="243518"/>
                        <a:pt x="513055" y="313496"/>
                        <a:pt x="330516" y="313496"/>
                      </a:cubicBezTo>
                      <a:cubicBezTo>
                        <a:pt x="147977" y="313496"/>
                        <a:pt x="0" y="243518"/>
                        <a:pt x="0" y="157194"/>
                      </a:cubicBezTo>
                      <a:cubicBezTo>
                        <a:pt x="0" y="70871"/>
                        <a:pt x="147977" y="892"/>
                        <a:pt x="330516" y="892"/>
                      </a:cubicBezTo>
                      <a:cubicBezTo>
                        <a:pt x="513055" y="892"/>
                        <a:pt x="661032" y="70871"/>
                        <a:pt x="661032" y="157194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8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436" name="Google Shape;1436;p30"/>
                <p:cNvSpPr/>
                <p:nvPr/>
              </p:nvSpPr>
              <p:spPr>
                <a:xfrm rot="-5374217">
                  <a:off x="4609359" y="3478652"/>
                  <a:ext cx="312610" cy="6610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2601" h="661034" extrusionOk="0">
                      <a:moveTo>
                        <a:pt x="312602" y="331410"/>
                      </a:moveTo>
                      <a:cubicBezTo>
                        <a:pt x="312602" y="513949"/>
                        <a:pt x="242624" y="661927"/>
                        <a:pt x="156301" y="661927"/>
                      </a:cubicBezTo>
                      <a:cubicBezTo>
                        <a:pt x="69978" y="661927"/>
                        <a:pt x="0" y="513949"/>
                        <a:pt x="0" y="331410"/>
                      </a:cubicBezTo>
                      <a:cubicBezTo>
                        <a:pt x="0" y="148870"/>
                        <a:pt x="69978" y="892"/>
                        <a:pt x="156301" y="892"/>
                      </a:cubicBezTo>
                      <a:cubicBezTo>
                        <a:pt x="242624" y="892"/>
                        <a:pt x="312602" y="148870"/>
                        <a:pt x="312602" y="331410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8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437" name="Google Shape;1437;p30"/>
                <p:cNvSpPr/>
                <p:nvPr/>
              </p:nvSpPr>
              <p:spPr>
                <a:xfrm rot="-2675705">
                  <a:off x="4435086" y="3652576"/>
                  <a:ext cx="661416" cy="3127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1032" h="312600" extrusionOk="0">
                      <a:moveTo>
                        <a:pt x="661033" y="157193"/>
                      </a:moveTo>
                      <a:cubicBezTo>
                        <a:pt x="661033" y="243515"/>
                        <a:pt x="513056" y="313493"/>
                        <a:pt x="330516" y="313493"/>
                      </a:cubicBezTo>
                      <a:cubicBezTo>
                        <a:pt x="147977" y="313493"/>
                        <a:pt x="0" y="243515"/>
                        <a:pt x="0" y="157193"/>
                      </a:cubicBezTo>
                      <a:cubicBezTo>
                        <a:pt x="0" y="70870"/>
                        <a:pt x="147977" y="892"/>
                        <a:pt x="330516" y="892"/>
                      </a:cubicBezTo>
                      <a:cubicBezTo>
                        <a:pt x="513056" y="892"/>
                        <a:pt x="661033" y="70870"/>
                        <a:pt x="661033" y="157193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8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438" name="Google Shape;1438;p30"/>
                <p:cNvSpPr/>
                <p:nvPr/>
              </p:nvSpPr>
              <p:spPr>
                <a:xfrm>
                  <a:off x="4508226" y="3549326"/>
                  <a:ext cx="514782" cy="5195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4782" h="519553" extrusionOk="0">
                      <a:moveTo>
                        <a:pt x="146069" y="370385"/>
                      </a:moveTo>
                      <a:cubicBezTo>
                        <a:pt x="17936" y="240376"/>
                        <a:pt x="-36097" y="85863"/>
                        <a:pt x="25384" y="25267"/>
                      </a:cubicBezTo>
                      <a:cubicBezTo>
                        <a:pt x="86866" y="-35328"/>
                        <a:pt x="240578" y="20944"/>
                        <a:pt x="368713" y="150953"/>
                      </a:cubicBezTo>
                      <a:cubicBezTo>
                        <a:pt x="496847" y="280962"/>
                        <a:pt x="550879" y="435476"/>
                        <a:pt x="489397" y="496071"/>
                      </a:cubicBezTo>
                      <a:cubicBezTo>
                        <a:pt x="427918" y="556666"/>
                        <a:pt x="274204" y="500394"/>
                        <a:pt x="146069" y="370385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8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1439" name="Google Shape;1439;p30"/>
              <p:cNvGrpSpPr/>
              <p:nvPr/>
            </p:nvGrpSpPr>
            <p:grpSpPr>
              <a:xfrm rot="-890427">
                <a:off x="-353111" y="2318320"/>
                <a:ext cx="940559" cy="817764"/>
                <a:chOff x="4471579" y="3592174"/>
                <a:chExt cx="588431" cy="511608"/>
              </a:xfrm>
            </p:grpSpPr>
            <p:grpSp>
              <p:nvGrpSpPr>
                <p:cNvPr id="1440" name="Google Shape;1440;p30"/>
                <p:cNvGrpSpPr/>
                <p:nvPr/>
              </p:nvGrpSpPr>
              <p:grpSpPr>
                <a:xfrm>
                  <a:off x="4684176" y="3727662"/>
                  <a:ext cx="162883" cy="162883"/>
                  <a:chOff x="4684176" y="3727662"/>
                  <a:chExt cx="162883" cy="162883"/>
                </a:xfrm>
              </p:grpSpPr>
              <p:sp>
                <p:nvSpPr>
                  <p:cNvPr id="1441" name="Google Shape;1441;p30"/>
                  <p:cNvSpPr/>
                  <p:nvPr/>
                </p:nvSpPr>
                <p:spPr>
                  <a:xfrm>
                    <a:off x="4684176" y="3727662"/>
                    <a:ext cx="162883" cy="16288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2883" h="162883" extrusionOk="0">
                        <a:moveTo>
                          <a:pt x="160086" y="61250"/>
                        </a:moveTo>
                        <a:cubicBezTo>
                          <a:pt x="171730" y="104684"/>
                          <a:pt x="145960" y="149334"/>
                          <a:pt x="102526" y="160978"/>
                        </a:cubicBezTo>
                        <a:cubicBezTo>
                          <a:pt x="59092" y="172623"/>
                          <a:pt x="14442" y="146852"/>
                          <a:pt x="2798" y="103418"/>
                        </a:cubicBezTo>
                        <a:cubicBezTo>
                          <a:pt x="-8847" y="59984"/>
                          <a:pt x="16923" y="15334"/>
                          <a:pt x="60357" y="3690"/>
                        </a:cubicBezTo>
                        <a:cubicBezTo>
                          <a:pt x="103790" y="-7955"/>
                          <a:pt x="148440" y="17814"/>
                          <a:pt x="160085" y="61246"/>
                        </a:cubicBezTo>
                        <a:cubicBezTo>
                          <a:pt x="160085" y="61248"/>
                          <a:pt x="160085" y="61249"/>
                          <a:pt x="160086" y="6125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442" name="Google Shape;1442;p30"/>
                  <p:cNvSpPr/>
                  <p:nvPr/>
                </p:nvSpPr>
                <p:spPr>
                  <a:xfrm>
                    <a:off x="4710724" y="3727694"/>
                    <a:ext cx="136317" cy="1628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6317" h="162825" extrusionOk="0">
                        <a:moveTo>
                          <a:pt x="43128" y="1749"/>
                        </a:moveTo>
                        <a:cubicBezTo>
                          <a:pt x="81953" y="13723"/>
                          <a:pt x="103719" y="54904"/>
                          <a:pt x="91745" y="93728"/>
                        </a:cubicBezTo>
                        <a:cubicBezTo>
                          <a:pt x="79799" y="132462"/>
                          <a:pt x="38773" y="154234"/>
                          <a:pt x="0" y="142417"/>
                        </a:cubicBezTo>
                        <a:cubicBezTo>
                          <a:pt x="33199" y="172740"/>
                          <a:pt x="84694" y="170408"/>
                          <a:pt x="115017" y="137209"/>
                        </a:cubicBezTo>
                        <a:cubicBezTo>
                          <a:pt x="145339" y="104010"/>
                          <a:pt x="143008" y="52515"/>
                          <a:pt x="109808" y="22193"/>
                        </a:cubicBezTo>
                        <a:cubicBezTo>
                          <a:pt x="91774" y="5721"/>
                          <a:pt x="67296" y="-1784"/>
                          <a:pt x="43128" y="1749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443" name="Google Shape;1443;p30"/>
                  <p:cNvSpPr/>
                  <p:nvPr/>
                </p:nvSpPr>
                <p:spPr>
                  <a:xfrm>
                    <a:off x="4696268" y="3751934"/>
                    <a:ext cx="71627" cy="9320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627" h="93205" extrusionOk="0">
                        <a:moveTo>
                          <a:pt x="70936" y="52781"/>
                        </a:moveTo>
                        <a:cubicBezTo>
                          <a:pt x="67090" y="78350"/>
                          <a:pt x="48244" y="96711"/>
                          <a:pt x="28847" y="93792"/>
                        </a:cubicBezTo>
                        <a:cubicBezTo>
                          <a:pt x="9450" y="90873"/>
                          <a:pt x="-3156" y="67778"/>
                          <a:pt x="691" y="42209"/>
                        </a:cubicBezTo>
                        <a:cubicBezTo>
                          <a:pt x="4539" y="16639"/>
                          <a:pt x="23383" y="-1721"/>
                          <a:pt x="42782" y="1197"/>
                        </a:cubicBezTo>
                        <a:cubicBezTo>
                          <a:pt x="62179" y="4116"/>
                          <a:pt x="74784" y="27211"/>
                          <a:pt x="70936" y="5278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962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444" name="Google Shape;1444;p30"/>
                <p:cNvGrpSpPr/>
                <p:nvPr/>
              </p:nvGrpSpPr>
              <p:grpSpPr>
                <a:xfrm>
                  <a:off x="4474041" y="3592174"/>
                  <a:ext cx="69863" cy="69863"/>
                  <a:chOff x="4474041" y="3592174"/>
                  <a:chExt cx="69863" cy="69863"/>
                </a:xfrm>
              </p:grpSpPr>
              <p:sp>
                <p:nvSpPr>
                  <p:cNvPr id="1445" name="Google Shape;1445;p30"/>
                  <p:cNvSpPr/>
                  <p:nvPr/>
                </p:nvSpPr>
                <p:spPr>
                  <a:xfrm>
                    <a:off x="4474041" y="3592174"/>
                    <a:ext cx="69863" cy="698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863" h="69863" extrusionOk="0">
                        <a:moveTo>
                          <a:pt x="68664" y="26782"/>
                        </a:moveTo>
                        <a:cubicBezTo>
                          <a:pt x="73658" y="45412"/>
                          <a:pt x="62604" y="64562"/>
                          <a:pt x="43974" y="69556"/>
                        </a:cubicBezTo>
                        <a:cubicBezTo>
                          <a:pt x="25344" y="74550"/>
                          <a:pt x="6193" y="63496"/>
                          <a:pt x="1200" y="44866"/>
                        </a:cubicBezTo>
                        <a:cubicBezTo>
                          <a:pt x="-3794" y="26237"/>
                          <a:pt x="7259" y="7087"/>
                          <a:pt x="25888" y="2092"/>
                        </a:cubicBezTo>
                        <a:cubicBezTo>
                          <a:pt x="44517" y="-2903"/>
                          <a:pt x="63669" y="8150"/>
                          <a:pt x="68664" y="26780"/>
                        </a:cubicBezTo>
                        <a:cubicBezTo>
                          <a:pt x="68664" y="26781"/>
                          <a:pt x="68664" y="26781"/>
                          <a:pt x="68664" y="26782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446" name="Google Shape;1446;p30"/>
                  <p:cNvSpPr/>
                  <p:nvPr/>
                </p:nvSpPr>
                <p:spPr>
                  <a:xfrm>
                    <a:off x="4485428" y="3592189"/>
                    <a:ext cx="58469" cy="6983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469" h="69839" extrusionOk="0">
                        <a:moveTo>
                          <a:pt x="18498" y="1260"/>
                        </a:moveTo>
                        <a:cubicBezTo>
                          <a:pt x="35152" y="6392"/>
                          <a:pt x="44492" y="24053"/>
                          <a:pt x="39360" y="40707"/>
                        </a:cubicBezTo>
                        <a:cubicBezTo>
                          <a:pt x="34238" y="57327"/>
                          <a:pt x="16634" y="66669"/>
                          <a:pt x="0" y="61595"/>
                        </a:cubicBezTo>
                        <a:cubicBezTo>
                          <a:pt x="14240" y="74601"/>
                          <a:pt x="36327" y="73601"/>
                          <a:pt x="49333" y="59361"/>
                        </a:cubicBezTo>
                        <a:cubicBezTo>
                          <a:pt x="62339" y="45122"/>
                          <a:pt x="61339" y="23035"/>
                          <a:pt x="47099" y="10028"/>
                        </a:cubicBezTo>
                        <a:cubicBezTo>
                          <a:pt x="39364" y="2963"/>
                          <a:pt x="28864" y="-256"/>
                          <a:pt x="18498" y="1260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447" name="Google Shape;1447;p30"/>
                  <p:cNvSpPr/>
                  <p:nvPr/>
                </p:nvSpPr>
                <p:spPr>
                  <a:xfrm>
                    <a:off x="4479228" y="3602587"/>
                    <a:ext cx="30723" cy="399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723" h="39976" extrusionOk="0">
                        <a:moveTo>
                          <a:pt x="30427" y="23147"/>
                        </a:moveTo>
                        <a:cubicBezTo>
                          <a:pt x="28775" y="34114"/>
                          <a:pt x="20692" y="41991"/>
                          <a:pt x="12372" y="40737"/>
                        </a:cubicBezTo>
                        <a:cubicBezTo>
                          <a:pt x="4052" y="39486"/>
                          <a:pt x="-1353" y="29580"/>
                          <a:pt x="296" y="18612"/>
                        </a:cubicBezTo>
                        <a:cubicBezTo>
                          <a:pt x="1946" y="7647"/>
                          <a:pt x="10029" y="-230"/>
                          <a:pt x="18349" y="1023"/>
                        </a:cubicBezTo>
                        <a:cubicBezTo>
                          <a:pt x="26669" y="2275"/>
                          <a:pt x="32077" y="12180"/>
                          <a:pt x="30427" y="23147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448" name="Google Shape;1448;p30"/>
                <p:cNvGrpSpPr/>
                <p:nvPr/>
              </p:nvGrpSpPr>
              <p:grpSpPr>
                <a:xfrm>
                  <a:off x="4990147" y="3608361"/>
                  <a:ext cx="69863" cy="69863"/>
                  <a:chOff x="4990147" y="3608361"/>
                  <a:chExt cx="69863" cy="69863"/>
                </a:xfrm>
              </p:grpSpPr>
              <p:sp>
                <p:nvSpPr>
                  <p:cNvPr id="1449" name="Google Shape;1449;p30"/>
                  <p:cNvSpPr/>
                  <p:nvPr/>
                </p:nvSpPr>
                <p:spPr>
                  <a:xfrm>
                    <a:off x="4990147" y="3608361"/>
                    <a:ext cx="69863" cy="698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863" h="69863" extrusionOk="0">
                        <a:moveTo>
                          <a:pt x="68664" y="26782"/>
                        </a:moveTo>
                        <a:cubicBezTo>
                          <a:pt x="73658" y="45412"/>
                          <a:pt x="62604" y="64562"/>
                          <a:pt x="43974" y="69556"/>
                        </a:cubicBezTo>
                        <a:cubicBezTo>
                          <a:pt x="25344" y="74550"/>
                          <a:pt x="6193" y="63496"/>
                          <a:pt x="1199" y="44866"/>
                        </a:cubicBezTo>
                        <a:cubicBezTo>
                          <a:pt x="-3794" y="26237"/>
                          <a:pt x="7259" y="7087"/>
                          <a:pt x="25888" y="2092"/>
                        </a:cubicBezTo>
                        <a:cubicBezTo>
                          <a:pt x="44518" y="-2903"/>
                          <a:pt x="63669" y="8151"/>
                          <a:pt x="68664" y="26781"/>
                        </a:cubicBezTo>
                        <a:cubicBezTo>
                          <a:pt x="68664" y="26781"/>
                          <a:pt x="68664" y="26781"/>
                          <a:pt x="68664" y="26782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450" name="Google Shape;1450;p30"/>
                  <p:cNvSpPr/>
                  <p:nvPr/>
                </p:nvSpPr>
                <p:spPr>
                  <a:xfrm>
                    <a:off x="5001534" y="3608376"/>
                    <a:ext cx="58469" cy="6983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469" h="69839" extrusionOk="0">
                        <a:moveTo>
                          <a:pt x="18498" y="1260"/>
                        </a:moveTo>
                        <a:cubicBezTo>
                          <a:pt x="35151" y="6395"/>
                          <a:pt x="44488" y="24058"/>
                          <a:pt x="39352" y="40711"/>
                        </a:cubicBezTo>
                        <a:cubicBezTo>
                          <a:pt x="34229" y="57325"/>
                          <a:pt x="16631" y="66664"/>
                          <a:pt x="0" y="61595"/>
                        </a:cubicBezTo>
                        <a:cubicBezTo>
                          <a:pt x="14240" y="74601"/>
                          <a:pt x="36327" y="73601"/>
                          <a:pt x="49333" y="59362"/>
                        </a:cubicBezTo>
                        <a:cubicBezTo>
                          <a:pt x="62339" y="45122"/>
                          <a:pt x="61339" y="23035"/>
                          <a:pt x="47100" y="10029"/>
                        </a:cubicBezTo>
                        <a:cubicBezTo>
                          <a:pt x="39364" y="2963"/>
                          <a:pt x="28864" y="-256"/>
                          <a:pt x="18498" y="1260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451" name="Google Shape;1451;p30"/>
                  <p:cNvSpPr/>
                  <p:nvPr/>
                </p:nvSpPr>
                <p:spPr>
                  <a:xfrm>
                    <a:off x="4995334" y="3618774"/>
                    <a:ext cx="30722" cy="399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722" h="39976" extrusionOk="0">
                        <a:moveTo>
                          <a:pt x="30427" y="23147"/>
                        </a:moveTo>
                        <a:cubicBezTo>
                          <a:pt x="28775" y="34114"/>
                          <a:pt x="20692" y="41990"/>
                          <a:pt x="12372" y="40737"/>
                        </a:cubicBezTo>
                        <a:cubicBezTo>
                          <a:pt x="4052" y="39486"/>
                          <a:pt x="-1353" y="29580"/>
                          <a:pt x="296" y="18613"/>
                        </a:cubicBezTo>
                        <a:cubicBezTo>
                          <a:pt x="1946" y="7647"/>
                          <a:pt x="10029" y="-230"/>
                          <a:pt x="18349" y="1023"/>
                        </a:cubicBezTo>
                        <a:cubicBezTo>
                          <a:pt x="26670" y="2274"/>
                          <a:pt x="32076" y="12180"/>
                          <a:pt x="30427" y="23147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962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452" name="Google Shape;1452;p30"/>
                <p:cNvGrpSpPr/>
                <p:nvPr/>
              </p:nvGrpSpPr>
              <p:grpSpPr>
                <a:xfrm>
                  <a:off x="4902502" y="4033919"/>
                  <a:ext cx="69863" cy="69863"/>
                  <a:chOff x="4902502" y="4033919"/>
                  <a:chExt cx="69863" cy="69863"/>
                </a:xfrm>
              </p:grpSpPr>
              <p:sp>
                <p:nvSpPr>
                  <p:cNvPr id="1453" name="Google Shape;1453;p30"/>
                  <p:cNvSpPr/>
                  <p:nvPr/>
                </p:nvSpPr>
                <p:spPr>
                  <a:xfrm>
                    <a:off x="4902502" y="4033919"/>
                    <a:ext cx="69863" cy="698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863" h="69863" extrusionOk="0">
                        <a:moveTo>
                          <a:pt x="68663" y="26780"/>
                        </a:moveTo>
                        <a:cubicBezTo>
                          <a:pt x="73658" y="45409"/>
                          <a:pt x="62605" y="64561"/>
                          <a:pt x="43976" y="69556"/>
                        </a:cubicBezTo>
                        <a:cubicBezTo>
                          <a:pt x="25347" y="74550"/>
                          <a:pt x="6195" y="63498"/>
                          <a:pt x="1200" y="44868"/>
                        </a:cubicBezTo>
                        <a:cubicBezTo>
                          <a:pt x="-3795" y="26238"/>
                          <a:pt x="7258" y="7087"/>
                          <a:pt x="25888" y="2092"/>
                        </a:cubicBezTo>
                        <a:cubicBezTo>
                          <a:pt x="25888" y="2092"/>
                          <a:pt x="25889" y="2092"/>
                          <a:pt x="25890" y="2092"/>
                        </a:cubicBezTo>
                        <a:cubicBezTo>
                          <a:pt x="44519" y="-2902"/>
                          <a:pt x="63669" y="8151"/>
                          <a:pt x="68663" y="2678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454" name="Google Shape;1454;p30"/>
                  <p:cNvSpPr/>
                  <p:nvPr/>
                </p:nvSpPr>
                <p:spPr>
                  <a:xfrm>
                    <a:off x="4913891" y="4033933"/>
                    <a:ext cx="58467" cy="698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467" h="69838" extrusionOk="0">
                        <a:moveTo>
                          <a:pt x="18499" y="1259"/>
                        </a:moveTo>
                        <a:cubicBezTo>
                          <a:pt x="35151" y="6394"/>
                          <a:pt x="44489" y="24057"/>
                          <a:pt x="39354" y="40710"/>
                        </a:cubicBezTo>
                        <a:cubicBezTo>
                          <a:pt x="34230" y="57325"/>
                          <a:pt x="16631" y="66665"/>
                          <a:pt x="0" y="61595"/>
                        </a:cubicBezTo>
                        <a:cubicBezTo>
                          <a:pt x="14240" y="74600"/>
                          <a:pt x="36327" y="73599"/>
                          <a:pt x="49332" y="59359"/>
                        </a:cubicBezTo>
                        <a:cubicBezTo>
                          <a:pt x="62337" y="45119"/>
                          <a:pt x="61336" y="23033"/>
                          <a:pt x="47097" y="10027"/>
                        </a:cubicBezTo>
                        <a:cubicBezTo>
                          <a:pt x="39362" y="2963"/>
                          <a:pt x="28864" y="-255"/>
                          <a:pt x="18499" y="1259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455" name="Google Shape;1455;p30"/>
                  <p:cNvSpPr/>
                  <p:nvPr/>
                </p:nvSpPr>
                <p:spPr>
                  <a:xfrm>
                    <a:off x="4907690" y="4044329"/>
                    <a:ext cx="30721" cy="399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721" h="39977" extrusionOk="0">
                        <a:moveTo>
                          <a:pt x="30425" y="23148"/>
                        </a:moveTo>
                        <a:cubicBezTo>
                          <a:pt x="28775" y="34115"/>
                          <a:pt x="20692" y="41990"/>
                          <a:pt x="12373" y="40739"/>
                        </a:cubicBezTo>
                        <a:cubicBezTo>
                          <a:pt x="4053" y="39487"/>
                          <a:pt x="-1355" y="29582"/>
                          <a:pt x="297" y="18614"/>
                        </a:cubicBezTo>
                        <a:cubicBezTo>
                          <a:pt x="1946" y="7647"/>
                          <a:pt x="10029" y="-228"/>
                          <a:pt x="18349" y="1023"/>
                        </a:cubicBezTo>
                        <a:cubicBezTo>
                          <a:pt x="26669" y="2276"/>
                          <a:pt x="32077" y="12181"/>
                          <a:pt x="30425" y="23148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962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456" name="Google Shape;1456;p30"/>
                <p:cNvGrpSpPr/>
                <p:nvPr/>
              </p:nvGrpSpPr>
              <p:grpSpPr>
                <a:xfrm>
                  <a:off x="4471579" y="3931277"/>
                  <a:ext cx="69863" cy="69863"/>
                  <a:chOff x="4471579" y="3931277"/>
                  <a:chExt cx="69863" cy="69863"/>
                </a:xfrm>
              </p:grpSpPr>
              <p:sp>
                <p:nvSpPr>
                  <p:cNvPr id="1457" name="Google Shape;1457;p30"/>
                  <p:cNvSpPr/>
                  <p:nvPr/>
                </p:nvSpPr>
                <p:spPr>
                  <a:xfrm>
                    <a:off x="4471579" y="3931277"/>
                    <a:ext cx="69863" cy="698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863" h="69863" extrusionOk="0">
                        <a:moveTo>
                          <a:pt x="68664" y="26779"/>
                        </a:moveTo>
                        <a:cubicBezTo>
                          <a:pt x="73659" y="45409"/>
                          <a:pt x="62606" y="64560"/>
                          <a:pt x="43976" y="69555"/>
                        </a:cubicBezTo>
                        <a:cubicBezTo>
                          <a:pt x="25346" y="74550"/>
                          <a:pt x="6195" y="63497"/>
                          <a:pt x="1200" y="44868"/>
                        </a:cubicBezTo>
                        <a:cubicBezTo>
                          <a:pt x="-3795" y="26238"/>
                          <a:pt x="7258" y="7087"/>
                          <a:pt x="25888" y="2092"/>
                        </a:cubicBezTo>
                        <a:cubicBezTo>
                          <a:pt x="44517" y="-2902"/>
                          <a:pt x="63667" y="8151"/>
                          <a:pt x="68663" y="26779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458" name="Google Shape;1458;p30"/>
                  <p:cNvSpPr/>
                  <p:nvPr/>
                </p:nvSpPr>
                <p:spPr>
                  <a:xfrm>
                    <a:off x="4482965" y="3931289"/>
                    <a:ext cx="58469" cy="6983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469" h="69839" extrusionOk="0">
                        <a:moveTo>
                          <a:pt x="18499" y="1260"/>
                        </a:moveTo>
                        <a:cubicBezTo>
                          <a:pt x="35151" y="6397"/>
                          <a:pt x="44485" y="24062"/>
                          <a:pt x="39347" y="40714"/>
                        </a:cubicBezTo>
                        <a:cubicBezTo>
                          <a:pt x="34222" y="57324"/>
                          <a:pt x="16628" y="66661"/>
                          <a:pt x="0" y="61595"/>
                        </a:cubicBezTo>
                        <a:cubicBezTo>
                          <a:pt x="14240" y="74601"/>
                          <a:pt x="36327" y="73601"/>
                          <a:pt x="49333" y="59361"/>
                        </a:cubicBezTo>
                        <a:cubicBezTo>
                          <a:pt x="62339" y="45122"/>
                          <a:pt x="61339" y="23035"/>
                          <a:pt x="47099" y="10028"/>
                        </a:cubicBezTo>
                        <a:cubicBezTo>
                          <a:pt x="39364" y="2963"/>
                          <a:pt x="28865" y="-256"/>
                          <a:pt x="18498" y="1260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459" name="Google Shape;1459;p30"/>
                  <p:cNvSpPr/>
                  <p:nvPr/>
                </p:nvSpPr>
                <p:spPr>
                  <a:xfrm>
                    <a:off x="4476765" y="3941687"/>
                    <a:ext cx="30722" cy="39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722" h="39978" extrusionOk="0">
                        <a:moveTo>
                          <a:pt x="30426" y="23148"/>
                        </a:moveTo>
                        <a:cubicBezTo>
                          <a:pt x="28775" y="34116"/>
                          <a:pt x="20692" y="41991"/>
                          <a:pt x="12372" y="40740"/>
                        </a:cubicBezTo>
                        <a:cubicBezTo>
                          <a:pt x="4052" y="39487"/>
                          <a:pt x="-1354" y="29581"/>
                          <a:pt x="296" y="18615"/>
                        </a:cubicBezTo>
                        <a:cubicBezTo>
                          <a:pt x="1946" y="7647"/>
                          <a:pt x="10028" y="-230"/>
                          <a:pt x="18351" y="1023"/>
                        </a:cubicBezTo>
                        <a:cubicBezTo>
                          <a:pt x="26670" y="2274"/>
                          <a:pt x="32076" y="12180"/>
                          <a:pt x="30426" y="23148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</p:grpSp>
        <p:sp>
          <p:nvSpPr>
            <p:cNvPr id="1460" name="Google Shape;1460;p30"/>
            <p:cNvSpPr/>
            <p:nvPr/>
          </p:nvSpPr>
          <p:spPr>
            <a:xfrm>
              <a:off x="8430771" y="950985"/>
              <a:ext cx="319001" cy="335929"/>
            </a:xfrm>
            <a:custGeom>
              <a:avLst/>
              <a:gdLst/>
              <a:ahLst/>
              <a:cxnLst/>
              <a:rect l="l" t="t" r="r" b="b"/>
              <a:pathLst>
                <a:path w="194513" h="204835" extrusionOk="0">
                  <a:moveTo>
                    <a:pt x="177392" y="36383"/>
                  </a:moveTo>
                  <a:lnTo>
                    <a:pt x="80138" y="0"/>
                  </a:lnTo>
                  <a:lnTo>
                    <a:pt x="0" y="66035"/>
                  </a:lnTo>
                  <a:lnTo>
                    <a:pt x="17119" y="168452"/>
                  </a:lnTo>
                  <a:lnTo>
                    <a:pt x="114375" y="204835"/>
                  </a:lnTo>
                  <a:lnTo>
                    <a:pt x="194513" y="138801"/>
                  </a:lnTo>
                  <a:lnTo>
                    <a:pt x="177392" y="36383"/>
                  </a:ln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1461" name="Google Shape;1461;p30"/>
            <p:cNvGrpSpPr/>
            <p:nvPr/>
          </p:nvGrpSpPr>
          <p:grpSpPr>
            <a:xfrm>
              <a:off x="1420044" y="4784318"/>
              <a:ext cx="670971" cy="426896"/>
              <a:chOff x="6780936" y="4251465"/>
              <a:chExt cx="409403" cy="260477"/>
            </a:xfrm>
          </p:grpSpPr>
          <p:sp>
            <p:nvSpPr>
              <p:cNvPr id="1462" name="Google Shape;1462;p30"/>
              <p:cNvSpPr/>
              <p:nvPr/>
            </p:nvSpPr>
            <p:spPr>
              <a:xfrm>
                <a:off x="6780936" y="4251465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9"/>
                    </a:moveTo>
                    <a:lnTo>
                      <a:pt x="126613" y="0"/>
                    </a:lnTo>
                    <a:lnTo>
                      <a:pt x="19317" y="39638"/>
                    </a:lnTo>
                    <a:lnTo>
                      <a:pt x="0" y="152375"/>
                    </a:lnTo>
                    <a:lnTo>
                      <a:pt x="87972" y="225474"/>
                    </a:lnTo>
                    <a:lnTo>
                      <a:pt x="195265" y="185836"/>
                    </a:lnTo>
                    <a:lnTo>
                      <a:pt x="214585" y="73099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463" name="Google Shape;1463;p30"/>
              <p:cNvSpPr/>
              <p:nvPr/>
            </p:nvSpPr>
            <p:spPr>
              <a:xfrm>
                <a:off x="6975754" y="4286469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8"/>
                    </a:moveTo>
                    <a:lnTo>
                      <a:pt x="126613" y="0"/>
                    </a:lnTo>
                    <a:lnTo>
                      <a:pt x="19320" y="39638"/>
                    </a:lnTo>
                    <a:lnTo>
                      <a:pt x="0" y="152375"/>
                    </a:lnTo>
                    <a:lnTo>
                      <a:pt x="87972" y="225473"/>
                    </a:lnTo>
                    <a:lnTo>
                      <a:pt x="195268" y="185836"/>
                    </a:lnTo>
                    <a:lnTo>
                      <a:pt x="214585" y="73098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464" name="Google Shape;1464;p30"/>
            <p:cNvSpPr/>
            <p:nvPr/>
          </p:nvSpPr>
          <p:spPr>
            <a:xfrm>
              <a:off x="5636582" y="319948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5541"/>
                  </a:moveTo>
                  <a:cubicBezTo>
                    <a:pt x="31082" y="24124"/>
                    <a:pt x="24124" y="31082"/>
                    <a:pt x="15541" y="31082"/>
                  </a:cubicBezTo>
                  <a:cubicBezTo>
                    <a:pt x="6958" y="31082"/>
                    <a:pt x="0" y="24124"/>
                    <a:pt x="0" y="15541"/>
                  </a:cubicBezTo>
                  <a:cubicBezTo>
                    <a:pt x="0" y="6958"/>
                    <a:pt x="6958" y="0"/>
                    <a:pt x="15541" y="0"/>
                  </a:cubicBezTo>
                  <a:cubicBezTo>
                    <a:pt x="24124" y="0"/>
                    <a:pt x="31082" y="6958"/>
                    <a:pt x="31082" y="155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465" name="Google Shape;1465;p30"/>
            <p:cNvSpPr/>
            <p:nvPr/>
          </p:nvSpPr>
          <p:spPr>
            <a:xfrm>
              <a:off x="6879500" y="4784329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2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6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466" name="Google Shape;1466;p30"/>
            <p:cNvSpPr/>
            <p:nvPr/>
          </p:nvSpPr>
          <p:spPr>
            <a:xfrm>
              <a:off x="204628" y="1286933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467" name="Google Shape;1467;p30"/>
            <p:cNvSpPr/>
            <p:nvPr/>
          </p:nvSpPr>
          <p:spPr>
            <a:xfrm>
              <a:off x="418740" y="4316439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6433"/>
                  </a:moveTo>
                  <a:cubicBezTo>
                    <a:pt x="31082" y="25016"/>
                    <a:pt x="24125" y="31975"/>
                    <a:pt x="15541" y="31975"/>
                  </a:cubicBezTo>
                  <a:cubicBezTo>
                    <a:pt x="6958" y="31975"/>
                    <a:pt x="0" y="25017"/>
                    <a:pt x="0" y="16433"/>
                  </a:cubicBezTo>
                  <a:cubicBezTo>
                    <a:pt x="0" y="7850"/>
                    <a:pt x="6958" y="892"/>
                    <a:pt x="15541" y="892"/>
                  </a:cubicBezTo>
                  <a:cubicBezTo>
                    <a:pt x="15541" y="892"/>
                    <a:pt x="15541" y="892"/>
                    <a:pt x="15542" y="892"/>
                  </a:cubicBezTo>
                  <a:cubicBezTo>
                    <a:pt x="24125" y="892"/>
                    <a:pt x="31082" y="7850"/>
                    <a:pt x="31083" y="16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_AND_BOD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"/>
          <p:cNvSpPr txBox="1"/>
          <p:nvPr>
            <p:ph type="title"/>
          </p:nvPr>
        </p:nvSpPr>
        <p:spPr>
          <a:xfrm>
            <a:off x="720000" y="431316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9" name="Google Shape;39;p4"/>
          <p:cNvSpPr txBox="1"/>
          <p:nvPr>
            <p:ph type="body" idx="1"/>
          </p:nvPr>
        </p:nvSpPr>
        <p:spPr>
          <a:xfrm>
            <a:off x="720000" y="1063350"/>
            <a:ext cx="7704000" cy="73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9pPr>
          </a:lstStyle>
          <a:p/>
        </p:txBody>
      </p:sp>
      <p:grpSp>
        <p:nvGrpSpPr>
          <p:cNvPr id="40" name="Google Shape;40;p4"/>
          <p:cNvGrpSpPr/>
          <p:nvPr/>
        </p:nvGrpSpPr>
        <p:grpSpPr>
          <a:xfrm>
            <a:off x="-256102" y="225766"/>
            <a:ext cx="9665956" cy="5294978"/>
            <a:chOff x="-256102" y="225766"/>
            <a:chExt cx="9665956" cy="5294978"/>
          </a:xfrm>
        </p:grpSpPr>
        <p:grpSp>
          <p:nvGrpSpPr>
            <p:cNvPr id="41" name="Google Shape;41;p4"/>
            <p:cNvGrpSpPr/>
            <p:nvPr/>
          </p:nvGrpSpPr>
          <p:grpSpPr>
            <a:xfrm rot="4031548">
              <a:off x="7506559" y="4685497"/>
              <a:ext cx="750093" cy="705550"/>
              <a:chOff x="5651104" y="1373586"/>
              <a:chExt cx="424720" cy="399499"/>
            </a:xfrm>
          </p:grpSpPr>
          <p:grpSp>
            <p:nvGrpSpPr>
              <p:cNvPr id="42" name="Google Shape;42;p4"/>
              <p:cNvGrpSpPr/>
              <p:nvPr/>
            </p:nvGrpSpPr>
            <p:grpSpPr>
              <a:xfrm rot="452058">
                <a:off x="5672564" y="1397095"/>
                <a:ext cx="381799" cy="352481"/>
                <a:chOff x="7322781" y="2566310"/>
                <a:chExt cx="113518" cy="104801"/>
              </a:xfrm>
            </p:grpSpPr>
            <p:sp>
              <p:nvSpPr>
                <p:cNvPr id="43" name="Google Shape;43;p4"/>
                <p:cNvSpPr/>
                <p:nvPr/>
              </p:nvSpPr>
              <p:spPr>
                <a:xfrm>
                  <a:off x="7322781" y="2566310"/>
                  <a:ext cx="113517" cy="104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3517" h="104800" extrusionOk="0">
                      <a:moveTo>
                        <a:pt x="5035" y="98106"/>
                      </a:moveTo>
                      <a:lnTo>
                        <a:pt x="5035" y="98106"/>
                      </a:lnTo>
                      <a:cubicBezTo>
                        <a:pt x="-2297" y="89832"/>
                        <a:pt x="-1520" y="77193"/>
                        <a:pt x="6771" y="69874"/>
                      </a:cubicBezTo>
                      <a:lnTo>
                        <a:pt x="80200" y="5076"/>
                      </a:lnTo>
                      <a:cubicBezTo>
                        <a:pt x="88491" y="-2242"/>
                        <a:pt x="101158" y="-1468"/>
                        <a:pt x="108491" y="6805"/>
                      </a:cubicBezTo>
                      <a:cubicBezTo>
                        <a:pt x="108492" y="6805"/>
                        <a:pt x="108492" y="6806"/>
                        <a:pt x="108493" y="6806"/>
                      </a:cubicBezTo>
                      <a:lnTo>
                        <a:pt x="108493" y="6806"/>
                      </a:lnTo>
                      <a:cubicBezTo>
                        <a:pt x="115827" y="15080"/>
                        <a:pt x="115051" y="27719"/>
                        <a:pt x="106759" y="35038"/>
                      </a:cubicBezTo>
                      <a:cubicBezTo>
                        <a:pt x="106759" y="35038"/>
                        <a:pt x="106759" y="35038"/>
                        <a:pt x="106758" y="35039"/>
                      </a:cubicBezTo>
                      <a:lnTo>
                        <a:pt x="33329" y="99837"/>
                      </a:lnTo>
                      <a:cubicBezTo>
                        <a:pt x="25037" y="107155"/>
                        <a:pt x="12370" y="106381"/>
                        <a:pt x="5036" y="98108"/>
                      </a:cubicBezTo>
                      <a:cubicBezTo>
                        <a:pt x="5035" y="98107"/>
                        <a:pt x="5035" y="98107"/>
                        <a:pt x="5035" y="98106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4" name="Google Shape;44;p4"/>
                <p:cNvSpPr/>
                <p:nvPr/>
              </p:nvSpPr>
              <p:spPr>
                <a:xfrm>
                  <a:off x="7325615" y="2570424"/>
                  <a:ext cx="110684" cy="1006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684" h="100687" extrusionOk="0">
                      <a:moveTo>
                        <a:pt x="105661" y="2693"/>
                      </a:moveTo>
                      <a:cubicBezTo>
                        <a:pt x="104601" y="1683"/>
                        <a:pt x="103428" y="798"/>
                        <a:pt x="102166" y="56"/>
                      </a:cubicBezTo>
                      <a:cubicBezTo>
                        <a:pt x="106786" y="8113"/>
                        <a:pt x="105148" y="18295"/>
                        <a:pt x="98233" y="24505"/>
                      </a:cubicBezTo>
                      <a:lnTo>
                        <a:pt x="24805" y="89303"/>
                      </a:lnTo>
                      <a:cubicBezTo>
                        <a:pt x="17783" y="95393"/>
                        <a:pt x="7456" y="95770"/>
                        <a:pt x="6" y="90210"/>
                      </a:cubicBezTo>
                      <a:cubicBezTo>
                        <a:pt x="591" y="91550"/>
                        <a:pt x="1327" y="92820"/>
                        <a:pt x="2201" y="93993"/>
                      </a:cubicBezTo>
                      <a:cubicBezTo>
                        <a:pt x="9535" y="102267"/>
                        <a:pt x="22202" y="103042"/>
                        <a:pt x="30494" y="95724"/>
                      </a:cubicBezTo>
                      <a:cubicBezTo>
                        <a:pt x="30494" y="95724"/>
                        <a:pt x="30494" y="95724"/>
                        <a:pt x="30495" y="95723"/>
                      </a:cubicBezTo>
                      <a:lnTo>
                        <a:pt x="103925" y="30925"/>
                      </a:lnTo>
                      <a:cubicBezTo>
                        <a:pt x="112217" y="23607"/>
                        <a:pt x="112994" y="10967"/>
                        <a:pt x="105661" y="2693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45" name="Google Shape;45;p4"/>
              <p:cNvSpPr/>
              <p:nvPr/>
            </p:nvSpPr>
            <p:spPr>
              <a:xfrm rot="450951">
                <a:off x="5947405" y="1432961"/>
                <a:ext cx="76761" cy="52346"/>
              </a:xfrm>
              <a:custGeom>
                <a:avLst/>
                <a:gdLst/>
                <a:ahLst/>
                <a:cxnLst/>
                <a:rect l="l" t="t" r="r" b="b"/>
                <a:pathLst>
                  <a:path w="22819" h="15561" extrusionOk="0">
                    <a:moveTo>
                      <a:pt x="14009" y="14153"/>
                    </a:moveTo>
                    <a:cubicBezTo>
                      <a:pt x="7876" y="16662"/>
                      <a:pt x="1741" y="15869"/>
                      <a:pt x="308" y="12380"/>
                    </a:cubicBezTo>
                    <a:cubicBezTo>
                      <a:pt x="-1125" y="8895"/>
                      <a:pt x="2687" y="4031"/>
                      <a:pt x="8821" y="1522"/>
                    </a:cubicBezTo>
                    <a:cubicBezTo>
                      <a:pt x="14957" y="-988"/>
                      <a:pt x="21092" y="-195"/>
                      <a:pt x="22525" y="3293"/>
                    </a:cubicBezTo>
                    <a:cubicBezTo>
                      <a:pt x="23957" y="6780"/>
                      <a:pt x="20146" y="11643"/>
                      <a:pt x="14009" y="14153"/>
                    </a:cubicBezTo>
                    <a:close/>
                  </a:path>
                </a:pathLst>
              </a:custGeom>
              <a:solidFill>
                <a:srgbClr val="FFFFFF">
                  <a:alpha val="1962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grpSp>
            <p:nvGrpSpPr>
              <p:cNvPr id="46" name="Google Shape;46;p4"/>
              <p:cNvGrpSpPr/>
              <p:nvPr/>
            </p:nvGrpSpPr>
            <p:grpSpPr>
              <a:xfrm rot="452058">
                <a:off x="5664945" y="1512813"/>
                <a:ext cx="235558" cy="226628"/>
                <a:chOff x="7322781" y="2603728"/>
                <a:chExt cx="70037" cy="67382"/>
              </a:xfrm>
            </p:grpSpPr>
            <p:grpSp>
              <p:nvGrpSpPr>
                <p:cNvPr id="47" name="Google Shape;47;p4"/>
                <p:cNvGrpSpPr/>
                <p:nvPr/>
              </p:nvGrpSpPr>
              <p:grpSpPr>
                <a:xfrm>
                  <a:off x="7322781" y="2603728"/>
                  <a:ext cx="70037" cy="67382"/>
                  <a:chOff x="7322781" y="2603728"/>
                  <a:chExt cx="70037" cy="67382"/>
                </a:xfrm>
              </p:grpSpPr>
              <p:sp>
                <p:nvSpPr>
                  <p:cNvPr id="48" name="Google Shape;48;p4"/>
                  <p:cNvSpPr/>
                  <p:nvPr/>
                </p:nvSpPr>
                <p:spPr>
                  <a:xfrm>
                    <a:off x="7322781" y="2603728"/>
                    <a:ext cx="70037" cy="6738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037" h="67382" extrusionOk="0">
                        <a:moveTo>
                          <a:pt x="5035" y="60688"/>
                        </a:moveTo>
                        <a:lnTo>
                          <a:pt x="5035" y="60688"/>
                        </a:lnTo>
                        <a:cubicBezTo>
                          <a:pt x="-2297" y="52413"/>
                          <a:pt x="-1520" y="39774"/>
                          <a:pt x="6771" y="32456"/>
                        </a:cubicBezTo>
                        <a:lnTo>
                          <a:pt x="43486" y="56"/>
                        </a:lnTo>
                        <a:lnTo>
                          <a:pt x="70044" y="30020"/>
                        </a:lnTo>
                        <a:lnTo>
                          <a:pt x="33329" y="62419"/>
                        </a:lnTo>
                        <a:cubicBezTo>
                          <a:pt x="25037" y="69737"/>
                          <a:pt x="12370" y="68963"/>
                          <a:pt x="5036" y="60689"/>
                        </a:cubicBezTo>
                        <a:cubicBezTo>
                          <a:pt x="5035" y="60689"/>
                          <a:pt x="5035" y="60689"/>
                          <a:pt x="5035" y="60688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grpSp>
                <p:nvGrpSpPr>
                  <p:cNvPr id="49" name="Google Shape;49;p4"/>
                  <p:cNvGrpSpPr/>
                  <p:nvPr/>
                </p:nvGrpSpPr>
                <p:grpSpPr>
                  <a:xfrm>
                    <a:off x="7325615" y="2627270"/>
                    <a:ext cx="67203" cy="43840"/>
                    <a:chOff x="7325615" y="2627270"/>
                    <a:chExt cx="67203" cy="43840"/>
                  </a:xfrm>
                </p:grpSpPr>
                <p:sp>
                  <p:nvSpPr>
                    <p:cNvPr id="50" name="Google Shape;50;p4"/>
                    <p:cNvSpPr/>
                    <p:nvPr/>
                  </p:nvSpPr>
                  <p:spPr>
                    <a:xfrm>
                      <a:off x="7325615" y="2660577"/>
                      <a:ext cx="2194" cy="378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94" h="3782" extrusionOk="0">
                          <a:moveTo>
                            <a:pt x="6" y="56"/>
                          </a:moveTo>
                          <a:cubicBezTo>
                            <a:pt x="591" y="1397"/>
                            <a:pt x="1327" y="2666"/>
                            <a:pt x="2201" y="3839"/>
                          </a:cubicBezTo>
                          <a:cubicBezTo>
                            <a:pt x="1328" y="2665"/>
                            <a:pt x="592" y="1396"/>
                            <a:pt x="6" y="56"/>
                          </a:cubicBezTo>
                          <a:close/>
                        </a:path>
                      </a:pathLst>
                    </a:custGeom>
                    <a:solidFill>
                      <a:srgbClr val="4AD9C4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51" name="Google Shape;51;p4"/>
                    <p:cNvSpPr/>
                    <p:nvPr/>
                  </p:nvSpPr>
                  <p:spPr>
                    <a:xfrm>
                      <a:off x="7325615" y="2627270"/>
                      <a:ext cx="67203" cy="43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7203" h="43840" extrusionOk="0">
                          <a:moveTo>
                            <a:pt x="24805" y="32457"/>
                          </a:moveTo>
                          <a:cubicBezTo>
                            <a:pt x="17784" y="38547"/>
                            <a:pt x="7456" y="38925"/>
                            <a:pt x="6" y="33364"/>
                          </a:cubicBezTo>
                          <a:cubicBezTo>
                            <a:pt x="592" y="34704"/>
                            <a:pt x="1328" y="35973"/>
                            <a:pt x="2201" y="37147"/>
                          </a:cubicBezTo>
                          <a:cubicBezTo>
                            <a:pt x="9535" y="45420"/>
                            <a:pt x="22202" y="46196"/>
                            <a:pt x="30494" y="38878"/>
                          </a:cubicBezTo>
                          <a:cubicBezTo>
                            <a:pt x="30494" y="38878"/>
                            <a:pt x="30494" y="38878"/>
                            <a:pt x="30495" y="38877"/>
                          </a:cubicBezTo>
                          <a:lnTo>
                            <a:pt x="67210" y="6478"/>
                          </a:lnTo>
                          <a:lnTo>
                            <a:pt x="61520" y="56"/>
                          </a:ln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</p:grpSp>
            <p:sp>
              <p:nvSpPr>
                <p:cNvPr id="52" name="Google Shape;52;p4"/>
                <p:cNvSpPr/>
                <p:nvPr/>
              </p:nvSpPr>
              <p:spPr>
                <a:xfrm>
                  <a:off x="7328635" y="2634850"/>
                  <a:ext cx="15339" cy="229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39" h="22943" extrusionOk="0">
                      <a:moveTo>
                        <a:pt x="14079" y="13926"/>
                      </a:moveTo>
                      <a:cubicBezTo>
                        <a:pt x="11750" y="20120"/>
                        <a:pt x="6993" y="24068"/>
                        <a:pt x="3456" y="22743"/>
                      </a:cubicBezTo>
                      <a:cubicBezTo>
                        <a:pt x="-80" y="21418"/>
                        <a:pt x="-1058" y="15322"/>
                        <a:pt x="1273" y="9129"/>
                      </a:cubicBezTo>
                      <a:cubicBezTo>
                        <a:pt x="3604" y="2935"/>
                        <a:pt x="8359" y="-1013"/>
                        <a:pt x="11896" y="313"/>
                      </a:cubicBezTo>
                      <a:cubicBezTo>
                        <a:pt x="15432" y="1637"/>
                        <a:pt x="16411" y="7733"/>
                        <a:pt x="14079" y="13926"/>
                      </a:cubicBezTo>
                      <a:close/>
                    </a:path>
                  </a:pathLst>
                </a:custGeom>
                <a:solidFill>
                  <a:srgbClr val="FFFFFF">
                    <a:alpha val="1962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53" name="Google Shape;53;p4"/>
              <p:cNvSpPr/>
              <p:nvPr/>
            </p:nvSpPr>
            <p:spPr>
              <a:xfrm rot="450951">
                <a:off x="5716881" y="1429445"/>
                <a:ext cx="247280" cy="218220"/>
              </a:xfrm>
              <a:custGeom>
                <a:avLst/>
                <a:gdLst/>
                <a:ahLst/>
                <a:cxnLst/>
                <a:rect l="l" t="t" r="r" b="b"/>
                <a:pathLst>
                  <a:path w="73510" h="64871" extrusionOk="0">
                    <a:moveTo>
                      <a:pt x="73517" y="56"/>
                    </a:moveTo>
                    <a:cubicBezTo>
                      <a:pt x="61888" y="11572"/>
                      <a:pt x="49680" y="22433"/>
                      <a:pt x="37518" y="33345"/>
                    </a:cubicBezTo>
                    <a:cubicBezTo>
                      <a:pt x="25179" y="44059"/>
                      <a:pt x="12886" y="54826"/>
                      <a:pt x="6" y="64928"/>
                    </a:cubicBezTo>
                    <a:cubicBezTo>
                      <a:pt x="11629" y="53408"/>
                      <a:pt x="23841" y="42550"/>
                      <a:pt x="36006" y="31640"/>
                    </a:cubicBezTo>
                    <a:cubicBezTo>
                      <a:pt x="48347" y="20928"/>
                      <a:pt x="60642" y="10166"/>
                      <a:pt x="73517" y="5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54" name="Google Shape;54;p4"/>
            <p:cNvGrpSpPr/>
            <p:nvPr/>
          </p:nvGrpSpPr>
          <p:grpSpPr>
            <a:xfrm rot="-1750480">
              <a:off x="8269542" y="4176874"/>
              <a:ext cx="750075" cy="705534"/>
              <a:chOff x="5651104" y="1373586"/>
              <a:chExt cx="424720" cy="399499"/>
            </a:xfrm>
          </p:grpSpPr>
          <p:grpSp>
            <p:nvGrpSpPr>
              <p:cNvPr id="55" name="Google Shape;55;p4"/>
              <p:cNvGrpSpPr/>
              <p:nvPr/>
            </p:nvGrpSpPr>
            <p:grpSpPr>
              <a:xfrm rot="452058">
                <a:off x="5672564" y="1397095"/>
                <a:ext cx="381799" cy="352481"/>
                <a:chOff x="7322781" y="2566310"/>
                <a:chExt cx="113518" cy="104801"/>
              </a:xfrm>
            </p:grpSpPr>
            <p:sp>
              <p:nvSpPr>
                <p:cNvPr id="56" name="Google Shape;56;p4"/>
                <p:cNvSpPr/>
                <p:nvPr/>
              </p:nvSpPr>
              <p:spPr>
                <a:xfrm>
                  <a:off x="7322781" y="2566310"/>
                  <a:ext cx="113517" cy="104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3517" h="104800" extrusionOk="0">
                      <a:moveTo>
                        <a:pt x="5035" y="98106"/>
                      </a:moveTo>
                      <a:lnTo>
                        <a:pt x="5035" y="98106"/>
                      </a:lnTo>
                      <a:cubicBezTo>
                        <a:pt x="-2297" y="89832"/>
                        <a:pt x="-1520" y="77193"/>
                        <a:pt x="6771" y="69874"/>
                      </a:cubicBezTo>
                      <a:lnTo>
                        <a:pt x="80200" y="5076"/>
                      </a:lnTo>
                      <a:cubicBezTo>
                        <a:pt x="88491" y="-2242"/>
                        <a:pt x="101158" y="-1468"/>
                        <a:pt x="108491" y="6805"/>
                      </a:cubicBezTo>
                      <a:cubicBezTo>
                        <a:pt x="108492" y="6805"/>
                        <a:pt x="108492" y="6806"/>
                        <a:pt x="108493" y="6806"/>
                      </a:cubicBezTo>
                      <a:lnTo>
                        <a:pt x="108493" y="6806"/>
                      </a:lnTo>
                      <a:cubicBezTo>
                        <a:pt x="115827" y="15080"/>
                        <a:pt x="115051" y="27719"/>
                        <a:pt x="106759" y="35038"/>
                      </a:cubicBezTo>
                      <a:cubicBezTo>
                        <a:pt x="106759" y="35038"/>
                        <a:pt x="106759" y="35038"/>
                        <a:pt x="106758" y="35039"/>
                      </a:cubicBezTo>
                      <a:lnTo>
                        <a:pt x="33329" y="99837"/>
                      </a:lnTo>
                      <a:cubicBezTo>
                        <a:pt x="25037" y="107155"/>
                        <a:pt x="12370" y="106381"/>
                        <a:pt x="5036" y="98108"/>
                      </a:cubicBezTo>
                      <a:cubicBezTo>
                        <a:pt x="5035" y="98107"/>
                        <a:pt x="5035" y="98107"/>
                        <a:pt x="5035" y="98106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7" name="Google Shape;57;p4"/>
                <p:cNvSpPr/>
                <p:nvPr/>
              </p:nvSpPr>
              <p:spPr>
                <a:xfrm>
                  <a:off x="7325615" y="2570424"/>
                  <a:ext cx="110684" cy="1006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684" h="100687" extrusionOk="0">
                      <a:moveTo>
                        <a:pt x="105661" y="2693"/>
                      </a:moveTo>
                      <a:cubicBezTo>
                        <a:pt x="104601" y="1683"/>
                        <a:pt x="103428" y="798"/>
                        <a:pt x="102166" y="56"/>
                      </a:cubicBezTo>
                      <a:cubicBezTo>
                        <a:pt x="106786" y="8113"/>
                        <a:pt x="105148" y="18295"/>
                        <a:pt x="98233" y="24505"/>
                      </a:cubicBezTo>
                      <a:lnTo>
                        <a:pt x="24805" y="89303"/>
                      </a:lnTo>
                      <a:cubicBezTo>
                        <a:pt x="17783" y="95393"/>
                        <a:pt x="7456" y="95770"/>
                        <a:pt x="6" y="90210"/>
                      </a:cubicBezTo>
                      <a:cubicBezTo>
                        <a:pt x="591" y="91550"/>
                        <a:pt x="1327" y="92820"/>
                        <a:pt x="2201" y="93993"/>
                      </a:cubicBezTo>
                      <a:cubicBezTo>
                        <a:pt x="9535" y="102267"/>
                        <a:pt x="22202" y="103042"/>
                        <a:pt x="30494" y="95724"/>
                      </a:cubicBezTo>
                      <a:cubicBezTo>
                        <a:pt x="30494" y="95724"/>
                        <a:pt x="30494" y="95724"/>
                        <a:pt x="30495" y="95723"/>
                      </a:cubicBezTo>
                      <a:lnTo>
                        <a:pt x="103925" y="30925"/>
                      </a:lnTo>
                      <a:cubicBezTo>
                        <a:pt x="112217" y="23607"/>
                        <a:pt x="112994" y="10967"/>
                        <a:pt x="105661" y="2693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58" name="Google Shape;58;p4"/>
              <p:cNvSpPr/>
              <p:nvPr/>
            </p:nvSpPr>
            <p:spPr>
              <a:xfrm rot="450951">
                <a:off x="5947405" y="1432961"/>
                <a:ext cx="76761" cy="52346"/>
              </a:xfrm>
              <a:custGeom>
                <a:avLst/>
                <a:gdLst/>
                <a:ahLst/>
                <a:cxnLst/>
                <a:rect l="l" t="t" r="r" b="b"/>
                <a:pathLst>
                  <a:path w="22819" h="15561" extrusionOk="0">
                    <a:moveTo>
                      <a:pt x="14009" y="14153"/>
                    </a:moveTo>
                    <a:cubicBezTo>
                      <a:pt x="7876" y="16662"/>
                      <a:pt x="1741" y="15869"/>
                      <a:pt x="308" y="12380"/>
                    </a:cubicBezTo>
                    <a:cubicBezTo>
                      <a:pt x="-1125" y="8895"/>
                      <a:pt x="2687" y="4031"/>
                      <a:pt x="8821" y="1522"/>
                    </a:cubicBezTo>
                    <a:cubicBezTo>
                      <a:pt x="14957" y="-988"/>
                      <a:pt x="21092" y="-195"/>
                      <a:pt x="22525" y="3293"/>
                    </a:cubicBezTo>
                    <a:cubicBezTo>
                      <a:pt x="23957" y="6780"/>
                      <a:pt x="20146" y="11643"/>
                      <a:pt x="14009" y="14153"/>
                    </a:cubicBezTo>
                    <a:close/>
                  </a:path>
                </a:pathLst>
              </a:custGeom>
              <a:solidFill>
                <a:srgbClr val="FFFFFF">
                  <a:alpha val="1962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grpSp>
            <p:nvGrpSpPr>
              <p:cNvPr id="59" name="Google Shape;59;p4"/>
              <p:cNvGrpSpPr/>
              <p:nvPr/>
            </p:nvGrpSpPr>
            <p:grpSpPr>
              <a:xfrm rot="452058">
                <a:off x="5664945" y="1512813"/>
                <a:ext cx="235558" cy="226628"/>
                <a:chOff x="7322781" y="2603728"/>
                <a:chExt cx="70037" cy="67382"/>
              </a:xfrm>
            </p:grpSpPr>
            <p:grpSp>
              <p:nvGrpSpPr>
                <p:cNvPr id="60" name="Google Shape;60;p4"/>
                <p:cNvGrpSpPr/>
                <p:nvPr/>
              </p:nvGrpSpPr>
              <p:grpSpPr>
                <a:xfrm>
                  <a:off x="7322781" y="2603728"/>
                  <a:ext cx="70037" cy="67382"/>
                  <a:chOff x="7322781" y="2603728"/>
                  <a:chExt cx="70037" cy="67382"/>
                </a:xfrm>
              </p:grpSpPr>
              <p:sp>
                <p:nvSpPr>
                  <p:cNvPr id="61" name="Google Shape;61;p4"/>
                  <p:cNvSpPr/>
                  <p:nvPr/>
                </p:nvSpPr>
                <p:spPr>
                  <a:xfrm>
                    <a:off x="7322781" y="2603728"/>
                    <a:ext cx="70037" cy="6738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037" h="67382" extrusionOk="0">
                        <a:moveTo>
                          <a:pt x="5035" y="60688"/>
                        </a:moveTo>
                        <a:lnTo>
                          <a:pt x="5035" y="60688"/>
                        </a:lnTo>
                        <a:cubicBezTo>
                          <a:pt x="-2297" y="52413"/>
                          <a:pt x="-1520" y="39774"/>
                          <a:pt x="6771" y="32456"/>
                        </a:cubicBezTo>
                        <a:lnTo>
                          <a:pt x="43486" y="56"/>
                        </a:lnTo>
                        <a:lnTo>
                          <a:pt x="70044" y="30020"/>
                        </a:lnTo>
                        <a:lnTo>
                          <a:pt x="33329" y="62419"/>
                        </a:lnTo>
                        <a:cubicBezTo>
                          <a:pt x="25037" y="69737"/>
                          <a:pt x="12370" y="68963"/>
                          <a:pt x="5036" y="60689"/>
                        </a:cubicBezTo>
                        <a:cubicBezTo>
                          <a:pt x="5035" y="60689"/>
                          <a:pt x="5035" y="60689"/>
                          <a:pt x="5035" y="60688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grpSp>
                <p:nvGrpSpPr>
                  <p:cNvPr id="62" name="Google Shape;62;p4"/>
                  <p:cNvGrpSpPr/>
                  <p:nvPr/>
                </p:nvGrpSpPr>
                <p:grpSpPr>
                  <a:xfrm>
                    <a:off x="7325615" y="2627270"/>
                    <a:ext cx="67203" cy="43840"/>
                    <a:chOff x="7325615" y="2627270"/>
                    <a:chExt cx="67203" cy="43840"/>
                  </a:xfrm>
                </p:grpSpPr>
                <p:sp>
                  <p:nvSpPr>
                    <p:cNvPr id="63" name="Google Shape;63;p4"/>
                    <p:cNvSpPr/>
                    <p:nvPr/>
                  </p:nvSpPr>
                  <p:spPr>
                    <a:xfrm>
                      <a:off x="7325615" y="2660577"/>
                      <a:ext cx="2194" cy="378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94" h="3782" extrusionOk="0">
                          <a:moveTo>
                            <a:pt x="6" y="56"/>
                          </a:moveTo>
                          <a:cubicBezTo>
                            <a:pt x="591" y="1397"/>
                            <a:pt x="1327" y="2666"/>
                            <a:pt x="2201" y="3839"/>
                          </a:cubicBezTo>
                          <a:cubicBezTo>
                            <a:pt x="1328" y="2665"/>
                            <a:pt x="592" y="1396"/>
                            <a:pt x="6" y="56"/>
                          </a:cubicBezTo>
                          <a:close/>
                        </a:path>
                      </a:pathLst>
                    </a:custGeom>
                    <a:solidFill>
                      <a:srgbClr val="4AD9C4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64" name="Google Shape;64;p4"/>
                    <p:cNvSpPr/>
                    <p:nvPr/>
                  </p:nvSpPr>
                  <p:spPr>
                    <a:xfrm>
                      <a:off x="7325615" y="2627270"/>
                      <a:ext cx="67203" cy="43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7203" h="43840" extrusionOk="0">
                          <a:moveTo>
                            <a:pt x="24805" y="32457"/>
                          </a:moveTo>
                          <a:cubicBezTo>
                            <a:pt x="17784" y="38547"/>
                            <a:pt x="7456" y="38925"/>
                            <a:pt x="6" y="33364"/>
                          </a:cubicBezTo>
                          <a:cubicBezTo>
                            <a:pt x="592" y="34704"/>
                            <a:pt x="1328" y="35973"/>
                            <a:pt x="2201" y="37147"/>
                          </a:cubicBezTo>
                          <a:cubicBezTo>
                            <a:pt x="9535" y="45420"/>
                            <a:pt x="22202" y="46196"/>
                            <a:pt x="30494" y="38878"/>
                          </a:cubicBezTo>
                          <a:cubicBezTo>
                            <a:pt x="30494" y="38878"/>
                            <a:pt x="30494" y="38878"/>
                            <a:pt x="30495" y="38877"/>
                          </a:cubicBezTo>
                          <a:lnTo>
                            <a:pt x="67210" y="6478"/>
                          </a:lnTo>
                          <a:lnTo>
                            <a:pt x="61520" y="56"/>
                          </a:ln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</p:grpSp>
            <p:sp>
              <p:nvSpPr>
                <p:cNvPr id="65" name="Google Shape;65;p4"/>
                <p:cNvSpPr/>
                <p:nvPr/>
              </p:nvSpPr>
              <p:spPr>
                <a:xfrm>
                  <a:off x="7328635" y="2634850"/>
                  <a:ext cx="15339" cy="229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39" h="22943" extrusionOk="0">
                      <a:moveTo>
                        <a:pt x="14079" y="13926"/>
                      </a:moveTo>
                      <a:cubicBezTo>
                        <a:pt x="11750" y="20120"/>
                        <a:pt x="6993" y="24068"/>
                        <a:pt x="3456" y="22743"/>
                      </a:cubicBezTo>
                      <a:cubicBezTo>
                        <a:pt x="-80" y="21418"/>
                        <a:pt x="-1058" y="15322"/>
                        <a:pt x="1273" y="9129"/>
                      </a:cubicBezTo>
                      <a:cubicBezTo>
                        <a:pt x="3604" y="2935"/>
                        <a:pt x="8359" y="-1013"/>
                        <a:pt x="11896" y="313"/>
                      </a:cubicBezTo>
                      <a:cubicBezTo>
                        <a:pt x="15432" y="1637"/>
                        <a:pt x="16411" y="7733"/>
                        <a:pt x="14079" y="13926"/>
                      </a:cubicBezTo>
                      <a:close/>
                    </a:path>
                  </a:pathLst>
                </a:custGeom>
                <a:solidFill>
                  <a:srgbClr val="FFFFFF">
                    <a:alpha val="1962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66" name="Google Shape;66;p4"/>
              <p:cNvSpPr/>
              <p:nvPr/>
            </p:nvSpPr>
            <p:spPr>
              <a:xfrm rot="450951">
                <a:off x="5716881" y="1429445"/>
                <a:ext cx="247280" cy="218220"/>
              </a:xfrm>
              <a:custGeom>
                <a:avLst/>
                <a:gdLst/>
                <a:ahLst/>
                <a:cxnLst/>
                <a:rect l="l" t="t" r="r" b="b"/>
                <a:pathLst>
                  <a:path w="73510" h="64871" extrusionOk="0">
                    <a:moveTo>
                      <a:pt x="73517" y="56"/>
                    </a:moveTo>
                    <a:cubicBezTo>
                      <a:pt x="61888" y="11572"/>
                      <a:pt x="49680" y="22433"/>
                      <a:pt x="37518" y="33345"/>
                    </a:cubicBezTo>
                    <a:cubicBezTo>
                      <a:pt x="25179" y="44059"/>
                      <a:pt x="12886" y="54826"/>
                      <a:pt x="6" y="64928"/>
                    </a:cubicBezTo>
                    <a:cubicBezTo>
                      <a:pt x="11629" y="53408"/>
                      <a:pt x="23841" y="42550"/>
                      <a:pt x="36006" y="31640"/>
                    </a:cubicBezTo>
                    <a:cubicBezTo>
                      <a:pt x="48347" y="20928"/>
                      <a:pt x="60642" y="10166"/>
                      <a:pt x="73517" y="5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67" name="Google Shape;67;p4"/>
            <p:cNvGrpSpPr/>
            <p:nvPr/>
          </p:nvGrpSpPr>
          <p:grpSpPr>
            <a:xfrm rot="524852" flipH="1">
              <a:off x="-176486" y="845786"/>
              <a:ext cx="973353" cy="1121469"/>
              <a:chOff x="8319033" y="2571756"/>
              <a:chExt cx="1023002" cy="1178673"/>
            </a:xfrm>
          </p:grpSpPr>
          <p:grpSp>
            <p:nvGrpSpPr>
              <p:cNvPr id="68" name="Google Shape;68;p4"/>
              <p:cNvGrpSpPr/>
              <p:nvPr/>
            </p:nvGrpSpPr>
            <p:grpSpPr>
              <a:xfrm rot="-5553865">
                <a:off x="8343161" y="2839162"/>
                <a:ext cx="924881" cy="650190"/>
                <a:chOff x="6648835" y="3574782"/>
                <a:chExt cx="496777" cy="349233"/>
              </a:xfrm>
            </p:grpSpPr>
            <p:sp>
              <p:nvSpPr>
                <p:cNvPr id="69" name="Google Shape;69;p4"/>
                <p:cNvSpPr/>
                <p:nvPr/>
              </p:nvSpPr>
              <p:spPr>
                <a:xfrm rot="4005830">
                  <a:off x="6583246" y="3684129"/>
                  <a:ext cx="254378" cy="24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070" h="24827" extrusionOk="0">
                      <a:moveTo>
                        <a:pt x="0" y="892"/>
                      </a:moveTo>
                      <a:lnTo>
                        <a:pt x="254070" y="892"/>
                      </a:lnTo>
                      <a:lnTo>
                        <a:pt x="254070" y="25720"/>
                      </a:lnTo>
                      <a:lnTo>
                        <a:pt x="0" y="2572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0" name="Google Shape;70;p4"/>
                <p:cNvSpPr/>
                <p:nvPr/>
              </p:nvSpPr>
              <p:spPr>
                <a:xfrm rot="10116346">
                  <a:off x="6891669" y="3874350"/>
                  <a:ext cx="253995" cy="248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070" h="24828" extrusionOk="0">
                      <a:moveTo>
                        <a:pt x="0" y="892"/>
                      </a:moveTo>
                      <a:lnTo>
                        <a:pt x="254071" y="892"/>
                      </a:lnTo>
                      <a:lnTo>
                        <a:pt x="254071" y="25720"/>
                      </a:lnTo>
                      <a:lnTo>
                        <a:pt x="0" y="2572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71" name="Google Shape;71;p4"/>
              <p:cNvGrpSpPr/>
              <p:nvPr/>
            </p:nvGrpSpPr>
            <p:grpSpPr>
              <a:xfrm rot="-5553865">
                <a:off x="8262399" y="2674524"/>
                <a:ext cx="1136270" cy="973137"/>
                <a:chOff x="6593163" y="3501505"/>
                <a:chExt cx="610319" cy="522696"/>
              </a:xfrm>
            </p:grpSpPr>
            <p:grpSp>
              <p:nvGrpSpPr>
                <p:cNvPr id="72" name="Google Shape;72;p4"/>
                <p:cNvGrpSpPr/>
                <p:nvPr/>
              </p:nvGrpSpPr>
              <p:grpSpPr>
                <a:xfrm>
                  <a:off x="6670478" y="3772597"/>
                  <a:ext cx="251595" cy="251604"/>
                  <a:chOff x="6670478" y="3772597"/>
                  <a:chExt cx="251595" cy="251604"/>
                </a:xfrm>
              </p:grpSpPr>
              <p:grpSp>
                <p:nvGrpSpPr>
                  <p:cNvPr id="73" name="Google Shape;73;p4"/>
                  <p:cNvGrpSpPr/>
                  <p:nvPr/>
                </p:nvGrpSpPr>
                <p:grpSpPr>
                  <a:xfrm>
                    <a:off x="6670478" y="3772597"/>
                    <a:ext cx="251595" cy="251604"/>
                    <a:chOff x="6670478" y="3772597"/>
                    <a:chExt cx="251595" cy="251604"/>
                  </a:xfrm>
                </p:grpSpPr>
                <p:sp>
                  <p:nvSpPr>
                    <p:cNvPr id="74" name="Google Shape;74;p4"/>
                    <p:cNvSpPr/>
                    <p:nvPr/>
                  </p:nvSpPr>
                  <p:spPr>
                    <a:xfrm>
                      <a:off x="6670478" y="3772597"/>
                      <a:ext cx="251595" cy="25159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1595" h="251594" extrusionOk="0">
                          <a:moveTo>
                            <a:pt x="223193" y="206302"/>
                          </a:moveTo>
                          <a:cubicBezTo>
                            <a:pt x="179225" y="260092"/>
                            <a:pt x="99976" y="268054"/>
                            <a:pt x="46185" y="224085"/>
                          </a:cubicBezTo>
                          <a:cubicBezTo>
                            <a:pt x="-7605" y="180117"/>
                            <a:pt x="-15567" y="100867"/>
                            <a:pt x="28402" y="47077"/>
                          </a:cubicBezTo>
                          <a:cubicBezTo>
                            <a:pt x="72370" y="-6713"/>
                            <a:pt x="151619" y="-14675"/>
                            <a:pt x="205410" y="29294"/>
                          </a:cubicBezTo>
                          <a:cubicBezTo>
                            <a:pt x="259199" y="73261"/>
                            <a:pt x="267162" y="152509"/>
                            <a:pt x="223195" y="206299"/>
                          </a:cubicBezTo>
                          <a:cubicBezTo>
                            <a:pt x="223194" y="206300"/>
                            <a:pt x="223194" y="206301"/>
                            <a:pt x="223193" y="20630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75" name="Google Shape;75;p4"/>
                    <p:cNvSpPr/>
                    <p:nvPr/>
                  </p:nvSpPr>
                  <p:spPr>
                    <a:xfrm>
                      <a:off x="6670489" y="3810962"/>
                      <a:ext cx="251572" cy="21323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1572" h="213239" extrusionOk="0">
                          <a:moveTo>
                            <a:pt x="216199" y="892"/>
                          </a:moveTo>
                          <a:cubicBezTo>
                            <a:pt x="236217" y="60386"/>
                            <a:pt x="204215" y="124843"/>
                            <a:pt x="144721" y="144861"/>
                          </a:cubicBezTo>
                          <a:cubicBezTo>
                            <a:pt x="85357" y="164835"/>
                            <a:pt x="21023" y="133018"/>
                            <a:pt x="865" y="73717"/>
                          </a:cubicBezTo>
                          <a:cubicBezTo>
                            <a:pt x="-7211" y="142712"/>
                            <a:pt x="42174" y="205191"/>
                            <a:pt x="111169" y="213267"/>
                          </a:cubicBezTo>
                          <a:cubicBezTo>
                            <a:pt x="180164" y="221343"/>
                            <a:pt x="242643" y="171958"/>
                            <a:pt x="250719" y="102963"/>
                          </a:cubicBezTo>
                          <a:cubicBezTo>
                            <a:pt x="255106" y="65484"/>
                            <a:pt x="242434" y="28015"/>
                            <a:pt x="216199" y="89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76" name="Google Shape;76;p4"/>
                    <p:cNvSpPr/>
                    <p:nvPr/>
                  </p:nvSpPr>
                  <p:spPr>
                    <a:xfrm>
                      <a:off x="6710195" y="3787853"/>
                      <a:ext cx="138153" cy="11789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153" h="117899" extrusionOk="0">
                          <a:moveTo>
                            <a:pt x="94136" y="108660"/>
                          </a:moveTo>
                          <a:cubicBezTo>
                            <a:pt x="58596" y="126904"/>
                            <a:pt x="18566" y="119835"/>
                            <a:pt x="4725" y="92874"/>
                          </a:cubicBezTo>
                          <a:cubicBezTo>
                            <a:pt x="-9114" y="65912"/>
                            <a:pt x="8478" y="29266"/>
                            <a:pt x="44018" y="11023"/>
                          </a:cubicBezTo>
                          <a:cubicBezTo>
                            <a:pt x="79558" y="-7220"/>
                            <a:pt x="119588" y="-152"/>
                            <a:pt x="133428" y="26810"/>
                          </a:cubicBezTo>
                          <a:cubicBezTo>
                            <a:pt x="147268" y="53772"/>
                            <a:pt x="129677" y="90417"/>
                            <a:pt x="94136" y="10866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77" name="Google Shape;77;p4"/>
                  <p:cNvSpPr/>
                  <p:nvPr/>
                </p:nvSpPr>
                <p:spPr>
                  <a:xfrm>
                    <a:off x="6703174" y="3787996"/>
                    <a:ext cx="127136" cy="600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7136" h="60079" extrusionOk="0">
                        <a:moveTo>
                          <a:pt x="0" y="60972"/>
                        </a:moveTo>
                        <a:cubicBezTo>
                          <a:pt x="5094" y="49300"/>
                          <a:pt x="12282" y="38660"/>
                          <a:pt x="21208" y="29577"/>
                        </a:cubicBezTo>
                        <a:cubicBezTo>
                          <a:pt x="30137" y="20232"/>
                          <a:pt x="40828" y="12751"/>
                          <a:pt x="52666" y="7564"/>
                        </a:cubicBezTo>
                        <a:cubicBezTo>
                          <a:pt x="58661" y="5087"/>
                          <a:pt x="64899" y="3243"/>
                          <a:pt x="71277" y="2061"/>
                        </a:cubicBezTo>
                        <a:cubicBezTo>
                          <a:pt x="77659" y="1024"/>
                          <a:pt x="84133" y="676"/>
                          <a:pt x="90589" y="1021"/>
                        </a:cubicBezTo>
                        <a:cubicBezTo>
                          <a:pt x="103329" y="1932"/>
                          <a:pt x="115756" y="5388"/>
                          <a:pt x="127136" y="11187"/>
                        </a:cubicBezTo>
                        <a:cubicBezTo>
                          <a:pt x="115207" y="7769"/>
                          <a:pt x="102873" y="5966"/>
                          <a:pt x="90465" y="5825"/>
                        </a:cubicBezTo>
                        <a:cubicBezTo>
                          <a:pt x="78299" y="5961"/>
                          <a:pt x="66276" y="8476"/>
                          <a:pt x="55075" y="13228"/>
                        </a:cubicBezTo>
                        <a:cubicBezTo>
                          <a:pt x="43880" y="18117"/>
                          <a:pt x="33561" y="24806"/>
                          <a:pt x="24527" y="33028"/>
                        </a:cubicBezTo>
                        <a:cubicBezTo>
                          <a:pt x="15283" y="41349"/>
                          <a:pt x="7051" y="50728"/>
                          <a:pt x="0" y="60972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78" name="Google Shape;78;p4"/>
                <p:cNvGrpSpPr/>
                <p:nvPr/>
              </p:nvGrpSpPr>
              <p:grpSpPr>
                <a:xfrm>
                  <a:off x="6593163" y="3501505"/>
                  <a:ext cx="138814" cy="138814"/>
                  <a:chOff x="6593163" y="3501505"/>
                  <a:chExt cx="138814" cy="138814"/>
                </a:xfrm>
              </p:grpSpPr>
              <p:grpSp>
                <p:nvGrpSpPr>
                  <p:cNvPr id="79" name="Google Shape;79;p4"/>
                  <p:cNvGrpSpPr/>
                  <p:nvPr/>
                </p:nvGrpSpPr>
                <p:grpSpPr>
                  <a:xfrm>
                    <a:off x="6593163" y="3501505"/>
                    <a:ext cx="138814" cy="138814"/>
                    <a:chOff x="6593163" y="3501505"/>
                    <a:chExt cx="138814" cy="138814"/>
                  </a:xfrm>
                </p:grpSpPr>
                <p:sp>
                  <p:nvSpPr>
                    <p:cNvPr id="80" name="Google Shape;80;p4"/>
                    <p:cNvSpPr/>
                    <p:nvPr/>
                  </p:nvSpPr>
                  <p:spPr>
                    <a:xfrm>
                      <a:off x="6593163" y="3501505"/>
                      <a:ext cx="138814" cy="13881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814" h="138814" extrusionOk="0">
                          <a:moveTo>
                            <a:pt x="137975" y="59601"/>
                          </a:moveTo>
                          <a:cubicBezTo>
                            <a:pt x="143883" y="97470"/>
                            <a:pt x="117974" y="132959"/>
                            <a:pt x="80105" y="138867"/>
                          </a:cubicBezTo>
                          <a:cubicBezTo>
                            <a:pt x="42237" y="144776"/>
                            <a:pt x="6748" y="118866"/>
                            <a:pt x="840" y="80997"/>
                          </a:cubicBezTo>
                          <a:cubicBezTo>
                            <a:pt x="-5069" y="43129"/>
                            <a:pt x="20840" y="7640"/>
                            <a:pt x="58709" y="1732"/>
                          </a:cubicBezTo>
                          <a:cubicBezTo>
                            <a:pt x="96578" y="-4177"/>
                            <a:pt x="132067" y="21732"/>
                            <a:pt x="137975" y="59601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81" name="Google Shape;81;p4"/>
                    <p:cNvSpPr/>
                    <p:nvPr/>
                  </p:nvSpPr>
                  <p:spPr>
                    <a:xfrm>
                      <a:off x="6610573" y="3501526"/>
                      <a:ext cx="121396" cy="13877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1396" h="138779" extrusionOk="0">
                          <a:moveTo>
                            <a:pt x="49368" y="942"/>
                          </a:moveTo>
                          <a:cubicBezTo>
                            <a:pt x="81178" y="14628"/>
                            <a:pt x="95870" y="51510"/>
                            <a:pt x="82184" y="83320"/>
                          </a:cubicBezTo>
                          <a:cubicBezTo>
                            <a:pt x="68531" y="115054"/>
                            <a:pt x="31780" y="129766"/>
                            <a:pt x="0" y="116218"/>
                          </a:cubicBezTo>
                          <a:cubicBezTo>
                            <a:pt x="25370" y="144941"/>
                            <a:pt x="69221" y="147658"/>
                            <a:pt x="97943" y="122288"/>
                          </a:cubicBezTo>
                          <a:cubicBezTo>
                            <a:pt x="126665" y="96917"/>
                            <a:pt x="129382" y="53067"/>
                            <a:pt x="104012" y="24344"/>
                          </a:cubicBezTo>
                          <a:cubicBezTo>
                            <a:pt x="90231" y="8742"/>
                            <a:pt x="70171" y="151"/>
                            <a:pt x="49368" y="94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82" name="Google Shape;82;p4"/>
                    <p:cNvSpPr/>
                    <p:nvPr/>
                  </p:nvSpPr>
                  <p:spPr>
                    <a:xfrm>
                      <a:off x="6604123" y="3519538"/>
                      <a:ext cx="61982" cy="7872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1982" h="78726" extrusionOk="0">
                          <a:moveTo>
                            <a:pt x="60273" y="47935"/>
                          </a:moveTo>
                          <a:cubicBezTo>
                            <a:pt x="54683" y="69254"/>
                            <a:pt x="37039" y="83097"/>
                            <a:pt x="20868" y="78854"/>
                          </a:cubicBezTo>
                          <a:cubicBezTo>
                            <a:pt x="4694" y="74612"/>
                            <a:pt x="-3882" y="53892"/>
                            <a:pt x="1709" y="32575"/>
                          </a:cubicBezTo>
                          <a:cubicBezTo>
                            <a:pt x="7301" y="11257"/>
                            <a:pt x="24943" y="-2586"/>
                            <a:pt x="41116" y="1656"/>
                          </a:cubicBezTo>
                          <a:cubicBezTo>
                            <a:pt x="57288" y="5898"/>
                            <a:pt x="65865" y="26619"/>
                            <a:pt x="60273" y="47935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83" name="Google Shape;83;p4"/>
                  <p:cNvSpPr/>
                  <p:nvPr/>
                </p:nvSpPr>
                <p:spPr>
                  <a:xfrm>
                    <a:off x="6606348" y="3522484"/>
                    <a:ext cx="25490" cy="732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490" h="73244" extrusionOk="0">
                        <a:moveTo>
                          <a:pt x="7566" y="74136"/>
                        </a:moveTo>
                        <a:cubicBezTo>
                          <a:pt x="3911" y="68242"/>
                          <a:pt x="1541" y="61642"/>
                          <a:pt x="610" y="54769"/>
                        </a:cubicBezTo>
                        <a:cubicBezTo>
                          <a:pt x="-438" y="47800"/>
                          <a:pt x="-134" y="40695"/>
                          <a:pt x="1507" y="33841"/>
                        </a:cubicBezTo>
                        <a:lnTo>
                          <a:pt x="2129" y="31267"/>
                        </a:lnTo>
                        <a:lnTo>
                          <a:pt x="3016" y="28769"/>
                        </a:lnTo>
                        <a:cubicBezTo>
                          <a:pt x="3556" y="27090"/>
                          <a:pt x="4195" y="25444"/>
                          <a:pt x="4928" y="23839"/>
                        </a:cubicBezTo>
                        <a:lnTo>
                          <a:pt x="7394" y="19168"/>
                        </a:lnTo>
                        <a:cubicBezTo>
                          <a:pt x="8265" y="17646"/>
                          <a:pt x="9249" y="16191"/>
                          <a:pt x="10338" y="14816"/>
                        </a:cubicBezTo>
                        <a:cubicBezTo>
                          <a:pt x="12373" y="11997"/>
                          <a:pt x="14689" y="9392"/>
                          <a:pt x="17251" y="7042"/>
                        </a:cubicBezTo>
                        <a:cubicBezTo>
                          <a:pt x="19837" y="4786"/>
                          <a:pt x="22591" y="2730"/>
                          <a:pt x="25490" y="892"/>
                        </a:cubicBezTo>
                        <a:cubicBezTo>
                          <a:pt x="23588" y="3799"/>
                          <a:pt x="21334" y="6249"/>
                          <a:pt x="19525" y="9035"/>
                        </a:cubicBezTo>
                        <a:cubicBezTo>
                          <a:pt x="17653" y="11720"/>
                          <a:pt x="15939" y="14512"/>
                          <a:pt x="14393" y="17397"/>
                        </a:cubicBezTo>
                        <a:cubicBezTo>
                          <a:pt x="11251" y="22991"/>
                          <a:pt x="8928" y="29008"/>
                          <a:pt x="7496" y="35262"/>
                        </a:cubicBezTo>
                        <a:cubicBezTo>
                          <a:pt x="5972" y="41516"/>
                          <a:pt x="5262" y="47940"/>
                          <a:pt x="5382" y="54376"/>
                        </a:cubicBezTo>
                        <a:cubicBezTo>
                          <a:pt x="5514" y="61015"/>
                          <a:pt x="6244" y="67629"/>
                          <a:pt x="7566" y="74136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84" name="Google Shape;84;p4"/>
                <p:cNvGrpSpPr/>
                <p:nvPr/>
              </p:nvGrpSpPr>
              <p:grpSpPr>
                <a:xfrm>
                  <a:off x="7042135" y="3776722"/>
                  <a:ext cx="161347" cy="161347"/>
                  <a:chOff x="7042135" y="3776722"/>
                  <a:chExt cx="161347" cy="161347"/>
                </a:xfrm>
              </p:grpSpPr>
              <p:grpSp>
                <p:nvGrpSpPr>
                  <p:cNvPr id="85" name="Google Shape;85;p4"/>
                  <p:cNvGrpSpPr/>
                  <p:nvPr/>
                </p:nvGrpSpPr>
                <p:grpSpPr>
                  <a:xfrm>
                    <a:off x="7042135" y="3776722"/>
                    <a:ext cx="161347" cy="161347"/>
                    <a:chOff x="7042135" y="3776722"/>
                    <a:chExt cx="161347" cy="161347"/>
                  </a:xfrm>
                </p:grpSpPr>
                <p:sp>
                  <p:nvSpPr>
                    <p:cNvPr id="86" name="Google Shape;86;p4"/>
                    <p:cNvSpPr/>
                    <p:nvPr/>
                  </p:nvSpPr>
                  <p:spPr>
                    <a:xfrm rot="-4787085">
                      <a:off x="7053352" y="3787939"/>
                      <a:ext cx="138913" cy="1389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793" h="138793" extrusionOk="0">
                          <a:moveTo>
                            <a:pt x="138793" y="70289"/>
                          </a:moveTo>
                          <a:cubicBezTo>
                            <a:pt x="138793" y="108615"/>
                            <a:pt x="107723" y="139685"/>
                            <a:pt x="69396" y="139685"/>
                          </a:cubicBezTo>
                          <a:cubicBezTo>
                            <a:pt x="31070" y="139685"/>
                            <a:pt x="0" y="108615"/>
                            <a:pt x="0" y="70289"/>
                          </a:cubicBezTo>
                          <a:cubicBezTo>
                            <a:pt x="0" y="31962"/>
                            <a:pt x="31070" y="892"/>
                            <a:pt x="69396" y="892"/>
                          </a:cubicBezTo>
                          <a:cubicBezTo>
                            <a:pt x="107723" y="892"/>
                            <a:pt x="138793" y="31962"/>
                            <a:pt x="138793" y="70289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87" name="Google Shape;87;p4"/>
                    <p:cNvSpPr/>
                    <p:nvPr/>
                  </p:nvSpPr>
                  <p:spPr>
                    <a:xfrm>
                      <a:off x="7053274" y="3793868"/>
                      <a:ext cx="136267" cy="1329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6267" h="132913" extrusionOk="0">
                          <a:moveTo>
                            <a:pt x="136267" y="82962"/>
                          </a:moveTo>
                          <a:cubicBezTo>
                            <a:pt x="113560" y="109108"/>
                            <a:pt x="73958" y="111896"/>
                            <a:pt x="47812" y="89189"/>
                          </a:cubicBezTo>
                          <a:cubicBezTo>
                            <a:pt x="21728" y="66536"/>
                            <a:pt x="18882" y="27052"/>
                            <a:pt x="41448" y="892"/>
                          </a:cubicBezTo>
                          <a:cubicBezTo>
                            <a:pt x="6374" y="16333"/>
                            <a:pt x="-9542" y="57284"/>
                            <a:pt x="5899" y="92358"/>
                          </a:cubicBezTo>
                          <a:cubicBezTo>
                            <a:pt x="21341" y="127432"/>
                            <a:pt x="62291" y="143348"/>
                            <a:pt x="97365" y="127906"/>
                          </a:cubicBezTo>
                          <a:cubicBezTo>
                            <a:pt x="116418" y="119519"/>
                            <a:pt x="130698" y="103020"/>
                            <a:pt x="136267" y="82962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88" name="Google Shape;88;p4"/>
                    <p:cNvSpPr/>
                    <p:nvPr/>
                  </p:nvSpPr>
                  <p:spPr>
                    <a:xfrm>
                      <a:off x="7105070" y="3801538"/>
                      <a:ext cx="74807" cy="6664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4807" h="66646" extrusionOk="0">
                          <a:moveTo>
                            <a:pt x="21188" y="59778"/>
                          </a:moveTo>
                          <a:cubicBezTo>
                            <a:pt x="2578" y="47972"/>
                            <a:pt x="-5249" y="26957"/>
                            <a:pt x="3708" y="12839"/>
                          </a:cubicBezTo>
                          <a:cubicBezTo>
                            <a:pt x="12664" y="-1279"/>
                            <a:pt x="35011" y="-3153"/>
                            <a:pt x="53621" y="8653"/>
                          </a:cubicBezTo>
                          <a:cubicBezTo>
                            <a:pt x="72230" y="20459"/>
                            <a:pt x="80057" y="41474"/>
                            <a:pt x="71100" y="55592"/>
                          </a:cubicBezTo>
                          <a:cubicBezTo>
                            <a:pt x="62144" y="69709"/>
                            <a:pt x="39797" y="71585"/>
                            <a:pt x="21188" y="59778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89" name="Google Shape;89;p4"/>
                  <p:cNvSpPr/>
                  <p:nvPr/>
                </p:nvSpPr>
                <p:spPr>
                  <a:xfrm>
                    <a:off x="7115201" y="3798435"/>
                    <a:ext cx="64510" cy="47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4510" h="47225" extrusionOk="0">
                        <a:moveTo>
                          <a:pt x="0" y="2589"/>
                        </a:moveTo>
                        <a:cubicBezTo>
                          <a:pt x="7112" y="570"/>
                          <a:pt x="14614" y="349"/>
                          <a:pt x="21832" y="1946"/>
                        </a:cubicBezTo>
                        <a:cubicBezTo>
                          <a:pt x="29211" y="3437"/>
                          <a:pt x="36172" y="6531"/>
                          <a:pt x="42223" y="11011"/>
                        </a:cubicBezTo>
                        <a:cubicBezTo>
                          <a:pt x="48192" y="15531"/>
                          <a:pt x="53200" y="21196"/>
                          <a:pt x="56956" y="27673"/>
                        </a:cubicBezTo>
                        <a:cubicBezTo>
                          <a:pt x="57967" y="29215"/>
                          <a:pt x="58824" y="30852"/>
                          <a:pt x="59516" y="32560"/>
                        </a:cubicBezTo>
                        <a:lnTo>
                          <a:pt x="61701" y="37594"/>
                        </a:lnTo>
                        <a:cubicBezTo>
                          <a:pt x="62825" y="41049"/>
                          <a:pt x="63763" y="44562"/>
                          <a:pt x="64511" y="48117"/>
                        </a:cubicBezTo>
                        <a:cubicBezTo>
                          <a:pt x="62471" y="45067"/>
                          <a:pt x="60839" y="41920"/>
                          <a:pt x="58986" y="38924"/>
                        </a:cubicBezTo>
                        <a:lnTo>
                          <a:pt x="56017" y="34573"/>
                        </a:lnTo>
                        <a:lnTo>
                          <a:pt x="54589" y="32393"/>
                        </a:lnTo>
                        <a:cubicBezTo>
                          <a:pt x="54107" y="31674"/>
                          <a:pt x="53505" y="31038"/>
                          <a:pt x="52971" y="30359"/>
                        </a:cubicBezTo>
                        <a:cubicBezTo>
                          <a:pt x="51863" y="29028"/>
                          <a:pt x="50781" y="27693"/>
                          <a:pt x="49748" y="26327"/>
                        </a:cubicBezTo>
                        <a:cubicBezTo>
                          <a:pt x="48644" y="25020"/>
                          <a:pt x="47365" y="23872"/>
                          <a:pt x="46193" y="22641"/>
                        </a:cubicBezTo>
                        <a:cubicBezTo>
                          <a:pt x="45587" y="22043"/>
                          <a:pt x="45023" y="21407"/>
                          <a:pt x="44441" y="20789"/>
                        </a:cubicBezTo>
                        <a:lnTo>
                          <a:pt x="42501" y="19146"/>
                        </a:lnTo>
                        <a:cubicBezTo>
                          <a:pt x="41176" y="18095"/>
                          <a:pt x="39974" y="16883"/>
                          <a:pt x="38561" y="15958"/>
                        </a:cubicBezTo>
                        <a:lnTo>
                          <a:pt x="34411" y="13052"/>
                        </a:lnTo>
                        <a:lnTo>
                          <a:pt x="29981" y="10583"/>
                        </a:lnTo>
                        <a:cubicBezTo>
                          <a:pt x="26953" y="9022"/>
                          <a:pt x="23817" y="7682"/>
                          <a:pt x="20596" y="6572"/>
                        </a:cubicBezTo>
                        <a:cubicBezTo>
                          <a:pt x="13941" y="4326"/>
                          <a:pt x="7013" y="2986"/>
                          <a:pt x="0" y="2589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</p:grpSp>
        <p:grpSp>
          <p:nvGrpSpPr>
            <p:cNvPr id="90" name="Google Shape;90;p4"/>
            <p:cNvGrpSpPr/>
            <p:nvPr/>
          </p:nvGrpSpPr>
          <p:grpSpPr>
            <a:xfrm rot="2102929" flipH="1">
              <a:off x="-56170" y="3263427"/>
              <a:ext cx="575668" cy="657895"/>
              <a:chOff x="8723730" y="3828847"/>
              <a:chExt cx="575642" cy="657865"/>
            </a:xfrm>
          </p:grpSpPr>
          <p:sp>
            <p:nvSpPr>
              <p:cNvPr id="91" name="Google Shape;91;p4"/>
              <p:cNvSpPr/>
              <p:nvPr/>
            </p:nvSpPr>
            <p:spPr>
              <a:xfrm>
                <a:off x="8723730" y="3828847"/>
                <a:ext cx="575642" cy="657865"/>
              </a:xfrm>
              <a:custGeom>
                <a:avLst/>
                <a:gdLst/>
                <a:ahLst/>
                <a:cxnLst/>
                <a:rect l="l" t="t" r="r" b="b"/>
                <a:pathLst>
                  <a:path w="575642" h="657865" extrusionOk="0">
                    <a:moveTo>
                      <a:pt x="466682" y="0"/>
                    </a:moveTo>
                    <a:lnTo>
                      <a:pt x="0" y="454537"/>
                    </a:lnTo>
                    <a:lnTo>
                      <a:pt x="575642" y="657865"/>
                    </a:lnTo>
                    <a:lnTo>
                      <a:pt x="466682" y="0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92" name="Google Shape;92;p4"/>
              <p:cNvSpPr/>
              <p:nvPr/>
            </p:nvSpPr>
            <p:spPr>
              <a:xfrm>
                <a:off x="8723730" y="3828847"/>
                <a:ext cx="466681" cy="454537"/>
              </a:xfrm>
              <a:custGeom>
                <a:avLst/>
                <a:gdLst/>
                <a:ahLst/>
                <a:cxnLst/>
                <a:rect l="l" t="t" r="r" b="b"/>
                <a:pathLst>
                  <a:path w="466681" h="454537" extrusionOk="0">
                    <a:moveTo>
                      <a:pt x="466682" y="0"/>
                    </a:moveTo>
                    <a:lnTo>
                      <a:pt x="344086" y="397588"/>
                    </a:lnTo>
                    <a:lnTo>
                      <a:pt x="0" y="454537"/>
                    </a:lnTo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93" name="Google Shape;93;p4"/>
              <p:cNvSpPr/>
              <p:nvPr/>
            </p:nvSpPr>
            <p:spPr>
              <a:xfrm>
                <a:off x="9067817" y="4226437"/>
                <a:ext cx="231550" cy="260271"/>
              </a:xfrm>
              <a:custGeom>
                <a:avLst/>
                <a:gdLst/>
                <a:ahLst/>
                <a:cxnLst/>
                <a:rect l="l" t="t" r="r" b="b"/>
                <a:pathLst>
                  <a:path w="231550" h="260271" extrusionOk="0">
                    <a:moveTo>
                      <a:pt x="231550" y="260272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94" name="Google Shape;94;p4"/>
            <p:cNvGrpSpPr/>
            <p:nvPr/>
          </p:nvGrpSpPr>
          <p:grpSpPr>
            <a:xfrm rot="10800000">
              <a:off x="8738883" y="2016848"/>
              <a:ext cx="670971" cy="426896"/>
              <a:chOff x="6780936" y="4251465"/>
              <a:chExt cx="409403" cy="260477"/>
            </a:xfrm>
          </p:grpSpPr>
          <p:sp>
            <p:nvSpPr>
              <p:cNvPr id="95" name="Google Shape;95;p4"/>
              <p:cNvSpPr/>
              <p:nvPr/>
            </p:nvSpPr>
            <p:spPr>
              <a:xfrm>
                <a:off x="6780936" y="4251465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9"/>
                    </a:moveTo>
                    <a:lnTo>
                      <a:pt x="126613" y="0"/>
                    </a:lnTo>
                    <a:lnTo>
                      <a:pt x="19317" y="39638"/>
                    </a:lnTo>
                    <a:lnTo>
                      <a:pt x="0" y="152375"/>
                    </a:lnTo>
                    <a:lnTo>
                      <a:pt x="87972" y="225474"/>
                    </a:lnTo>
                    <a:lnTo>
                      <a:pt x="195265" y="185836"/>
                    </a:lnTo>
                    <a:lnTo>
                      <a:pt x="214585" y="73099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96" name="Google Shape;96;p4"/>
              <p:cNvSpPr/>
              <p:nvPr/>
            </p:nvSpPr>
            <p:spPr>
              <a:xfrm>
                <a:off x="6975754" y="4286469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8"/>
                    </a:moveTo>
                    <a:lnTo>
                      <a:pt x="126613" y="0"/>
                    </a:lnTo>
                    <a:lnTo>
                      <a:pt x="19320" y="39638"/>
                    </a:lnTo>
                    <a:lnTo>
                      <a:pt x="0" y="152375"/>
                    </a:lnTo>
                    <a:lnTo>
                      <a:pt x="87972" y="225473"/>
                    </a:lnTo>
                    <a:lnTo>
                      <a:pt x="195268" y="185836"/>
                    </a:lnTo>
                    <a:lnTo>
                      <a:pt x="214585" y="73098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97" name="Google Shape;97;p4"/>
            <p:cNvSpPr/>
            <p:nvPr/>
          </p:nvSpPr>
          <p:spPr>
            <a:xfrm rot="10800000">
              <a:off x="648274" y="4603997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5541"/>
                  </a:moveTo>
                  <a:cubicBezTo>
                    <a:pt x="31082" y="24124"/>
                    <a:pt x="24124" y="31082"/>
                    <a:pt x="15541" y="31082"/>
                  </a:cubicBezTo>
                  <a:cubicBezTo>
                    <a:pt x="6958" y="31082"/>
                    <a:pt x="0" y="24124"/>
                    <a:pt x="0" y="15541"/>
                  </a:cubicBezTo>
                  <a:cubicBezTo>
                    <a:pt x="0" y="6958"/>
                    <a:pt x="6958" y="0"/>
                    <a:pt x="15541" y="0"/>
                  </a:cubicBezTo>
                  <a:cubicBezTo>
                    <a:pt x="24124" y="0"/>
                    <a:pt x="31082" y="6958"/>
                    <a:pt x="31082" y="155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98" name="Google Shape;98;p4"/>
            <p:cNvSpPr/>
            <p:nvPr/>
          </p:nvSpPr>
          <p:spPr>
            <a:xfrm rot="10800000">
              <a:off x="2544806" y="225766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2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6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99" name="Google Shape;99;p4"/>
            <p:cNvSpPr/>
            <p:nvPr/>
          </p:nvSpPr>
          <p:spPr>
            <a:xfrm rot="10800000">
              <a:off x="5383228" y="4758062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00" name="Google Shape;100;p4"/>
            <p:cNvSpPr/>
            <p:nvPr/>
          </p:nvSpPr>
          <p:spPr>
            <a:xfrm rot="10800000">
              <a:off x="8738866" y="1155356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6433"/>
                  </a:moveTo>
                  <a:cubicBezTo>
                    <a:pt x="31082" y="25016"/>
                    <a:pt x="24125" y="31975"/>
                    <a:pt x="15541" y="31975"/>
                  </a:cubicBezTo>
                  <a:cubicBezTo>
                    <a:pt x="6958" y="31975"/>
                    <a:pt x="0" y="25017"/>
                    <a:pt x="0" y="16433"/>
                  </a:cubicBezTo>
                  <a:cubicBezTo>
                    <a:pt x="0" y="7850"/>
                    <a:pt x="6958" y="892"/>
                    <a:pt x="15541" y="892"/>
                  </a:cubicBezTo>
                  <a:cubicBezTo>
                    <a:pt x="15541" y="892"/>
                    <a:pt x="15541" y="892"/>
                    <a:pt x="15542" y="892"/>
                  </a:cubicBezTo>
                  <a:cubicBezTo>
                    <a:pt x="24125" y="892"/>
                    <a:pt x="31082" y="7850"/>
                    <a:pt x="31083" y="16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and two columns">
  <p:cSld name="TITLE_AND_TWO_COLUMNS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5"/>
          <p:cNvSpPr txBox="1"/>
          <p:nvPr>
            <p:ph type="title"/>
          </p:nvPr>
        </p:nvSpPr>
        <p:spPr>
          <a:xfrm>
            <a:off x="720000" y="417607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03" name="Google Shape;103;p5"/>
          <p:cNvSpPr txBox="1"/>
          <p:nvPr>
            <p:ph type="subTitle" idx="1"/>
          </p:nvPr>
        </p:nvSpPr>
        <p:spPr>
          <a:xfrm>
            <a:off x="4902905" y="3396732"/>
            <a:ext cx="2505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04" name="Google Shape;104;p5"/>
          <p:cNvSpPr txBox="1"/>
          <p:nvPr>
            <p:ph type="subTitle" idx="2"/>
          </p:nvPr>
        </p:nvSpPr>
        <p:spPr>
          <a:xfrm>
            <a:off x="1735720" y="3396732"/>
            <a:ext cx="2505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05" name="Google Shape;105;p5"/>
          <p:cNvSpPr txBox="1"/>
          <p:nvPr>
            <p:ph type="subTitle" idx="3"/>
          </p:nvPr>
        </p:nvSpPr>
        <p:spPr>
          <a:xfrm>
            <a:off x="4902895" y="2937159"/>
            <a:ext cx="2505600" cy="46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106" name="Google Shape;106;p5"/>
          <p:cNvSpPr txBox="1"/>
          <p:nvPr>
            <p:ph type="subTitle" idx="4"/>
          </p:nvPr>
        </p:nvSpPr>
        <p:spPr>
          <a:xfrm>
            <a:off x="1735495" y="2937159"/>
            <a:ext cx="2505600" cy="46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grpSp>
        <p:nvGrpSpPr>
          <p:cNvPr id="107" name="Google Shape;107;p5"/>
          <p:cNvGrpSpPr/>
          <p:nvPr/>
        </p:nvGrpSpPr>
        <p:grpSpPr>
          <a:xfrm>
            <a:off x="-311156" y="249791"/>
            <a:ext cx="9721010" cy="5242723"/>
            <a:chOff x="-311156" y="249791"/>
            <a:chExt cx="9721010" cy="5242723"/>
          </a:xfrm>
        </p:grpSpPr>
        <p:grpSp>
          <p:nvGrpSpPr>
            <p:cNvPr id="108" name="Google Shape;108;p5"/>
            <p:cNvGrpSpPr/>
            <p:nvPr/>
          </p:nvGrpSpPr>
          <p:grpSpPr>
            <a:xfrm rot="-2102929">
              <a:off x="8697475" y="3263427"/>
              <a:ext cx="575668" cy="657895"/>
              <a:chOff x="8723730" y="3828847"/>
              <a:chExt cx="575642" cy="657865"/>
            </a:xfrm>
          </p:grpSpPr>
          <p:sp>
            <p:nvSpPr>
              <p:cNvPr id="109" name="Google Shape;109;p5"/>
              <p:cNvSpPr/>
              <p:nvPr/>
            </p:nvSpPr>
            <p:spPr>
              <a:xfrm>
                <a:off x="8723730" y="3828847"/>
                <a:ext cx="575642" cy="657865"/>
              </a:xfrm>
              <a:custGeom>
                <a:avLst/>
                <a:gdLst/>
                <a:ahLst/>
                <a:cxnLst/>
                <a:rect l="l" t="t" r="r" b="b"/>
                <a:pathLst>
                  <a:path w="575642" h="657865" extrusionOk="0">
                    <a:moveTo>
                      <a:pt x="466682" y="0"/>
                    </a:moveTo>
                    <a:lnTo>
                      <a:pt x="0" y="454537"/>
                    </a:lnTo>
                    <a:lnTo>
                      <a:pt x="575642" y="657865"/>
                    </a:lnTo>
                    <a:lnTo>
                      <a:pt x="466682" y="0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10" name="Google Shape;110;p5"/>
              <p:cNvSpPr/>
              <p:nvPr/>
            </p:nvSpPr>
            <p:spPr>
              <a:xfrm>
                <a:off x="8723730" y="3828847"/>
                <a:ext cx="466681" cy="454537"/>
              </a:xfrm>
              <a:custGeom>
                <a:avLst/>
                <a:gdLst/>
                <a:ahLst/>
                <a:cxnLst/>
                <a:rect l="l" t="t" r="r" b="b"/>
                <a:pathLst>
                  <a:path w="466681" h="454537" extrusionOk="0">
                    <a:moveTo>
                      <a:pt x="466682" y="0"/>
                    </a:moveTo>
                    <a:lnTo>
                      <a:pt x="344086" y="397588"/>
                    </a:lnTo>
                    <a:lnTo>
                      <a:pt x="0" y="454537"/>
                    </a:lnTo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11" name="Google Shape;111;p5"/>
              <p:cNvSpPr/>
              <p:nvPr/>
            </p:nvSpPr>
            <p:spPr>
              <a:xfrm>
                <a:off x="9067817" y="4226437"/>
                <a:ext cx="231550" cy="260271"/>
              </a:xfrm>
              <a:custGeom>
                <a:avLst/>
                <a:gdLst/>
                <a:ahLst/>
                <a:cxnLst/>
                <a:rect l="l" t="t" r="r" b="b"/>
                <a:pathLst>
                  <a:path w="231550" h="260271" extrusionOk="0">
                    <a:moveTo>
                      <a:pt x="231550" y="260272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12" name="Google Shape;112;p5"/>
            <p:cNvGrpSpPr/>
            <p:nvPr/>
          </p:nvGrpSpPr>
          <p:grpSpPr>
            <a:xfrm>
              <a:off x="-311156" y="601263"/>
              <a:ext cx="9589759" cy="4891251"/>
              <a:chOff x="-311156" y="601263"/>
              <a:chExt cx="9589759" cy="4891251"/>
            </a:xfrm>
          </p:grpSpPr>
          <p:grpSp>
            <p:nvGrpSpPr>
              <p:cNvPr id="113" name="Google Shape;113;p5"/>
              <p:cNvGrpSpPr/>
              <p:nvPr/>
            </p:nvGrpSpPr>
            <p:grpSpPr>
              <a:xfrm rot="5050526">
                <a:off x="8419053" y="769853"/>
                <a:ext cx="949821" cy="676378"/>
                <a:chOff x="713705" y="1462686"/>
                <a:chExt cx="1116923" cy="795374"/>
              </a:xfrm>
            </p:grpSpPr>
            <p:grpSp>
              <p:nvGrpSpPr>
                <p:cNvPr id="114" name="Google Shape;114;p5"/>
                <p:cNvGrpSpPr/>
                <p:nvPr/>
              </p:nvGrpSpPr>
              <p:grpSpPr>
                <a:xfrm flipH="1">
                  <a:off x="960915" y="1613208"/>
                  <a:ext cx="868899" cy="644579"/>
                  <a:chOff x="9314223" y="2823358"/>
                  <a:chExt cx="868899" cy="644579"/>
                </a:xfrm>
              </p:grpSpPr>
              <p:sp>
                <p:nvSpPr>
                  <p:cNvPr id="115" name="Google Shape;115;p5"/>
                  <p:cNvSpPr/>
                  <p:nvPr/>
                </p:nvSpPr>
                <p:spPr>
                  <a:xfrm>
                    <a:off x="9314223" y="2823358"/>
                    <a:ext cx="868899" cy="6445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68899" h="644579" extrusionOk="0">
                        <a:moveTo>
                          <a:pt x="763028" y="95"/>
                        </a:moveTo>
                        <a:lnTo>
                          <a:pt x="168472" y="408331"/>
                        </a:lnTo>
                        <a:cubicBezTo>
                          <a:pt x="145236" y="424284"/>
                          <a:pt x="124852" y="444031"/>
                          <a:pt x="108175" y="466745"/>
                        </a:cubicBezTo>
                        <a:lnTo>
                          <a:pt x="100" y="613929"/>
                        </a:lnTo>
                        <a:lnTo>
                          <a:pt x="10671" y="629302"/>
                        </a:lnTo>
                        <a:lnTo>
                          <a:pt x="21239" y="644675"/>
                        </a:lnTo>
                        <a:lnTo>
                          <a:pt x="197492" y="596637"/>
                        </a:lnTo>
                        <a:cubicBezTo>
                          <a:pt x="224689" y="589223"/>
                          <a:pt x="250445" y="577289"/>
                          <a:pt x="273681" y="561336"/>
                        </a:cubicBezTo>
                        <a:lnTo>
                          <a:pt x="868999" y="15257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16" name="Google Shape;116;p5"/>
                  <p:cNvSpPr/>
                  <p:nvPr/>
                </p:nvSpPr>
                <p:spPr>
                  <a:xfrm>
                    <a:off x="9322602" y="2839923"/>
                    <a:ext cx="844283" cy="61625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44283" h="616255" extrusionOk="0">
                        <a:moveTo>
                          <a:pt x="100" y="609552"/>
                        </a:moveTo>
                        <a:lnTo>
                          <a:pt x="110808" y="458255"/>
                        </a:lnTo>
                        <a:cubicBezTo>
                          <a:pt x="126571" y="436770"/>
                          <a:pt x="145848" y="418096"/>
                          <a:pt x="167827" y="403018"/>
                        </a:cubicBezTo>
                        <a:lnTo>
                          <a:pt x="754645" y="95"/>
                        </a:lnTo>
                        <a:lnTo>
                          <a:pt x="844383" y="130601"/>
                        </a:lnTo>
                        <a:lnTo>
                          <a:pt x="257568" y="533521"/>
                        </a:lnTo>
                        <a:cubicBezTo>
                          <a:pt x="235600" y="548616"/>
                          <a:pt x="211242" y="559902"/>
                          <a:pt x="185519" y="566904"/>
                        </a:cubicBezTo>
                        <a:lnTo>
                          <a:pt x="4775" y="616351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17" name="Google Shape;117;p5"/>
                  <p:cNvSpPr/>
                  <p:nvPr/>
                </p:nvSpPr>
                <p:spPr>
                  <a:xfrm>
                    <a:off x="10069409" y="2824254"/>
                    <a:ext cx="111784" cy="15742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1784" h="157423" extrusionOk="0">
                        <a:moveTo>
                          <a:pt x="111785" y="152915"/>
                        </a:moveTo>
                        <a:lnTo>
                          <a:pt x="6443" y="0"/>
                        </a:lnTo>
                        <a:lnTo>
                          <a:pt x="0" y="4422"/>
                        </a:lnTo>
                        <a:lnTo>
                          <a:pt x="105210" y="157424"/>
                        </a:lnTo>
                        <a:lnTo>
                          <a:pt x="111785" y="152915"/>
                        </a:ln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18" name="Google Shape;118;p5"/>
                <p:cNvGrpSpPr/>
                <p:nvPr/>
              </p:nvGrpSpPr>
              <p:grpSpPr>
                <a:xfrm flipH="1">
                  <a:off x="1281363" y="1839151"/>
                  <a:ext cx="540072" cy="406877"/>
                  <a:chOff x="9322602" y="3049301"/>
                  <a:chExt cx="540072" cy="406877"/>
                </a:xfrm>
              </p:grpSpPr>
              <p:grpSp>
                <p:nvGrpSpPr>
                  <p:cNvPr id="119" name="Google Shape;119;p5"/>
                  <p:cNvGrpSpPr/>
                  <p:nvPr/>
                </p:nvGrpSpPr>
                <p:grpSpPr>
                  <a:xfrm>
                    <a:off x="9322602" y="3049764"/>
                    <a:ext cx="538670" cy="406414"/>
                    <a:chOff x="9322602" y="3049764"/>
                    <a:chExt cx="538670" cy="406414"/>
                  </a:xfrm>
                </p:grpSpPr>
                <p:sp>
                  <p:nvSpPr>
                    <p:cNvPr id="120" name="Google Shape;120;p5"/>
                    <p:cNvSpPr/>
                    <p:nvPr/>
                  </p:nvSpPr>
                  <p:spPr>
                    <a:xfrm>
                      <a:off x="9322602" y="3049764"/>
                      <a:ext cx="538670" cy="40641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38670" h="406414" extrusionOk="0">
                          <a:moveTo>
                            <a:pt x="449032" y="95"/>
                          </a:moveTo>
                          <a:lnTo>
                            <a:pt x="167827" y="193177"/>
                          </a:lnTo>
                          <a:cubicBezTo>
                            <a:pt x="145848" y="208255"/>
                            <a:pt x="126571" y="226929"/>
                            <a:pt x="110808" y="248414"/>
                          </a:cubicBezTo>
                          <a:lnTo>
                            <a:pt x="100" y="399711"/>
                          </a:lnTo>
                          <a:lnTo>
                            <a:pt x="4775" y="406510"/>
                          </a:lnTo>
                          <a:lnTo>
                            <a:pt x="185519" y="357063"/>
                          </a:lnTo>
                          <a:cubicBezTo>
                            <a:pt x="211242" y="350061"/>
                            <a:pt x="235599" y="338776"/>
                            <a:pt x="257568" y="323680"/>
                          </a:cubicBezTo>
                          <a:lnTo>
                            <a:pt x="538770" y="13060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21" name="Google Shape;121;p5"/>
                    <p:cNvSpPr/>
                    <p:nvPr/>
                  </p:nvSpPr>
                  <p:spPr>
                    <a:xfrm>
                      <a:off x="9490384" y="3069344"/>
                      <a:ext cx="329620" cy="18616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29620" h="186168" extrusionOk="0">
                          <a:moveTo>
                            <a:pt x="100" y="186263"/>
                          </a:moveTo>
                          <a:lnTo>
                            <a:pt x="271235" y="95"/>
                          </a:lnTo>
                          <a:cubicBezTo>
                            <a:pt x="271235" y="95"/>
                            <a:pt x="295726" y="57808"/>
                            <a:pt x="329720" y="95192"/>
                          </a:cubicBezTo>
                          <a:cubicBezTo>
                            <a:pt x="329720" y="95192"/>
                            <a:pt x="277860" y="57936"/>
                            <a:pt x="262084" y="22941"/>
                          </a:cubicBezTo>
                          <a:cubicBezTo>
                            <a:pt x="179017" y="83927"/>
                            <a:pt x="91438" y="138524"/>
                            <a:pt x="101" y="186263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22" name="Google Shape;122;p5"/>
                  <p:cNvSpPr/>
                  <p:nvPr/>
                </p:nvSpPr>
                <p:spPr>
                  <a:xfrm>
                    <a:off x="9770132" y="3049301"/>
                    <a:ext cx="92542" cy="1314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2542" h="131430" extrusionOk="0">
                        <a:moveTo>
                          <a:pt x="91241" y="131063"/>
                        </a:moveTo>
                        <a:cubicBezTo>
                          <a:pt x="85022" y="135332"/>
                          <a:pt x="59894" y="109578"/>
                          <a:pt x="35115" y="73540"/>
                        </a:cubicBezTo>
                        <a:cubicBezTo>
                          <a:pt x="10332" y="37502"/>
                          <a:pt x="-4716" y="4827"/>
                          <a:pt x="1502" y="558"/>
                        </a:cubicBezTo>
                        <a:cubicBezTo>
                          <a:pt x="7720" y="-3712"/>
                          <a:pt x="32848" y="22041"/>
                          <a:pt x="57630" y="58079"/>
                        </a:cubicBezTo>
                        <a:cubicBezTo>
                          <a:pt x="82409" y="94118"/>
                          <a:pt x="97459" y="126793"/>
                          <a:pt x="91241" y="131063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grpSp>
                <p:nvGrpSpPr>
                  <p:cNvPr id="123" name="Google Shape;123;p5"/>
                  <p:cNvGrpSpPr/>
                  <p:nvPr/>
                </p:nvGrpSpPr>
                <p:grpSpPr>
                  <a:xfrm>
                    <a:off x="9438824" y="3160959"/>
                    <a:ext cx="339033" cy="199734"/>
                    <a:chOff x="9438824" y="3160959"/>
                    <a:chExt cx="339033" cy="199734"/>
                  </a:xfrm>
                </p:grpSpPr>
                <p:sp>
                  <p:nvSpPr>
                    <p:cNvPr id="124" name="Google Shape;124;p5"/>
                    <p:cNvSpPr/>
                    <p:nvPr/>
                  </p:nvSpPr>
                  <p:spPr>
                    <a:xfrm>
                      <a:off x="9751296" y="3176345"/>
                      <a:ext cx="26561" cy="2654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6561" h="26541" extrusionOk="0">
                          <a:moveTo>
                            <a:pt x="20899" y="24304"/>
                          </a:moveTo>
                          <a:cubicBezTo>
                            <a:pt x="14853" y="28453"/>
                            <a:pt x="6587" y="26919"/>
                            <a:pt x="2434" y="20878"/>
                          </a:cubicBezTo>
                          <a:cubicBezTo>
                            <a:pt x="-1718" y="14837"/>
                            <a:pt x="-183" y="6577"/>
                            <a:pt x="5862" y="2428"/>
                          </a:cubicBezTo>
                          <a:cubicBezTo>
                            <a:pt x="11907" y="-1721"/>
                            <a:pt x="20174" y="-188"/>
                            <a:pt x="24326" y="5852"/>
                          </a:cubicBezTo>
                          <a:cubicBezTo>
                            <a:pt x="28479" y="11892"/>
                            <a:pt x="26946" y="20152"/>
                            <a:pt x="20902" y="24302"/>
                          </a:cubicBezTo>
                          <a:cubicBezTo>
                            <a:pt x="20901" y="24303"/>
                            <a:pt x="20900" y="24304"/>
                            <a:pt x="20899" y="24304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25" name="Google Shape;125;p5"/>
                    <p:cNvSpPr/>
                    <p:nvPr/>
                  </p:nvSpPr>
                  <p:spPr>
                    <a:xfrm>
                      <a:off x="9631053" y="3247865"/>
                      <a:ext cx="26564" cy="2654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6564" h="26544" extrusionOk="0">
                          <a:moveTo>
                            <a:pt x="20904" y="24304"/>
                          </a:moveTo>
                          <a:cubicBezTo>
                            <a:pt x="14860" y="28455"/>
                            <a:pt x="6592" y="26924"/>
                            <a:pt x="2437" y="20884"/>
                          </a:cubicBezTo>
                          <a:cubicBezTo>
                            <a:pt x="-1717" y="14844"/>
                            <a:pt x="-186" y="6582"/>
                            <a:pt x="5859" y="2431"/>
                          </a:cubicBezTo>
                          <a:cubicBezTo>
                            <a:pt x="11903" y="-1721"/>
                            <a:pt x="20172" y="-190"/>
                            <a:pt x="24327" y="5850"/>
                          </a:cubicBezTo>
                          <a:cubicBezTo>
                            <a:pt x="24328" y="5851"/>
                            <a:pt x="24328" y="5851"/>
                            <a:pt x="24329" y="5852"/>
                          </a:cubicBezTo>
                          <a:cubicBezTo>
                            <a:pt x="28482" y="11892"/>
                            <a:pt x="26949" y="20153"/>
                            <a:pt x="20905" y="24304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26" name="Google Shape;126;p5"/>
                    <p:cNvSpPr/>
                    <p:nvPr/>
                  </p:nvSpPr>
                  <p:spPr>
                    <a:xfrm>
                      <a:off x="9689647" y="3160959"/>
                      <a:ext cx="13778" cy="1376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778" h="13767" extrusionOk="0">
                          <a:moveTo>
                            <a:pt x="10890" y="12653"/>
                          </a:moveTo>
                          <a:cubicBezTo>
                            <a:pt x="7754" y="14805"/>
                            <a:pt x="3465" y="14010"/>
                            <a:pt x="1311" y="10876"/>
                          </a:cubicBezTo>
                          <a:cubicBezTo>
                            <a:pt x="-843" y="7743"/>
                            <a:pt x="-47" y="3458"/>
                            <a:pt x="3089" y="1305"/>
                          </a:cubicBezTo>
                          <a:cubicBezTo>
                            <a:pt x="6224" y="-846"/>
                            <a:pt x="10510" y="-52"/>
                            <a:pt x="12666" y="3079"/>
                          </a:cubicBezTo>
                          <a:cubicBezTo>
                            <a:pt x="14821" y="6212"/>
                            <a:pt x="14026" y="10499"/>
                            <a:pt x="10891" y="12653"/>
                          </a:cubicBezTo>
                          <a:cubicBezTo>
                            <a:pt x="10891" y="12653"/>
                            <a:pt x="10891" y="12653"/>
                            <a:pt x="10891" y="12653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27" name="Google Shape;127;p5"/>
                    <p:cNvSpPr/>
                    <p:nvPr/>
                  </p:nvSpPr>
                  <p:spPr>
                    <a:xfrm>
                      <a:off x="9438824" y="3346926"/>
                      <a:ext cx="13776" cy="1376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776" h="13767" extrusionOk="0">
                          <a:moveTo>
                            <a:pt x="10891" y="12651"/>
                          </a:moveTo>
                          <a:cubicBezTo>
                            <a:pt x="7756" y="14805"/>
                            <a:pt x="3468" y="14011"/>
                            <a:pt x="1313" y="10879"/>
                          </a:cubicBezTo>
                          <a:cubicBezTo>
                            <a:pt x="-843" y="7746"/>
                            <a:pt x="-49" y="3460"/>
                            <a:pt x="3087" y="1307"/>
                          </a:cubicBezTo>
                          <a:cubicBezTo>
                            <a:pt x="6222" y="-847"/>
                            <a:pt x="10510" y="-53"/>
                            <a:pt x="12665" y="3079"/>
                          </a:cubicBezTo>
                          <a:cubicBezTo>
                            <a:pt x="12665" y="3079"/>
                            <a:pt x="12665" y="3080"/>
                            <a:pt x="12665" y="3080"/>
                          </a:cubicBezTo>
                          <a:cubicBezTo>
                            <a:pt x="14818" y="6213"/>
                            <a:pt x="14024" y="10497"/>
                            <a:pt x="10891" y="12651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28" name="Google Shape;128;p5"/>
                    <p:cNvSpPr/>
                    <p:nvPr/>
                  </p:nvSpPr>
                  <p:spPr>
                    <a:xfrm>
                      <a:off x="9506531" y="3262708"/>
                      <a:ext cx="48627" cy="485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8627" h="48592" extrusionOk="0">
                          <a:moveTo>
                            <a:pt x="38183" y="44413"/>
                          </a:moveTo>
                          <a:cubicBezTo>
                            <a:pt x="27116" y="52012"/>
                            <a:pt x="11981" y="49208"/>
                            <a:pt x="4377" y="38150"/>
                          </a:cubicBezTo>
                          <a:cubicBezTo>
                            <a:pt x="-3227" y="27092"/>
                            <a:pt x="-421" y="11967"/>
                            <a:pt x="10645" y="4369"/>
                          </a:cubicBezTo>
                          <a:cubicBezTo>
                            <a:pt x="21711" y="-3230"/>
                            <a:pt x="36846" y="-426"/>
                            <a:pt x="44451" y="10632"/>
                          </a:cubicBezTo>
                          <a:cubicBezTo>
                            <a:pt x="44451" y="10633"/>
                            <a:pt x="44452" y="10634"/>
                            <a:pt x="44452" y="10634"/>
                          </a:cubicBezTo>
                          <a:cubicBezTo>
                            <a:pt x="52055" y="21692"/>
                            <a:pt x="49248" y="36815"/>
                            <a:pt x="38183" y="44414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</p:grpSp>
            <p:sp>
              <p:nvSpPr>
                <p:cNvPr id="129" name="Google Shape;129;p5"/>
                <p:cNvSpPr/>
                <p:nvPr/>
              </p:nvSpPr>
              <p:spPr>
                <a:xfrm flipH="1">
                  <a:off x="1807858" y="2226768"/>
                  <a:ext cx="22770" cy="312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770" h="31292" extrusionOk="0">
                      <a:moveTo>
                        <a:pt x="22053" y="31114"/>
                      </a:moveTo>
                      <a:cubicBezTo>
                        <a:pt x="19723" y="32714"/>
                        <a:pt x="13100" y="27130"/>
                        <a:pt x="7262" y="18640"/>
                      </a:cubicBezTo>
                      <a:cubicBezTo>
                        <a:pt x="1425" y="10152"/>
                        <a:pt x="-1416" y="1970"/>
                        <a:pt x="914" y="369"/>
                      </a:cubicBezTo>
                      <a:cubicBezTo>
                        <a:pt x="3245" y="-1232"/>
                        <a:pt x="9867" y="4353"/>
                        <a:pt x="15707" y="12843"/>
                      </a:cubicBezTo>
                      <a:cubicBezTo>
                        <a:pt x="21546" y="21333"/>
                        <a:pt x="24389" y="29513"/>
                        <a:pt x="22053" y="31114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grpSp>
              <p:nvGrpSpPr>
                <p:cNvPr id="130" name="Google Shape;130;p5"/>
                <p:cNvGrpSpPr/>
                <p:nvPr/>
              </p:nvGrpSpPr>
              <p:grpSpPr>
                <a:xfrm flipH="1">
                  <a:off x="713705" y="1462686"/>
                  <a:ext cx="371599" cy="329619"/>
                  <a:chOff x="10058733" y="2672836"/>
                  <a:chExt cx="371599" cy="329619"/>
                </a:xfrm>
              </p:grpSpPr>
              <p:grpSp>
                <p:nvGrpSpPr>
                  <p:cNvPr id="131" name="Google Shape;131;p5"/>
                  <p:cNvGrpSpPr/>
                  <p:nvPr/>
                </p:nvGrpSpPr>
                <p:grpSpPr>
                  <a:xfrm>
                    <a:off x="10144929" y="2672836"/>
                    <a:ext cx="285403" cy="245440"/>
                    <a:chOff x="10144929" y="2672836"/>
                    <a:chExt cx="285403" cy="245440"/>
                  </a:xfrm>
                </p:grpSpPr>
                <p:grpSp>
                  <p:nvGrpSpPr>
                    <p:cNvPr id="132" name="Google Shape;132;p5"/>
                    <p:cNvGrpSpPr/>
                    <p:nvPr/>
                  </p:nvGrpSpPr>
                  <p:grpSpPr>
                    <a:xfrm>
                      <a:off x="10151336" y="2672836"/>
                      <a:ext cx="278996" cy="238901"/>
                      <a:chOff x="10151336" y="2672836"/>
                      <a:chExt cx="278996" cy="238901"/>
                    </a:xfrm>
                  </p:grpSpPr>
                  <p:sp>
                    <p:nvSpPr>
                      <p:cNvPr id="133" name="Google Shape;133;p5"/>
                      <p:cNvSpPr/>
                      <p:nvPr/>
                    </p:nvSpPr>
                    <p:spPr>
                      <a:xfrm>
                        <a:off x="10151336" y="2672836"/>
                        <a:ext cx="278996" cy="238901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78996" h="238901" extrusionOk="0">
                            <a:moveTo>
                              <a:pt x="59126" y="231860"/>
                            </a:moveTo>
                            <a:lnTo>
                              <a:pt x="2997" y="150233"/>
                            </a:lnTo>
                            <a:cubicBezTo>
                              <a:pt x="-2154" y="142743"/>
                              <a:pt x="-253" y="132500"/>
                              <a:pt x="7242" y="127354"/>
                            </a:cubicBezTo>
                            <a:cubicBezTo>
                              <a:pt x="7242" y="127353"/>
                              <a:pt x="7243" y="127353"/>
                              <a:pt x="7243" y="127353"/>
                            </a:cubicBezTo>
                            <a:lnTo>
                              <a:pt x="175679" y="11700"/>
                            </a:lnTo>
                            <a:cubicBezTo>
                              <a:pt x="205730" y="-8934"/>
                              <a:pt x="246831" y="-1318"/>
                              <a:pt x="267479" y="28711"/>
                            </a:cubicBezTo>
                            <a:cubicBezTo>
                              <a:pt x="267480" y="28712"/>
                              <a:pt x="267481" y="28714"/>
                              <a:pt x="267482" y="28715"/>
                            </a:cubicBezTo>
                            <a:lnTo>
                              <a:pt x="267483" y="28715"/>
                            </a:lnTo>
                            <a:cubicBezTo>
                              <a:pt x="288132" y="58745"/>
                              <a:pt x="280511" y="99816"/>
                              <a:pt x="250459" y="120450"/>
                            </a:cubicBezTo>
                            <a:lnTo>
                              <a:pt x="82022" y="236103"/>
                            </a:lnTo>
                            <a:cubicBezTo>
                              <a:pt x="74527" y="241248"/>
                              <a:pt x="64277" y="239349"/>
                              <a:pt x="59126" y="231860"/>
                            </a:cubicBezTo>
                            <a:close/>
                          </a:path>
                        </a:pathLst>
                      </a:custGeom>
                      <a:solidFill>
                        <a:schemeClr val="dk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34" name="Google Shape;134;p5"/>
                      <p:cNvSpPr/>
                      <p:nvPr/>
                    </p:nvSpPr>
                    <p:spPr>
                      <a:xfrm>
                        <a:off x="10192979" y="2681696"/>
                        <a:ext cx="227433" cy="11706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27433" h="117067" extrusionOk="0">
                            <a:moveTo>
                              <a:pt x="3782" y="100009"/>
                            </a:moveTo>
                            <a:cubicBezTo>
                              <a:pt x="24304" y="85917"/>
                              <a:pt x="98071" y="35267"/>
                              <a:pt x="130220" y="13193"/>
                            </a:cubicBezTo>
                            <a:cubicBezTo>
                              <a:pt x="146701" y="1581"/>
                              <a:pt x="167312" y="-2562"/>
                              <a:pt x="187004" y="1778"/>
                            </a:cubicBezTo>
                            <a:cubicBezTo>
                              <a:pt x="203531" y="5454"/>
                              <a:pt x="217772" y="15861"/>
                              <a:pt x="226286" y="30487"/>
                            </a:cubicBezTo>
                            <a:cubicBezTo>
                              <a:pt x="227022" y="31728"/>
                              <a:pt x="227443" y="33129"/>
                              <a:pt x="227514" y="34570"/>
                            </a:cubicBezTo>
                            <a:lnTo>
                              <a:pt x="227523" y="34738"/>
                            </a:lnTo>
                            <a:cubicBezTo>
                              <a:pt x="227758" y="39487"/>
                              <a:pt x="224097" y="43527"/>
                              <a:pt x="219344" y="43763"/>
                            </a:cubicBezTo>
                            <a:cubicBezTo>
                              <a:pt x="216785" y="43889"/>
                              <a:pt x="214303" y="42872"/>
                              <a:pt x="212572" y="40987"/>
                            </a:cubicBezTo>
                            <a:cubicBezTo>
                              <a:pt x="200956" y="26950"/>
                              <a:pt x="183393" y="19213"/>
                              <a:pt x="165188" y="20113"/>
                            </a:cubicBezTo>
                            <a:cubicBezTo>
                              <a:pt x="155324" y="20963"/>
                              <a:pt x="145851" y="24363"/>
                              <a:pt x="137701" y="29980"/>
                            </a:cubicBezTo>
                            <a:lnTo>
                              <a:pt x="7423" y="116830"/>
                            </a:lnTo>
                            <a:cubicBezTo>
                              <a:pt x="7423" y="116830"/>
                              <a:pt x="4684" y="119348"/>
                              <a:pt x="837" y="110519"/>
                            </a:cubicBezTo>
                            <a:cubicBezTo>
                              <a:pt x="-830" y="106763"/>
                              <a:pt x="405" y="102353"/>
                              <a:pt x="3782" y="100009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1962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135" name="Google Shape;135;p5"/>
                    <p:cNvSpPr/>
                    <p:nvPr/>
                  </p:nvSpPr>
                  <p:spPr>
                    <a:xfrm rot="-2071395">
                      <a:off x="10181215" y="2794071"/>
                      <a:ext cx="13107" cy="1321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089" h="131948" extrusionOk="0">
                          <a:moveTo>
                            <a:pt x="100" y="95"/>
                          </a:moveTo>
                          <a:lnTo>
                            <a:pt x="13189" y="95"/>
                          </a:lnTo>
                          <a:lnTo>
                            <a:pt x="13189" y="132043"/>
                          </a:lnTo>
                          <a:lnTo>
                            <a:pt x="100" y="132043"/>
                          </a:ln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36" name="Google Shape;136;p5"/>
                  <p:cNvSpPr/>
                  <p:nvPr/>
                </p:nvSpPr>
                <p:spPr>
                  <a:xfrm rot="3328605">
                    <a:off x="10032925" y="2848492"/>
                    <a:ext cx="246440" cy="6694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6110" h="66855" extrusionOk="0">
                        <a:moveTo>
                          <a:pt x="8140" y="95"/>
                        </a:moveTo>
                        <a:lnTo>
                          <a:pt x="238169" y="95"/>
                        </a:lnTo>
                        <a:cubicBezTo>
                          <a:pt x="242610" y="95"/>
                          <a:pt x="246211" y="3693"/>
                          <a:pt x="246211" y="8130"/>
                        </a:cubicBezTo>
                        <a:lnTo>
                          <a:pt x="246211" y="58916"/>
                        </a:lnTo>
                        <a:cubicBezTo>
                          <a:pt x="246211" y="63353"/>
                          <a:pt x="242611" y="66950"/>
                          <a:pt x="238170" y="66950"/>
                        </a:cubicBezTo>
                        <a:lnTo>
                          <a:pt x="8141" y="66950"/>
                        </a:lnTo>
                        <a:cubicBezTo>
                          <a:pt x="3700" y="66950"/>
                          <a:pt x="100" y="63353"/>
                          <a:pt x="100" y="58916"/>
                        </a:cubicBezTo>
                        <a:lnTo>
                          <a:pt x="100" y="8130"/>
                        </a:lnTo>
                        <a:cubicBezTo>
                          <a:pt x="100" y="3693"/>
                          <a:pt x="3700" y="95"/>
                          <a:pt x="8140" y="95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137" name="Google Shape;137;p5"/>
                <p:cNvSpPr/>
                <p:nvPr/>
              </p:nvSpPr>
              <p:spPr>
                <a:xfrm flipH="1">
                  <a:off x="1281363" y="1839151"/>
                  <a:ext cx="92542" cy="131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42" h="131430" extrusionOk="0">
                      <a:moveTo>
                        <a:pt x="91241" y="131063"/>
                      </a:moveTo>
                      <a:cubicBezTo>
                        <a:pt x="85022" y="135332"/>
                        <a:pt x="59894" y="109578"/>
                        <a:pt x="35115" y="73540"/>
                      </a:cubicBezTo>
                      <a:cubicBezTo>
                        <a:pt x="10332" y="37502"/>
                        <a:pt x="-4716" y="4827"/>
                        <a:pt x="1502" y="558"/>
                      </a:cubicBezTo>
                      <a:cubicBezTo>
                        <a:pt x="7720" y="-3712"/>
                        <a:pt x="32848" y="22041"/>
                        <a:pt x="57630" y="58079"/>
                      </a:cubicBezTo>
                      <a:cubicBezTo>
                        <a:pt x="82409" y="94118"/>
                        <a:pt x="97459" y="126793"/>
                        <a:pt x="91241" y="131063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grpSp>
              <p:nvGrpSpPr>
                <p:cNvPr id="138" name="Google Shape;138;p5"/>
                <p:cNvGrpSpPr/>
                <p:nvPr/>
              </p:nvGrpSpPr>
              <p:grpSpPr>
                <a:xfrm flipH="1">
                  <a:off x="976736" y="1629773"/>
                  <a:ext cx="811764" cy="601848"/>
                  <a:chOff x="9355537" y="2839923"/>
                  <a:chExt cx="811764" cy="601848"/>
                </a:xfrm>
              </p:grpSpPr>
              <p:sp>
                <p:nvSpPr>
                  <p:cNvPr id="139" name="Google Shape;139;p5"/>
                  <p:cNvSpPr/>
                  <p:nvPr/>
                </p:nvSpPr>
                <p:spPr>
                  <a:xfrm>
                    <a:off x="9355537" y="2839923"/>
                    <a:ext cx="732703" cy="5644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32703" h="564447" extrusionOk="0">
                        <a:moveTo>
                          <a:pt x="721710" y="95"/>
                        </a:moveTo>
                        <a:lnTo>
                          <a:pt x="116348" y="417337"/>
                        </a:lnTo>
                        <a:cubicBezTo>
                          <a:pt x="110909" y="421085"/>
                          <a:pt x="106098" y="425668"/>
                          <a:pt x="102092" y="430918"/>
                        </a:cubicBezTo>
                        <a:lnTo>
                          <a:pt x="100" y="564543"/>
                        </a:lnTo>
                        <a:lnTo>
                          <a:pt x="109392" y="462141"/>
                        </a:lnTo>
                        <a:cubicBezTo>
                          <a:pt x="128348" y="444380"/>
                          <a:pt x="148517" y="427957"/>
                          <a:pt x="169753" y="412992"/>
                        </a:cubicBezTo>
                        <a:lnTo>
                          <a:pt x="732803" y="16225"/>
                        </a:ln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40" name="Google Shape;140;p5"/>
                  <p:cNvSpPr/>
                  <p:nvPr/>
                </p:nvSpPr>
                <p:spPr>
                  <a:xfrm>
                    <a:off x="9381258" y="2954903"/>
                    <a:ext cx="786043" cy="4868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6043" h="486868" extrusionOk="0">
                        <a:moveTo>
                          <a:pt x="786144" y="16223"/>
                        </a:moveTo>
                        <a:lnTo>
                          <a:pt x="179298" y="431308"/>
                        </a:lnTo>
                        <a:cubicBezTo>
                          <a:pt x="173846" y="435037"/>
                          <a:pt x="167840" y="437882"/>
                          <a:pt x="161501" y="439738"/>
                        </a:cubicBezTo>
                        <a:lnTo>
                          <a:pt x="100" y="486964"/>
                        </a:lnTo>
                        <a:lnTo>
                          <a:pt x="134948" y="421733"/>
                        </a:lnTo>
                        <a:cubicBezTo>
                          <a:pt x="158338" y="410420"/>
                          <a:pt x="180912" y="397495"/>
                          <a:pt x="202506" y="383051"/>
                        </a:cubicBezTo>
                        <a:lnTo>
                          <a:pt x="775053" y="95"/>
                        </a:ln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141" name="Google Shape;141;p5"/>
                <p:cNvSpPr/>
                <p:nvPr/>
              </p:nvSpPr>
              <p:spPr>
                <a:xfrm flipH="1">
                  <a:off x="1081361" y="1652415"/>
                  <a:ext cx="572295" cy="3929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2295" h="392944" extrusionOk="0">
                      <a:moveTo>
                        <a:pt x="572295" y="0"/>
                      </a:moveTo>
                      <a:lnTo>
                        <a:pt x="501565" y="50292"/>
                      </a:lnTo>
                      <a:lnTo>
                        <a:pt x="430497" y="100090"/>
                      </a:lnTo>
                      <a:lnTo>
                        <a:pt x="287811" y="198895"/>
                      </a:lnTo>
                      <a:lnTo>
                        <a:pt x="144357" y="296570"/>
                      </a:lnTo>
                      <a:lnTo>
                        <a:pt x="72356" y="345012"/>
                      </a:lnTo>
                      <a:lnTo>
                        <a:pt x="0" y="392944"/>
                      </a:lnTo>
                      <a:lnTo>
                        <a:pt x="70723" y="342644"/>
                      </a:lnTo>
                      <a:lnTo>
                        <a:pt x="141791" y="292846"/>
                      </a:lnTo>
                      <a:lnTo>
                        <a:pt x="284484" y="194049"/>
                      </a:lnTo>
                      <a:lnTo>
                        <a:pt x="427946" y="96382"/>
                      </a:lnTo>
                      <a:lnTo>
                        <a:pt x="499948" y="47940"/>
                      </a:lnTo>
                      <a:lnTo>
                        <a:pt x="57229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42" name="Google Shape;142;p5"/>
                <p:cNvSpPr/>
                <p:nvPr/>
              </p:nvSpPr>
              <p:spPr>
                <a:xfrm flipH="1">
                  <a:off x="1807858" y="2226768"/>
                  <a:ext cx="22770" cy="312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770" h="31292" extrusionOk="0">
                      <a:moveTo>
                        <a:pt x="22053" y="31114"/>
                      </a:moveTo>
                      <a:cubicBezTo>
                        <a:pt x="19723" y="32714"/>
                        <a:pt x="13100" y="27130"/>
                        <a:pt x="7262" y="18640"/>
                      </a:cubicBezTo>
                      <a:cubicBezTo>
                        <a:pt x="1425" y="10152"/>
                        <a:pt x="-1416" y="1970"/>
                        <a:pt x="914" y="369"/>
                      </a:cubicBezTo>
                      <a:cubicBezTo>
                        <a:pt x="3245" y="-1232"/>
                        <a:pt x="9867" y="4353"/>
                        <a:pt x="15707" y="12843"/>
                      </a:cubicBezTo>
                      <a:cubicBezTo>
                        <a:pt x="21546" y="21333"/>
                        <a:pt x="24389" y="29513"/>
                        <a:pt x="22053" y="31114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143" name="Google Shape;143;p5"/>
              <p:cNvGrpSpPr/>
              <p:nvPr/>
            </p:nvGrpSpPr>
            <p:grpSpPr>
              <a:xfrm>
                <a:off x="-311156" y="3688549"/>
                <a:ext cx="1257160" cy="1803965"/>
                <a:chOff x="-311156" y="3536149"/>
                <a:chExt cx="1257160" cy="1803965"/>
              </a:xfrm>
            </p:grpSpPr>
            <p:grpSp>
              <p:nvGrpSpPr>
                <p:cNvPr id="144" name="Google Shape;144;p5"/>
                <p:cNvGrpSpPr/>
                <p:nvPr/>
              </p:nvGrpSpPr>
              <p:grpSpPr>
                <a:xfrm rot="-3395854">
                  <a:off x="58526" y="4412038"/>
                  <a:ext cx="704403" cy="817856"/>
                  <a:chOff x="8852845" y="2737172"/>
                  <a:chExt cx="704424" cy="817880"/>
                </a:xfrm>
              </p:grpSpPr>
              <p:sp>
                <p:nvSpPr>
                  <p:cNvPr id="145" name="Google Shape;145;p5"/>
                  <p:cNvSpPr/>
                  <p:nvPr/>
                </p:nvSpPr>
                <p:spPr>
                  <a:xfrm>
                    <a:off x="8852845" y="2737172"/>
                    <a:ext cx="704424" cy="8178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4424" h="817880" extrusionOk="0">
                        <a:moveTo>
                          <a:pt x="20128" y="805032"/>
                        </a:moveTo>
                        <a:lnTo>
                          <a:pt x="20128" y="805032"/>
                        </a:lnTo>
                        <a:cubicBezTo>
                          <a:pt x="-3536" y="785363"/>
                          <a:pt x="-6750" y="750265"/>
                          <a:pt x="12950" y="726638"/>
                        </a:cubicBezTo>
                        <a:lnTo>
                          <a:pt x="618773" y="36"/>
                        </a:lnTo>
                        <a:lnTo>
                          <a:pt x="704469" y="71260"/>
                        </a:lnTo>
                        <a:lnTo>
                          <a:pt x="98646" y="797863"/>
                        </a:lnTo>
                        <a:cubicBezTo>
                          <a:pt x="78947" y="821491"/>
                          <a:pt x="43795" y="824701"/>
                          <a:pt x="20129" y="805034"/>
                        </a:cubicBezTo>
                        <a:cubicBezTo>
                          <a:pt x="20128" y="805033"/>
                          <a:pt x="20128" y="805033"/>
                          <a:pt x="20127" y="805032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46" name="Google Shape;146;p5"/>
                  <p:cNvSpPr/>
                  <p:nvPr/>
                </p:nvSpPr>
                <p:spPr>
                  <a:xfrm>
                    <a:off x="8852845" y="2737172"/>
                    <a:ext cx="644338" cy="81369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44338" h="813692" extrusionOk="0">
                        <a:moveTo>
                          <a:pt x="38560" y="747925"/>
                        </a:moveTo>
                        <a:lnTo>
                          <a:pt x="644383" y="21321"/>
                        </a:lnTo>
                        <a:lnTo>
                          <a:pt x="618773" y="36"/>
                        </a:lnTo>
                        <a:lnTo>
                          <a:pt x="12950" y="726638"/>
                        </a:lnTo>
                        <a:cubicBezTo>
                          <a:pt x="-6750" y="750265"/>
                          <a:pt x="-3536" y="785363"/>
                          <a:pt x="20128" y="805032"/>
                        </a:cubicBezTo>
                        <a:lnTo>
                          <a:pt x="20128" y="805032"/>
                        </a:lnTo>
                        <a:cubicBezTo>
                          <a:pt x="24469" y="808644"/>
                          <a:pt x="29334" y="811576"/>
                          <a:pt x="34559" y="813728"/>
                        </a:cubicBezTo>
                        <a:cubicBezTo>
                          <a:pt x="21347" y="793277"/>
                          <a:pt x="22967" y="766630"/>
                          <a:pt x="38560" y="747925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47" name="Google Shape;147;p5"/>
                  <p:cNvSpPr/>
                  <p:nvPr/>
                </p:nvSpPr>
                <p:spPr>
                  <a:xfrm>
                    <a:off x="8863095" y="2789976"/>
                    <a:ext cx="694174" cy="7650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4174" h="765074" extrusionOk="0">
                        <a:moveTo>
                          <a:pt x="672056" y="36"/>
                        </a:moveTo>
                        <a:lnTo>
                          <a:pt x="66233" y="726638"/>
                        </a:lnTo>
                        <a:cubicBezTo>
                          <a:pt x="50086" y="745982"/>
                          <a:pt x="22938" y="752086"/>
                          <a:pt x="44" y="741520"/>
                        </a:cubicBezTo>
                        <a:cubicBezTo>
                          <a:pt x="2841" y="745502"/>
                          <a:pt x="6147" y="749102"/>
                          <a:pt x="9878" y="752228"/>
                        </a:cubicBezTo>
                        <a:lnTo>
                          <a:pt x="9878" y="752228"/>
                        </a:lnTo>
                        <a:cubicBezTo>
                          <a:pt x="33544" y="771894"/>
                          <a:pt x="68696" y="768685"/>
                          <a:pt x="88396" y="745059"/>
                        </a:cubicBezTo>
                        <a:lnTo>
                          <a:pt x="694219" y="18456"/>
                        </a:ln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148" name="Google Shape;148;p5"/>
                <p:cNvSpPr/>
                <p:nvPr/>
              </p:nvSpPr>
              <p:spPr>
                <a:xfrm rot="-3397668">
                  <a:off x="219918" y="4325104"/>
                  <a:ext cx="109726" cy="100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9741" h="100064" extrusionOk="0">
                      <a:moveTo>
                        <a:pt x="85740" y="100100"/>
                      </a:moveTo>
                      <a:cubicBezTo>
                        <a:pt x="85740" y="100100"/>
                        <a:pt x="25895" y="78873"/>
                        <a:pt x="44" y="28875"/>
                      </a:cubicBezTo>
                      <a:lnTo>
                        <a:pt x="24090" y="36"/>
                      </a:lnTo>
                      <a:lnTo>
                        <a:pt x="109786" y="71260"/>
                      </a:ln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49" name="Google Shape;149;p5"/>
                <p:cNvSpPr/>
                <p:nvPr/>
              </p:nvSpPr>
              <p:spPr>
                <a:xfrm rot="-6329609">
                  <a:off x="-221999" y="3626349"/>
                  <a:ext cx="777760" cy="7765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6681" h="775454" extrusionOk="0">
                      <a:moveTo>
                        <a:pt x="776726" y="387763"/>
                      </a:moveTo>
                      <a:cubicBezTo>
                        <a:pt x="776726" y="601899"/>
                        <a:pt x="602860" y="775490"/>
                        <a:pt x="388386" y="775490"/>
                      </a:cubicBezTo>
                      <a:cubicBezTo>
                        <a:pt x="173910" y="775490"/>
                        <a:pt x="45" y="601899"/>
                        <a:pt x="45" y="387763"/>
                      </a:cubicBezTo>
                      <a:cubicBezTo>
                        <a:pt x="45" y="173627"/>
                        <a:pt x="173911" y="36"/>
                        <a:pt x="388386" y="36"/>
                      </a:cubicBezTo>
                      <a:cubicBezTo>
                        <a:pt x="602861" y="36"/>
                        <a:pt x="776726" y="173627"/>
                        <a:pt x="776726" y="387763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50" name="Google Shape;150;p5"/>
                <p:cNvSpPr/>
                <p:nvPr/>
              </p:nvSpPr>
              <p:spPr>
                <a:xfrm rot="-3963999">
                  <a:off x="-191165" y="3659935"/>
                  <a:ext cx="713967" cy="7128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155" h="714026" extrusionOk="0">
                      <a:moveTo>
                        <a:pt x="715200" y="357049"/>
                      </a:moveTo>
                      <a:cubicBezTo>
                        <a:pt x="715200" y="554222"/>
                        <a:pt x="555107" y="714062"/>
                        <a:pt x="357622" y="714062"/>
                      </a:cubicBezTo>
                      <a:cubicBezTo>
                        <a:pt x="160137" y="714062"/>
                        <a:pt x="44" y="554222"/>
                        <a:pt x="44" y="357049"/>
                      </a:cubicBezTo>
                      <a:cubicBezTo>
                        <a:pt x="44" y="159876"/>
                        <a:pt x="160137" y="36"/>
                        <a:pt x="357622" y="36"/>
                      </a:cubicBezTo>
                      <a:cubicBezTo>
                        <a:pt x="555107" y="36"/>
                        <a:pt x="715200" y="159876"/>
                        <a:pt x="715200" y="357049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grpSp>
              <p:nvGrpSpPr>
                <p:cNvPr id="151" name="Google Shape;151;p5"/>
                <p:cNvGrpSpPr/>
                <p:nvPr/>
              </p:nvGrpSpPr>
              <p:grpSpPr>
                <a:xfrm rot="-3395854">
                  <a:off x="-164728" y="3684688"/>
                  <a:ext cx="662001" cy="660919"/>
                  <a:chOff x="9412203" y="2167931"/>
                  <a:chExt cx="662020" cy="660938"/>
                </a:xfrm>
              </p:grpSpPr>
              <p:grpSp>
                <p:nvGrpSpPr>
                  <p:cNvPr id="152" name="Google Shape;152;p5"/>
                  <p:cNvGrpSpPr/>
                  <p:nvPr/>
                </p:nvGrpSpPr>
                <p:grpSpPr>
                  <a:xfrm>
                    <a:off x="9412203" y="2167931"/>
                    <a:ext cx="662020" cy="660938"/>
                    <a:chOff x="9412203" y="2167931"/>
                    <a:chExt cx="662020" cy="660938"/>
                  </a:xfrm>
                </p:grpSpPr>
                <p:grpSp>
                  <p:nvGrpSpPr>
                    <p:cNvPr id="153" name="Google Shape;153;p5"/>
                    <p:cNvGrpSpPr/>
                    <p:nvPr/>
                  </p:nvGrpSpPr>
                  <p:grpSpPr>
                    <a:xfrm>
                      <a:off x="9412203" y="2167931"/>
                      <a:ext cx="662020" cy="660938"/>
                      <a:chOff x="9412203" y="2167931"/>
                      <a:chExt cx="662020" cy="660938"/>
                    </a:xfrm>
                  </p:grpSpPr>
                  <p:sp>
                    <p:nvSpPr>
                      <p:cNvPr id="154" name="Google Shape;154;p5"/>
                      <p:cNvSpPr/>
                      <p:nvPr/>
                    </p:nvSpPr>
                    <p:spPr>
                      <a:xfrm>
                        <a:off x="9412203" y="2167931"/>
                        <a:ext cx="661982" cy="66093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661982" h="660938" extrusionOk="0">
                            <a:moveTo>
                              <a:pt x="585417" y="541928"/>
                            </a:moveTo>
                            <a:cubicBezTo>
                              <a:pt x="468467" y="682197"/>
                              <a:pt x="259770" y="701249"/>
                              <a:pt x="119279" y="584483"/>
                            </a:cubicBezTo>
                            <a:cubicBezTo>
                              <a:pt x="-21211" y="467717"/>
                              <a:pt x="-40293" y="259350"/>
                              <a:pt x="76657" y="119082"/>
                            </a:cubicBezTo>
                            <a:cubicBezTo>
                              <a:pt x="193607" y="-21186"/>
                              <a:pt x="402304" y="-40238"/>
                              <a:pt x="542795" y="76527"/>
                            </a:cubicBezTo>
                            <a:cubicBezTo>
                              <a:pt x="683282" y="193294"/>
                              <a:pt x="702364" y="401659"/>
                              <a:pt x="585415" y="541927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55" name="Google Shape;155;p5"/>
                      <p:cNvSpPr/>
                      <p:nvPr/>
                    </p:nvSpPr>
                    <p:spPr>
                      <a:xfrm>
                        <a:off x="9413027" y="2359410"/>
                        <a:ext cx="661196" cy="46940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661196" h="469405" extrusionOk="0">
                            <a:moveTo>
                              <a:pt x="630539" y="36"/>
                            </a:moveTo>
                            <a:cubicBezTo>
                              <a:pt x="642564" y="182138"/>
                              <a:pt x="504455" y="339494"/>
                              <a:pt x="322064" y="351499"/>
                            </a:cubicBezTo>
                            <a:cubicBezTo>
                              <a:pt x="185567" y="360484"/>
                              <a:pt x="57598" y="284701"/>
                              <a:pt x="44" y="160800"/>
                            </a:cubicBezTo>
                            <a:cubicBezTo>
                              <a:pt x="12104" y="342894"/>
                              <a:pt x="169730" y="480749"/>
                              <a:pt x="352111" y="468709"/>
                            </a:cubicBezTo>
                            <a:cubicBezTo>
                              <a:pt x="534493" y="456669"/>
                              <a:pt x="672566" y="299292"/>
                              <a:pt x="660507" y="117198"/>
                            </a:cubicBezTo>
                            <a:cubicBezTo>
                              <a:pt x="657821" y="76636"/>
                              <a:pt x="647661" y="36917"/>
                              <a:pt x="630538" y="36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156" name="Google Shape;156;p5"/>
                    <p:cNvSpPr/>
                    <p:nvPr/>
                  </p:nvSpPr>
                  <p:spPr>
                    <a:xfrm>
                      <a:off x="9496918" y="2215130"/>
                      <a:ext cx="406584" cy="29411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06584" h="294114" extrusionOk="0">
                          <a:moveTo>
                            <a:pt x="240943" y="283476"/>
                          </a:moveTo>
                          <a:cubicBezTo>
                            <a:pt x="130625" y="313797"/>
                            <a:pt x="24360" y="277317"/>
                            <a:pt x="3590" y="201997"/>
                          </a:cubicBezTo>
                          <a:cubicBezTo>
                            <a:pt x="-17178" y="126674"/>
                            <a:pt x="55417" y="41033"/>
                            <a:pt x="165733" y="10710"/>
                          </a:cubicBezTo>
                          <a:cubicBezTo>
                            <a:pt x="276048" y="-19611"/>
                            <a:pt x="382316" y="16869"/>
                            <a:pt x="403084" y="92190"/>
                          </a:cubicBezTo>
                          <a:cubicBezTo>
                            <a:pt x="423852" y="167512"/>
                            <a:pt x="351259" y="253154"/>
                            <a:pt x="240943" y="283476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30379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57" name="Google Shape;157;p5"/>
                  <p:cNvSpPr/>
                  <p:nvPr/>
                </p:nvSpPr>
                <p:spPr>
                  <a:xfrm>
                    <a:off x="9484520" y="2214263"/>
                    <a:ext cx="361052" cy="19758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1052" h="197583" extrusionOk="0">
                        <a:moveTo>
                          <a:pt x="361097" y="26666"/>
                        </a:moveTo>
                        <a:cubicBezTo>
                          <a:pt x="343664" y="19668"/>
                          <a:pt x="325560" y="14468"/>
                          <a:pt x="307067" y="11149"/>
                        </a:cubicBezTo>
                        <a:cubicBezTo>
                          <a:pt x="288739" y="7509"/>
                          <a:pt x="270082" y="5777"/>
                          <a:pt x="251395" y="5981"/>
                        </a:cubicBezTo>
                        <a:cubicBezTo>
                          <a:pt x="214112" y="5847"/>
                          <a:pt x="177344" y="14666"/>
                          <a:pt x="144192" y="31697"/>
                        </a:cubicBezTo>
                        <a:cubicBezTo>
                          <a:pt x="127668" y="40140"/>
                          <a:pt x="112154" y="50421"/>
                          <a:pt x="97944" y="62343"/>
                        </a:cubicBezTo>
                        <a:cubicBezTo>
                          <a:pt x="83817" y="74468"/>
                          <a:pt x="70806" y="87830"/>
                          <a:pt x="59066" y="102271"/>
                        </a:cubicBezTo>
                        <a:cubicBezTo>
                          <a:pt x="35609" y="131558"/>
                          <a:pt x="15792" y="163574"/>
                          <a:pt x="44" y="197619"/>
                        </a:cubicBezTo>
                        <a:lnTo>
                          <a:pt x="10948" y="171552"/>
                        </a:lnTo>
                        <a:lnTo>
                          <a:pt x="23514" y="146182"/>
                        </a:lnTo>
                        <a:cubicBezTo>
                          <a:pt x="32648" y="129590"/>
                          <a:pt x="42987" y="113690"/>
                          <a:pt x="54450" y="98608"/>
                        </a:cubicBezTo>
                        <a:cubicBezTo>
                          <a:pt x="77429" y="68009"/>
                          <a:pt x="106877" y="42841"/>
                          <a:pt x="140702" y="24893"/>
                        </a:cubicBezTo>
                        <a:cubicBezTo>
                          <a:pt x="174986" y="7596"/>
                          <a:pt x="213042" y="-918"/>
                          <a:pt x="251442" y="120"/>
                        </a:cubicBezTo>
                        <a:cubicBezTo>
                          <a:pt x="289486" y="951"/>
                          <a:pt x="326897" y="10008"/>
                          <a:pt x="361097" y="26666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58" name="Google Shape;158;p5"/>
                <p:cNvGrpSpPr/>
                <p:nvPr/>
              </p:nvGrpSpPr>
              <p:grpSpPr>
                <a:xfrm rot="-3395854">
                  <a:off x="219955" y="4413026"/>
                  <a:ext cx="188988" cy="187330"/>
                  <a:chOff x="9319928" y="2799048"/>
                  <a:chExt cx="188994" cy="187335"/>
                </a:xfrm>
              </p:grpSpPr>
              <p:grpSp>
                <p:nvGrpSpPr>
                  <p:cNvPr id="159" name="Google Shape;159;p5"/>
                  <p:cNvGrpSpPr/>
                  <p:nvPr/>
                </p:nvGrpSpPr>
                <p:grpSpPr>
                  <a:xfrm>
                    <a:off x="9375892" y="2799048"/>
                    <a:ext cx="133030" cy="120214"/>
                    <a:chOff x="9375892" y="2799048"/>
                    <a:chExt cx="133030" cy="120214"/>
                  </a:xfrm>
                </p:grpSpPr>
                <p:sp>
                  <p:nvSpPr>
                    <p:cNvPr id="160" name="Google Shape;160;p5"/>
                    <p:cNvSpPr/>
                    <p:nvPr/>
                  </p:nvSpPr>
                  <p:spPr>
                    <a:xfrm>
                      <a:off x="9375892" y="2799048"/>
                      <a:ext cx="133030" cy="12021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3030" h="120214" extrusionOk="0">
                          <a:moveTo>
                            <a:pt x="85788" y="113586"/>
                          </a:moveTo>
                          <a:lnTo>
                            <a:pt x="10433" y="50957"/>
                          </a:lnTo>
                          <a:cubicBezTo>
                            <a:pt x="-1808" y="40784"/>
                            <a:pt x="-3470" y="22629"/>
                            <a:pt x="6720" y="10408"/>
                          </a:cubicBezTo>
                          <a:cubicBezTo>
                            <a:pt x="6720" y="10407"/>
                            <a:pt x="6720" y="10407"/>
                            <a:pt x="6720" y="10407"/>
                          </a:cubicBezTo>
                          <a:lnTo>
                            <a:pt x="6720" y="10407"/>
                          </a:lnTo>
                          <a:cubicBezTo>
                            <a:pt x="16910" y="-1813"/>
                            <a:pt x="35092" y="-3473"/>
                            <a:pt x="47332" y="6700"/>
                          </a:cubicBezTo>
                          <a:lnTo>
                            <a:pt x="122686" y="69329"/>
                          </a:lnTo>
                          <a:cubicBezTo>
                            <a:pt x="134927" y="79503"/>
                            <a:pt x="136590" y="97657"/>
                            <a:pt x="126400" y="109879"/>
                          </a:cubicBezTo>
                          <a:cubicBezTo>
                            <a:pt x="126400" y="109879"/>
                            <a:pt x="126400" y="109879"/>
                            <a:pt x="126400" y="109879"/>
                          </a:cubicBezTo>
                          <a:lnTo>
                            <a:pt x="126399" y="109879"/>
                          </a:lnTo>
                          <a:cubicBezTo>
                            <a:pt x="116210" y="122099"/>
                            <a:pt x="98028" y="123759"/>
                            <a:pt x="85787" y="113586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61" name="Google Shape;161;p5"/>
                    <p:cNvSpPr/>
                    <p:nvPr/>
                  </p:nvSpPr>
                  <p:spPr>
                    <a:xfrm>
                      <a:off x="9375922" y="2799072"/>
                      <a:ext cx="73854" cy="7300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3854" h="73001" extrusionOk="0">
                          <a:moveTo>
                            <a:pt x="10403" y="50931"/>
                          </a:moveTo>
                          <a:lnTo>
                            <a:pt x="36999" y="73037"/>
                          </a:lnTo>
                          <a:cubicBezTo>
                            <a:pt x="24767" y="62854"/>
                            <a:pt x="23119" y="44699"/>
                            <a:pt x="33318" y="32486"/>
                          </a:cubicBezTo>
                          <a:cubicBezTo>
                            <a:pt x="43506" y="20287"/>
                            <a:pt x="61664" y="18629"/>
                            <a:pt x="73899" y="28782"/>
                          </a:cubicBezTo>
                          <a:lnTo>
                            <a:pt x="47302" y="6676"/>
                          </a:lnTo>
                          <a:cubicBezTo>
                            <a:pt x="35049" y="-3481"/>
                            <a:pt x="16868" y="-1798"/>
                            <a:pt x="6695" y="10436"/>
                          </a:cubicBezTo>
                          <a:cubicBezTo>
                            <a:pt x="-3459" y="22648"/>
                            <a:pt x="-1800" y="40761"/>
                            <a:pt x="10404" y="5093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30379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62" name="Google Shape;162;p5"/>
                    <p:cNvSpPr/>
                    <p:nvPr/>
                  </p:nvSpPr>
                  <p:spPr>
                    <a:xfrm>
                      <a:off x="9437994" y="2848694"/>
                      <a:ext cx="70928" cy="7056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0928" h="70568" extrusionOk="0">
                          <a:moveTo>
                            <a:pt x="40659" y="40583"/>
                          </a:moveTo>
                          <a:cubicBezTo>
                            <a:pt x="30469" y="52805"/>
                            <a:pt x="12285" y="54465"/>
                            <a:pt x="44" y="44291"/>
                          </a:cubicBezTo>
                          <a:cubicBezTo>
                            <a:pt x="44" y="44291"/>
                            <a:pt x="44" y="44291"/>
                            <a:pt x="44" y="44291"/>
                          </a:cubicBezTo>
                          <a:lnTo>
                            <a:pt x="23686" y="63940"/>
                          </a:lnTo>
                          <a:cubicBezTo>
                            <a:pt x="35926" y="74113"/>
                            <a:pt x="54109" y="72453"/>
                            <a:pt x="64298" y="60232"/>
                          </a:cubicBezTo>
                          <a:cubicBezTo>
                            <a:pt x="74488" y="48011"/>
                            <a:pt x="72825" y="29857"/>
                            <a:pt x="60584" y="19683"/>
                          </a:cubicBezTo>
                          <a:lnTo>
                            <a:pt x="36946" y="36"/>
                          </a:lnTo>
                          <a:cubicBezTo>
                            <a:pt x="49184" y="10210"/>
                            <a:pt x="50846" y="28362"/>
                            <a:pt x="40659" y="40583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grpSp>
                <p:nvGrpSpPr>
                  <p:cNvPr id="163" name="Google Shape;163;p5"/>
                  <p:cNvGrpSpPr/>
                  <p:nvPr/>
                </p:nvGrpSpPr>
                <p:grpSpPr>
                  <a:xfrm>
                    <a:off x="9319928" y="2866169"/>
                    <a:ext cx="133030" cy="120214"/>
                    <a:chOff x="9319928" y="2866169"/>
                    <a:chExt cx="133030" cy="120214"/>
                  </a:xfrm>
                </p:grpSpPr>
                <p:sp>
                  <p:nvSpPr>
                    <p:cNvPr id="164" name="Google Shape;164;p5"/>
                    <p:cNvSpPr/>
                    <p:nvPr/>
                  </p:nvSpPr>
                  <p:spPr>
                    <a:xfrm>
                      <a:off x="9319930" y="2866169"/>
                      <a:ext cx="133027" cy="1202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3027" h="120213" extrusionOk="0">
                          <a:moveTo>
                            <a:pt x="85784" y="113585"/>
                          </a:moveTo>
                          <a:lnTo>
                            <a:pt x="10431" y="50956"/>
                          </a:lnTo>
                          <a:cubicBezTo>
                            <a:pt x="-1807" y="40781"/>
                            <a:pt x="-3469" y="22629"/>
                            <a:pt x="6718" y="10408"/>
                          </a:cubicBezTo>
                          <a:lnTo>
                            <a:pt x="6718" y="10408"/>
                          </a:lnTo>
                          <a:cubicBezTo>
                            <a:pt x="16907" y="-1813"/>
                            <a:pt x="35091" y="-3473"/>
                            <a:pt x="47332" y="6700"/>
                          </a:cubicBezTo>
                          <a:cubicBezTo>
                            <a:pt x="47332" y="6700"/>
                            <a:pt x="47332" y="6700"/>
                            <a:pt x="47332" y="6701"/>
                          </a:cubicBezTo>
                          <a:lnTo>
                            <a:pt x="122683" y="69330"/>
                          </a:lnTo>
                          <a:cubicBezTo>
                            <a:pt x="134923" y="79503"/>
                            <a:pt x="136586" y="97656"/>
                            <a:pt x="126397" y="109877"/>
                          </a:cubicBezTo>
                          <a:cubicBezTo>
                            <a:pt x="126397" y="109877"/>
                            <a:pt x="126396" y="109877"/>
                            <a:pt x="126396" y="109878"/>
                          </a:cubicBezTo>
                          <a:lnTo>
                            <a:pt x="126397" y="109878"/>
                          </a:lnTo>
                          <a:cubicBezTo>
                            <a:pt x="116208" y="122098"/>
                            <a:pt x="98026" y="123758"/>
                            <a:pt x="85786" y="113586"/>
                          </a:cubicBezTo>
                          <a:cubicBezTo>
                            <a:pt x="85785" y="113585"/>
                            <a:pt x="85785" y="113585"/>
                            <a:pt x="85784" y="113585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65" name="Google Shape;165;p5"/>
                    <p:cNvSpPr/>
                    <p:nvPr/>
                  </p:nvSpPr>
                  <p:spPr>
                    <a:xfrm>
                      <a:off x="9319928" y="2866169"/>
                      <a:ext cx="73883" cy="730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3883" h="73025" extrusionOk="0">
                          <a:moveTo>
                            <a:pt x="33316" y="32512"/>
                          </a:moveTo>
                          <a:cubicBezTo>
                            <a:pt x="43506" y="20291"/>
                            <a:pt x="61688" y="18631"/>
                            <a:pt x="73928" y="28804"/>
                          </a:cubicBezTo>
                          <a:lnTo>
                            <a:pt x="47334" y="6701"/>
                          </a:lnTo>
                          <a:cubicBezTo>
                            <a:pt x="35094" y="-3473"/>
                            <a:pt x="16910" y="-1814"/>
                            <a:pt x="6721" y="10407"/>
                          </a:cubicBezTo>
                          <a:cubicBezTo>
                            <a:pt x="-3470" y="22628"/>
                            <a:pt x="-1808" y="40782"/>
                            <a:pt x="10433" y="50956"/>
                          </a:cubicBezTo>
                          <a:lnTo>
                            <a:pt x="37028" y="73062"/>
                          </a:lnTo>
                          <a:cubicBezTo>
                            <a:pt x="24789" y="62887"/>
                            <a:pt x="23127" y="44733"/>
                            <a:pt x="33316" y="32512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30379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66" name="Google Shape;166;p5"/>
                    <p:cNvSpPr/>
                    <p:nvPr/>
                  </p:nvSpPr>
                  <p:spPr>
                    <a:xfrm>
                      <a:off x="9382031" y="2915814"/>
                      <a:ext cx="70927" cy="705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0927" h="70569" extrusionOk="0">
                          <a:moveTo>
                            <a:pt x="60583" y="19686"/>
                          </a:moveTo>
                          <a:lnTo>
                            <a:pt x="36944" y="36"/>
                          </a:lnTo>
                          <a:cubicBezTo>
                            <a:pt x="49184" y="10209"/>
                            <a:pt x="50847" y="28363"/>
                            <a:pt x="40658" y="40585"/>
                          </a:cubicBezTo>
                          <a:cubicBezTo>
                            <a:pt x="30468" y="52806"/>
                            <a:pt x="12285" y="54466"/>
                            <a:pt x="44" y="44293"/>
                          </a:cubicBezTo>
                          <a:lnTo>
                            <a:pt x="23684" y="63940"/>
                          </a:lnTo>
                          <a:cubicBezTo>
                            <a:pt x="35924" y="74114"/>
                            <a:pt x="54107" y="72454"/>
                            <a:pt x="64296" y="60234"/>
                          </a:cubicBezTo>
                          <a:cubicBezTo>
                            <a:pt x="74486" y="48013"/>
                            <a:pt x="72824" y="29859"/>
                            <a:pt x="60584" y="19686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</p:grpSp>
          </p:grpSp>
        </p:grpSp>
        <p:grpSp>
          <p:nvGrpSpPr>
            <p:cNvPr id="167" name="Google Shape;167;p5"/>
            <p:cNvGrpSpPr/>
            <p:nvPr/>
          </p:nvGrpSpPr>
          <p:grpSpPr>
            <a:xfrm rot="10800000" flipH="1">
              <a:off x="-192881" y="2016848"/>
              <a:ext cx="670971" cy="426896"/>
              <a:chOff x="6780936" y="4251465"/>
              <a:chExt cx="409403" cy="260477"/>
            </a:xfrm>
          </p:grpSpPr>
          <p:sp>
            <p:nvSpPr>
              <p:cNvPr id="168" name="Google Shape;168;p5"/>
              <p:cNvSpPr/>
              <p:nvPr/>
            </p:nvSpPr>
            <p:spPr>
              <a:xfrm>
                <a:off x="6780936" y="4251465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9"/>
                    </a:moveTo>
                    <a:lnTo>
                      <a:pt x="126613" y="0"/>
                    </a:lnTo>
                    <a:lnTo>
                      <a:pt x="19317" y="39638"/>
                    </a:lnTo>
                    <a:lnTo>
                      <a:pt x="0" y="152375"/>
                    </a:lnTo>
                    <a:lnTo>
                      <a:pt x="87972" y="225474"/>
                    </a:lnTo>
                    <a:lnTo>
                      <a:pt x="195265" y="185836"/>
                    </a:lnTo>
                    <a:lnTo>
                      <a:pt x="214585" y="73099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69" name="Google Shape;169;p5"/>
              <p:cNvSpPr/>
              <p:nvPr/>
            </p:nvSpPr>
            <p:spPr>
              <a:xfrm>
                <a:off x="6975754" y="4286469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8"/>
                    </a:moveTo>
                    <a:lnTo>
                      <a:pt x="126613" y="0"/>
                    </a:lnTo>
                    <a:lnTo>
                      <a:pt x="19320" y="39638"/>
                    </a:lnTo>
                    <a:lnTo>
                      <a:pt x="0" y="152375"/>
                    </a:lnTo>
                    <a:lnTo>
                      <a:pt x="87972" y="225473"/>
                    </a:lnTo>
                    <a:lnTo>
                      <a:pt x="195268" y="185836"/>
                    </a:lnTo>
                    <a:lnTo>
                      <a:pt x="214585" y="73098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70" name="Google Shape;170;p5"/>
            <p:cNvSpPr/>
            <p:nvPr/>
          </p:nvSpPr>
          <p:spPr>
            <a:xfrm rot="10800000" flipH="1">
              <a:off x="8509332" y="4603997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5541"/>
                  </a:moveTo>
                  <a:cubicBezTo>
                    <a:pt x="31082" y="24124"/>
                    <a:pt x="24124" y="31082"/>
                    <a:pt x="15541" y="31082"/>
                  </a:cubicBezTo>
                  <a:cubicBezTo>
                    <a:pt x="6958" y="31082"/>
                    <a:pt x="0" y="24124"/>
                    <a:pt x="0" y="15541"/>
                  </a:cubicBezTo>
                  <a:cubicBezTo>
                    <a:pt x="0" y="6958"/>
                    <a:pt x="6958" y="0"/>
                    <a:pt x="15541" y="0"/>
                  </a:cubicBezTo>
                  <a:cubicBezTo>
                    <a:pt x="24124" y="0"/>
                    <a:pt x="31082" y="6958"/>
                    <a:pt x="31082" y="155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71" name="Google Shape;171;p5"/>
            <p:cNvSpPr/>
            <p:nvPr/>
          </p:nvSpPr>
          <p:spPr>
            <a:xfrm rot="10800000" flipH="1">
              <a:off x="6103075" y="249791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2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6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72" name="Google Shape;172;p5"/>
            <p:cNvSpPr/>
            <p:nvPr/>
          </p:nvSpPr>
          <p:spPr>
            <a:xfrm rot="10800000" flipH="1">
              <a:off x="3512778" y="4838087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73" name="Google Shape;173;p5"/>
            <p:cNvSpPr/>
            <p:nvPr/>
          </p:nvSpPr>
          <p:spPr>
            <a:xfrm rot="10800000" flipH="1">
              <a:off x="418740" y="1155356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6433"/>
                  </a:moveTo>
                  <a:cubicBezTo>
                    <a:pt x="31082" y="25016"/>
                    <a:pt x="24125" y="31975"/>
                    <a:pt x="15541" y="31975"/>
                  </a:cubicBezTo>
                  <a:cubicBezTo>
                    <a:pt x="6958" y="31975"/>
                    <a:pt x="0" y="25017"/>
                    <a:pt x="0" y="16433"/>
                  </a:cubicBezTo>
                  <a:cubicBezTo>
                    <a:pt x="0" y="7850"/>
                    <a:pt x="6958" y="892"/>
                    <a:pt x="15541" y="892"/>
                  </a:cubicBezTo>
                  <a:cubicBezTo>
                    <a:pt x="15541" y="892"/>
                    <a:pt x="15541" y="892"/>
                    <a:pt x="15542" y="892"/>
                  </a:cubicBezTo>
                  <a:cubicBezTo>
                    <a:pt x="24125" y="892"/>
                    <a:pt x="31082" y="7850"/>
                    <a:pt x="31083" y="16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5" name="Google Shape;175;p6"/>
          <p:cNvGrpSpPr/>
          <p:nvPr/>
        </p:nvGrpSpPr>
        <p:grpSpPr>
          <a:xfrm>
            <a:off x="-311156" y="249791"/>
            <a:ext cx="9721010" cy="5242723"/>
            <a:chOff x="-311156" y="249791"/>
            <a:chExt cx="9721010" cy="5242723"/>
          </a:xfrm>
        </p:grpSpPr>
        <p:grpSp>
          <p:nvGrpSpPr>
            <p:cNvPr id="176" name="Google Shape;176;p6"/>
            <p:cNvGrpSpPr/>
            <p:nvPr/>
          </p:nvGrpSpPr>
          <p:grpSpPr>
            <a:xfrm rot="-2102929">
              <a:off x="8697475" y="3263427"/>
              <a:ext cx="575668" cy="657895"/>
              <a:chOff x="8723730" y="3828847"/>
              <a:chExt cx="575642" cy="657865"/>
            </a:xfrm>
          </p:grpSpPr>
          <p:sp>
            <p:nvSpPr>
              <p:cNvPr id="177" name="Google Shape;177;p6"/>
              <p:cNvSpPr/>
              <p:nvPr/>
            </p:nvSpPr>
            <p:spPr>
              <a:xfrm>
                <a:off x="8723730" y="3828847"/>
                <a:ext cx="575642" cy="657865"/>
              </a:xfrm>
              <a:custGeom>
                <a:avLst/>
                <a:gdLst/>
                <a:ahLst/>
                <a:cxnLst/>
                <a:rect l="l" t="t" r="r" b="b"/>
                <a:pathLst>
                  <a:path w="575642" h="657865" extrusionOk="0">
                    <a:moveTo>
                      <a:pt x="466682" y="0"/>
                    </a:moveTo>
                    <a:lnTo>
                      <a:pt x="0" y="454537"/>
                    </a:lnTo>
                    <a:lnTo>
                      <a:pt x="575642" y="657865"/>
                    </a:lnTo>
                    <a:lnTo>
                      <a:pt x="466682" y="0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78" name="Google Shape;178;p6"/>
              <p:cNvSpPr/>
              <p:nvPr/>
            </p:nvSpPr>
            <p:spPr>
              <a:xfrm>
                <a:off x="8723730" y="3828847"/>
                <a:ext cx="466681" cy="454537"/>
              </a:xfrm>
              <a:custGeom>
                <a:avLst/>
                <a:gdLst/>
                <a:ahLst/>
                <a:cxnLst/>
                <a:rect l="l" t="t" r="r" b="b"/>
                <a:pathLst>
                  <a:path w="466681" h="454537" extrusionOk="0">
                    <a:moveTo>
                      <a:pt x="466682" y="0"/>
                    </a:moveTo>
                    <a:lnTo>
                      <a:pt x="344086" y="397588"/>
                    </a:lnTo>
                    <a:lnTo>
                      <a:pt x="0" y="454537"/>
                    </a:lnTo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79" name="Google Shape;179;p6"/>
              <p:cNvSpPr/>
              <p:nvPr/>
            </p:nvSpPr>
            <p:spPr>
              <a:xfrm>
                <a:off x="9067817" y="4226437"/>
                <a:ext cx="231550" cy="260271"/>
              </a:xfrm>
              <a:custGeom>
                <a:avLst/>
                <a:gdLst/>
                <a:ahLst/>
                <a:cxnLst/>
                <a:rect l="l" t="t" r="r" b="b"/>
                <a:pathLst>
                  <a:path w="231550" h="260271" extrusionOk="0">
                    <a:moveTo>
                      <a:pt x="231550" y="260272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80" name="Google Shape;180;p6"/>
            <p:cNvGrpSpPr/>
            <p:nvPr/>
          </p:nvGrpSpPr>
          <p:grpSpPr>
            <a:xfrm>
              <a:off x="-311156" y="601263"/>
              <a:ext cx="9589759" cy="4891251"/>
              <a:chOff x="-311156" y="601263"/>
              <a:chExt cx="9589759" cy="4891251"/>
            </a:xfrm>
          </p:grpSpPr>
          <p:grpSp>
            <p:nvGrpSpPr>
              <p:cNvPr id="181" name="Google Shape;181;p6"/>
              <p:cNvGrpSpPr/>
              <p:nvPr/>
            </p:nvGrpSpPr>
            <p:grpSpPr>
              <a:xfrm rot="5050526">
                <a:off x="8419053" y="769853"/>
                <a:ext cx="949821" cy="676378"/>
                <a:chOff x="713705" y="1462686"/>
                <a:chExt cx="1116923" cy="795374"/>
              </a:xfrm>
            </p:grpSpPr>
            <p:grpSp>
              <p:nvGrpSpPr>
                <p:cNvPr id="182" name="Google Shape;182;p6"/>
                <p:cNvGrpSpPr/>
                <p:nvPr/>
              </p:nvGrpSpPr>
              <p:grpSpPr>
                <a:xfrm flipH="1">
                  <a:off x="960915" y="1613208"/>
                  <a:ext cx="868899" cy="644579"/>
                  <a:chOff x="9314223" y="2823358"/>
                  <a:chExt cx="868899" cy="644579"/>
                </a:xfrm>
              </p:grpSpPr>
              <p:sp>
                <p:nvSpPr>
                  <p:cNvPr id="183" name="Google Shape;183;p6"/>
                  <p:cNvSpPr/>
                  <p:nvPr/>
                </p:nvSpPr>
                <p:spPr>
                  <a:xfrm>
                    <a:off x="9314223" y="2823358"/>
                    <a:ext cx="868899" cy="6445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68899" h="644579" extrusionOk="0">
                        <a:moveTo>
                          <a:pt x="763028" y="95"/>
                        </a:moveTo>
                        <a:lnTo>
                          <a:pt x="168472" y="408331"/>
                        </a:lnTo>
                        <a:cubicBezTo>
                          <a:pt x="145236" y="424284"/>
                          <a:pt x="124852" y="444031"/>
                          <a:pt x="108175" y="466745"/>
                        </a:cubicBezTo>
                        <a:lnTo>
                          <a:pt x="100" y="613929"/>
                        </a:lnTo>
                        <a:lnTo>
                          <a:pt x="10671" y="629302"/>
                        </a:lnTo>
                        <a:lnTo>
                          <a:pt x="21239" y="644675"/>
                        </a:lnTo>
                        <a:lnTo>
                          <a:pt x="197492" y="596637"/>
                        </a:lnTo>
                        <a:cubicBezTo>
                          <a:pt x="224689" y="589223"/>
                          <a:pt x="250445" y="577289"/>
                          <a:pt x="273681" y="561336"/>
                        </a:cubicBezTo>
                        <a:lnTo>
                          <a:pt x="868999" y="15257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84" name="Google Shape;184;p6"/>
                  <p:cNvSpPr/>
                  <p:nvPr/>
                </p:nvSpPr>
                <p:spPr>
                  <a:xfrm>
                    <a:off x="9322602" y="2839923"/>
                    <a:ext cx="844283" cy="61625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44283" h="616255" extrusionOk="0">
                        <a:moveTo>
                          <a:pt x="100" y="609552"/>
                        </a:moveTo>
                        <a:lnTo>
                          <a:pt x="110808" y="458255"/>
                        </a:lnTo>
                        <a:cubicBezTo>
                          <a:pt x="126571" y="436770"/>
                          <a:pt x="145848" y="418096"/>
                          <a:pt x="167827" y="403018"/>
                        </a:cubicBezTo>
                        <a:lnTo>
                          <a:pt x="754645" y="95"/>
                        </a:lnTo>
                        <a:lnTo>
                          <a:pt x="844383" y="130601"/>
                        </a:lnTo>
                        <a:lnTo>
                          <a:pt x="257568" y="533521"/>
                        </a:lnTo>
                        <a:cubicBezTo>
                          <a:pt x="235600" y="548616"/>
                          <a:pt x="211242" y="559902"/>
                          <a:pt x="185519" y="566904"/>
                        </a:cubicBezTo>
                        <a:lnTo>
                          <a:pt x="4775" y="616351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85" name="Google Shape;185;p6"/>
                  <p:cNvSpPr/>
                  <p:nvPr/>
                </p:nvSpPr>
                <p:spPr>
                  <a:xfrm>
                    <a:off x="10069409" y="2824254"/>
                    <a:ext cx="111784" cy="15742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1784" h="157423" extrusionOk="0">
                        <a:moveTo>
                          <a:pt x="111785" y="152915"/>
                        </a:moveTo>
                        <a:lnTo>
                          <a:pt x="6443" y="0"/>
                        </a:lnTo>
                        <a:lnTo>
                          <a:pt x="0" y="4422"/>
                        </a:lnTo>
                        <a:lnTo>
                          <a:pt x="105210" y="157424"/>
                        </a:lnTo>
                        <a:lnTo>
                          <a:pt x="111785" y="152915"/>
                        </a:ln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86" name="Google Shape;186;p6"/>
                <p:cNvGrpSpPr/>
                <p:nvPr/>
              </p:nvGrpSpPr>
              <p:grpSpPr>
                <a:xfrm flipH="1">
                  <a:off x="1281363" y="1839151"/>
                  <a:ext cx="540072" cy="406877"/>
                  <a:chOff x="9322602" y="3049301"/>
                  <a:chExt cx="540072" cy="406877"/>
                </a:xfrm>
              </p:grpSpPr>
              <p:grpSp>
                <p:nvGrpSpPr>
                  <p:cNvPr id="187" name="Google Shape;187;p6"/>
                  <p:cNvGrpSpPr/>
                  <p:nvPr/>
                </p:nvGrpSpPr>
                <p:grpSpPr>
                  <a:xfrm>
                    <a:off x="9322602" y="3049764"/>
                    <a:ext cx="538670" cy="406414"/>
                    <a:chOff x="9322602" y="3049764"/>
                    <a:chExt cx="538670" cy="406414"/>
                  </a:xfrm>
                </p:grpSpPr>
                <p:sp>
                  <p:nvSpPr>
                    <p:cNvPr id="188" name="Google Shape;188;p6"/>
                    <p:cNvSpPr/>
                    <p:nvPr/>
                  </p:nvSpPr>
                  <p:spPr>
                    <a:xfrm>
                      <a:off x="9322602" y="3049764"/>
                      <a:ext cx="538670" cy="40641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38670" h="406414" extrusionOk="0">
                          <a:moveTo>
                            <a:pt x="449032" y="95"/>
                          </a:moveTo>
                          <a:lnTo>
                            <a:pt x="167827" y="193177"/>
                          </a:lnTo>
                          <a:cubicBezTo>
                            <a:pt x="145848" y="208255"/>
                            <a:pt x="126571" y="226929"/>
                            <a:pt x="110808" y="248414"/>
                          </a:cubicBezTo>
                          <a:lnTo>
                            <a:pt x="100" y="399711"/>
                          </a:lnTo>
                          <a:lnTo>
                            <a:pt x="4775" y="406510"/>
                          </a:lnTo>
                          <a:lnTo>
                            <a:pt x="185519" y="357063"/>
                          </a:lnTo>
                          <a:cubicBezTo>
                            <a:pt x="211242" y="350061"/>
                            <a:pt x="235599" y="338776"/>
                            <a:pt x="257568" y="323680"/>
                          </a:cubicBezTo>
                          <a:lnTo>
                            <a:pt x="538770" y="13060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89" name="Google Shape;189;p6"/>
                    <p:cNvSpPr/>
                    <p:nvPr/>
                  </p:nvSpPr>
                  <p:spPr>
                    <a:xfrm>
                      <a:off x="9490384" y="3069344"/>
                      <a:ext cx="329620" cy="18616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29620" h="186168" extrusionOk="0">
                          <a:moveTo>
                            <a:pt x="100" y="186263"/>
                          </a:moveTo>
                          <a:lnTo>
                            <a:pt x="271235" y="95"/>
                          </a:lnTo>
                          <a:cubicBezTo>
                            <a:pt x="271235" y="95"/>
                            <a:pt x="295726" y="57808"/>
                            <a:pt x="329720" y="95192"/>
                          </a:cubicBezTo>
                          <a:cubicBezTo>
                            <a:pt x="329720" y="95192"/>
                            <a:pt x="277860" y="57936"/>
                            <a:pt x="262084" y="22941"/>
                          </a:cubicBezTo>
                          <a:cubicBezTo>
                            <a:pt x="179017" y="83927"/>
                            <a:pt x="91438" y="138524"/>
                            <a:pt x="101" y="186263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90" name="Google Shape;190;p6"/>
                  <p:cNvSpPr/>
                  <p:nvPr/>
                </p:nvSpPr>
                <p:spPr>
                  <a:xfrm>
                    <a:off x="9770132" y="3049301"/>
                    <a:ext cx="92542" cy="1314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2542" h="131430" extrusionOk="0">
                        <a:moveTo>
                          <a:pt x="91241" y="131063"/>
                        </a:moveTo>
                        <a:cubicBezTo>
                          <a:pt x="85022" y="135332"/>
                          <a:pt x="59894" y="109578"/>
                          <a:pt x="35115" y="73540"/>
                        </a:cubicBezTo>
                        <a:cubicBezTo>
                          <a:pt x="10332" y="37502"/>
                          <a:pt x="-4716" y="4827"/>
                          <a:pt x="1502" y="558"/>
                        </a:cubicBezTo>
                        <a:cubicBezTo>
                          <a:pt x="7720" y="-3712"/>
                          <a:pt x="32848" y="22041"/>
                          <a:pt x="57630" y="58079"/>
                        </a:cubicBezTo>
                        <a:cubicBezTo>
                          <a:pt x="82409" y="94118"/>
                          <a:pt x="97459" y="126793"/>
                          <a:pt x="91241" y="131063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grpSp>
                <p:nvGrpSpPr>
                  <p:cNvPr id="191" name="Google Shape;191;p6"/>
                  <p:cNvGrpSpPr/>
                  <p:nvPr/>
                </p:nvGrpSpPr>
                <p:grpSpPr>
                  <a:xfrm>
                    <a:off x="9438824" y="3160959"/>
                    <a:ext cx="339033" cy="199734"/>
                    <a:chOff x="9438824" y="3160959"/>
                    <a:chExt cx="339033" cy="199734"/>
                  </a:xfrm>
                </p:grpSpPr>
                <p:sp>
                  <p:nvSpPr>
                    <p:cNvPr id="192" name="Google Shape;192;p6"/>
                    <p:cNvSpPr/>
                    <p:nvPr/>
                  </p:nvSpPr>
                  <p:spPr>
                    <a:xfrm>
                      <a:off x="9751296" y="3176345"/>
                      <a:ext cx="26561" cy="2654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6561" h="26541" extrusionOk="0">
                          <a:moveTo>
                            <a:pt x="20899" y="24304"/>
                          </a:moveTo>
                          <a:cubicBezTo>
                            <a:pt x="14853" y="28453"/>
                            <a:pt x="6587" y="26919"/>
                            <a:pt x="2434" y="20878"/>
                          </a:cubicBezTo>
                          <a:cubicBezTo>
                            <a:pt x="-1718" y="14837"/>
                            <a:pt x="-183" y="6577"/>
                            <a:pt x="5862" y="2428"/>
                          </a:cubicBezTo>
                          <a:cubicBezTo>
                            <a:pt x="11907" y="-1721"/>
                            <a:pt x="20174" y="-188"/>
                            <a:pt x="24326" y="5852"/>
                          </a:cubicBezTo>
                          <a:cubicBezTo>
                            <a:pt x="28479" y="11892"/>
                            <a:pt x="26946" y="20152"/>
                            <a:pt x="20902" y="24302"/>
                          </a:cubicBezTo>
                          <a:cubicBezTo>
                            <a:pt x="20901" y="24303"/>
                            <a:pt x="20900" y="24304"/>
                            <a:pt x="20899" y="24304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93" name="Google Shape;193;p6"/>
                    <p:cNvSpPr/>
                    <p:nvPr/>
                  </p:nvSpPr>
                  <p:spPr>
                    <a:xfrm>
                      <a:off x="9631053" y="3247865"/>
                      <a:ext cx="26564" cy="2654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6564" h="26544" extrusionOk="0">
                          <a:moveTo>
                            <a:pt x="20904" y="24304"/>
                          </a:moveTo>
                          <a:cubicBezTo>
                            <a:pt x="14860" y="28455"/>
                            <a:pt x="6592" y="26924"/>
                            <a:pt x="2437" y="20884"/>
                          </a:cubicBezTo>
                          <a:cubicBezTo>
                            <a:pt x="-1717" y="14844"/>
                            <a:pt x="-186" y="6582"/>
                            <a:pt x="5859" y="2431"/>
                          </a:cubicBezTo>
                          <a:cubicBezTo>
                            <a:pt x="11903" y="-1721"/>
                            <a:pt x="20172" y="-190"/>
                            <a:pt x="24327" y="5850"/>
                          </a:cubicBezTo>
                          <a:cubicBezTo>
                            <a:pt x="24328" y="5851"/>
                            <a:pt x="24328" y="5851"/>
                            <a:pt x="24329" y="5852"/>
                          </a:cubicBezTo>
                          <a:cubicBezTo>
                            <a:pt x="28482" y="11892"/>
                            <a:pt x="26949" y="20153"/>
                            <a:pt x="20905" y="24304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94" name="Google Shape;194;p6"/>
                    <p:cNvSpPr/>
                    <p:nvPr/>
                  </p:nvSpPr>
                  <p:spPr>
                    <a:xfrm>
                      <a:off x="9689647" y="3160959"/>
                      <a:ext cx="13778" cy="1376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778" h="13767" extrusionOk="0">
                          <a:moveTo>
                            <a:pt x="10890" y="12653"/>
                          </a:moveTo>
                          <a:cubicBezTo>
                            <a:pt x="7754" y="14805"/>
                            <a:pt x="3465" y="14010"/>
                            <a:pt x="1311" y="10876"/>
                          </a:cubicBezTo>
                          <a:cubicBezTo>
                            <a:pt x="-843" y="7743"/>
                            <a:pt x="-47" y="3458"/>
                            <a:pt x="3089" y="1305"/>
                          </a:cubicBezTo>
                          <a:cubicBezTo>
                            <a:pt x="6224" y="-846"/>
                            <a:pt x="10510" y="-52"/>
                            <a:pt x="12666" y="3079"/>
                          </a:cubicBezTo>
                          <a:cubicBezTo>
                            <a:pt x="14821" y="6212"/>
                            <a:pt x="14026" y="10499"/>
                            <a:pt x="10891" y="12653"/>
                          </a:cubicBezTo>
                          <a:cubicBezTo>
                            <a:pt x="10891" y="12653"/>
                            <a:pt x="10891" y="12653"/>
                            <a:pt x="10891" y="12653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95" name="Google Shape;195;p6"/>
                    <p:cNvSpPr/>
                    <p:nvPr/>
                  </p:nvSpPr>
                  <p:spPr>
                    <a:xfrm>
                      <a:off x="9438824" y="3346926"/>
                      <a:ext cx="13776" cy="1376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776" h="13767" extrusionOk="0">
                          <a:moveTo>
                            <a:pt x="10891" y="12651"/>
                          </a:moveTo>
                          <a:cubicBezTo>
                            <a:pt x="7756" y="14805"/>
                            <a:pt x="3468" y="14011"/>
                            <a:pt x="1313" y="10879"/>
                          </a:cubicBezTo>
                          <a:cubicBezTo>
                            <a:pt x="-843" y="7746"/>
                            <a:pt x="-49" y="3460"/>
                            <a:pt x="3087" y="1307"/>
                          </a:cubicBezTo>
                          <a:cubicBezTo>
                            <a:pt x="6222" y="-847"/>
                            <a:pt x="10510" y="-53"/>
                            <a:pt x="12665" y="3079"/>
                          </a:cubicBezTo>
                          <a:cubicBezTo>
                            <a:pt x="12665" y="3079"/>
                            <a:pt x="12665" y="3080"/>
                            <a:pt x="12665" y="3080"/>
                          </a:cubicBezTo>
                          <a:cubicBezTo>
                            <a:pt x="14818" y="6213"/>
                            <a:pt x="14024" y="10497"/>
                            <a:pt x="10891" y="12651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96" name="Google Shape;196;p6"/>
                    <p:cNvSpPr/>
                    <p:nvPr/>
                  </p:nvSpPr>
                  <p:spPr>
                    <a:xfrm>
                      <a:off x="9506531" y="3262708"/>
                      <a:ext cx="48627" cy="485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8627" h="48592" extrusionOk="0">
                          <a:moveTo>
                            <a:pt x="38183" y="44413"/>
                          </a:moveTo>
                          <a:cubicBezTo>
                            <a:pt x="27116" y="52012"/>
                            <a:pt x="11981" y="49208"/>
                            <a:pt x="4377" y="38150"/>
                          </a:cubicBezTo>
                          <a:cubicBezTo>
                            <a:pt x="-3227" y="27092"/>
                            <a:pt x="-421" y="11967"/>
                            <a:pt x="10645" y="4369"/>
                          </a:cubicBezTo>
                          <a:cubicBezTo>
                            <a:pt x="21711" y="-3230"/>
                            <a:pt x="36846" y="-426"/>
                            <a:pt x="44451" y="10632"/>
                          </a:cubicBezTo>
                          <a:cubicBezTo>
                            <a:pt x="44451" y="10633"/>
                            <a:pt x="44452" y="10634"/>
                            <a:pt x="44452" y="10634"/>
                          </a:cubicBezTo>
                          <a:cubicBezTo>
                            <a:pt x="52055" y="21692"/>
                            <a:pt x="49248" y="36815"/>
                            <a:pt x="38183" y="44414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</p:grpSp>
            <p:sp>
              <p:nvSpPr>
                <p:cNvPr id="197" name="Google Shape;197;p6"/>
                <p:cNvSpPr/>
                <p:nvPr/>
              </p:nvSpPr>
              <p:spPr>
                <a:xfrm flipH="1">
                  <a:off x="1807858" y="2226768"/>
                  <a:ext cx="22770" cy="312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770" h="31292" extrusionOk="0">
                      <a:moveTo>
                        <a:pt x="22053" y="31114"/>
                      </a:moveTo>
                      <a:cubicBezTo>
                        <a:pt x="19723" y="32714"/>
                        <a:pt x="13100" y="27130"/>
                        <a:pt x="7262" y="18640"/>
                      </a:cubicBezTo>
                      <a:cubicBezTo>
                        <a:pt x="1425" y="10152"/>
                        <a:pt x="-1416" y="1970"/>
                        <a:pt x="914" y="369"/>
                      </a:cubicBezTo>
                      <a:cubicBezTo>
                        <a:pt x="3245" y="-1232"/>
                        <a:pt x="9867" y="4353"/>
                        <a:pt x="15707" y="12843"/>
                      </a:cubicBezTo>
                      <a:cubicBezTo>
                        <a:pt x="21546" y="21333"/>
                        <a:pt x="24389" y="29513"/>
                        <a:pt x="22053" y="31114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grpSp>
              <p:nvGrpSpPr>
                <p:cNvPr id="198" name="Google Shape;198;p6"/>
                <p:cNvGrpSpPr/>
                <p:nvPr/>
              </p:nvGrpSpPr>
              <p:grpSpPr>
                <a:xfrm flipH="1">
                  <a:off x="713705" y="1462686"/>
                  <a:ext cx="371599" cy="329619"/>
                  <a:chOff x="10058733" y="2672836"/>
                  <a:chExt cx="371599" cy="329619"/>
                </a:xfrm>
              </p:grpSpPr>
              <p:grpSp>
                <p:nvGrpSpPr>
                  <p:cNvPr id="199" name="Google Shape;199;p6"/>
                  <p:cNvGrpSpPr/>
                  <p:nvPr/>
                </p:nvGrpSpPr>
                <p:grpSpPr>
                  <a:xfrm>
                    <a:off x="10144929" y="2672836"/>
                    <a:ext cx="285403" cy="245440"/>
                    <a:chOff x="10144929" y="2672836"/>
                    <a:chExt cx="285403" cy="245440"/>
                  </a:xfrm>
                </p:grpSpPr>
                <p:grpSp>
                  <p:nvGrpSpPr>
                    <p:cNvPr id="200" name="Google Shape;200;p6"/>
                    <p:cNvGrpSpPr/>
                    <p:nvPr/>
                  </p:nvGrpSpPr>
                  <p:grpSpPr>
                    <a:xfrm>
                      <a:off x="10151336" y="2672836"/>
                      <a:ext cx="278996" cy="238901"/>
                      <a:chOff x="10151336" y="2672836"/>
                      <a:chExt cx="278996" cy="238901"/>
                    </a:xfrm>
                  </p:grpSpPr>
                  <p:sp>
                    <p:nvSpPr>
                      <p:cNvPr id="201" name="Google Shape;201;p6"/>
                      <p:cNvSpPr/>
                      <p:nvPr/>
                    </p:nvSpPr>
                    <p:spPr>
                      <a:xfrm>
                        <a:off x="10151336" y="2672836"/>
                        <a:ext cx="278996" cy="238901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78996" h="238901" extrusionOk="0">
                            <a:moveTo>
                              <a:pt x="59126" y="231860"/>
                            </a:moveTo>
                            <a:lnTo>
                              <a:pt x="2997" y="150233"/>
                            </a:lnTo>
                            <a:cubicBezTo>
                              <a:pt x="-2154" y="142743"/>
                              <a:pt x="-253" y="132500"/>
                              <a:pt x="7242" y="127354"/>
                            </a:cubicBezTo>
                            <a:cubicBezTo>
                              <a:pt x="7242" y="127353"/>
                              <a:pt x="7243" y="127353"/>
                              <a:pt x="7243" y="127353"/>
                            </a:cubicBezTo>
                            <a:lnTo>
                              <a:pt x="175679" y="11700"/>
                            </a:lnTo>
                            <a:cubicBezTo>
                              <a:pt x="205730" y="-8934"/>
                              <a:pt x="246831" y="-1318"/>
                              <a:pt x="267479" y="28711"/>
                            </a:cubicBezTo>
                            <a:cubicBezTo>
                              <a:pt x="267480" y="28712"/>
                              <a:pt x="267481" y="28714"/>
                              <a:pt x="267482" y="28715"/>
                            </a:cubicBezTo>
                            <a:lnTo>
                              <a:pt x="267483" y="28715"/>
                            </a:lnTo>
                            <a:cubicBezTo>
                              <a:pt x="288132" y="58745"/>
                              <a:pt x="280511" y="99816"/>
                              <a:pt x="250459" y="120450"/>
                            </a:cubicBezTo>
                            <a:lnTo>
                              <a:pt x="82022" y="236103"/>
                            </a:lnTo>
                            <a:cubicBezTo>
                              <a:pt x="74527" y="241248"/>
                              <a:pt x="64277" y="239349"/>
                              <a:pt x="59126" y="231860"/>
                            </a:cubicBezTo>
                            <a:close/>
                          </a:path>
                        </a:pathLst>
                      </a:custGeom>
                      <a:solidFill>
                        <a:schemeClr val="dk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202" name="Google Shape;202;p6"/>
                      <p:cNvSpPr/>
                      <p:nvPr/>
                    </p:nvSpPr>
                    <p:spPr>
                      <a:xfrm>
                        <a:off x="10192979" y="2681696"/>
                        <a:ext cx="227433" cy="11706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27433" h="117067" extrusionOk="0">
                            <a:moveTo>
                              <a:pt x="3782" y="100009"/>
                            </a:moveTo>
                            <a:cubicBezTo>
                              <a:pt x="24304" y="85917"/>
                              <a:pt x="98071" y="35267"/>
                              <a:pt x="130220" y="13193"/>
                            </a:cubicBezTo>
                            <a:cubicBezTo>
                              <a:pt x="146701" y="1581"/>
                              <a:pt x="167312" y="-2562"/>
                              <a:pt x="187004" y="1778"/>
                            </a:cubicBezTo>
                            <a:cubicBezTo>
                              <a:pt x="203531" y="5454"/>
                              <a:pt x="217772" y="15861"/>
                              <a:pt x="226286" y="30487"/>
                            </a:cubicBezTo>
                            <a:cubicBezTo>
                              <a:pt x="227022" y="31728"/>
                              <a:pt x="227443" y="33129"/>
                              <a:pt x="227514" y="34570"/>
                            </a:cubicBezTo>
                            <a:lnTo>
                              <a:pt x="227523" y="34738"/>
                            </a:lnTo>
                            <a:cubicBezTo>
                              <a:pt x="227758" y="39487"/>
                              <a:pt x="224097" y="43527"/>
                              <a:pt x="219344" y="43763"/>
                            </a:cubicBezTo>
                            <a:cubicBezTo>
                              <a:pt x="216785" y="43889"/>
                              <a:pt x="214303" y="42872"/>
                              <a:pt x="212572" y="40987"/>
                            </a:cubicBezTo>
                            <a:cubicBezTo>
                              <a:pt x="200956" y="26950"/>
                              <a:pt x="183393" y="19213"/>
                              <a:pt x="165188" y="20113"/>
                            </a:cubicBezTo>
                            <a:cubicBezTo>
                              <a:pt x="155324" y="20963"/>
                              <a:pt x="145851" y="24363"/>
                              <a:pt x="137701" y="29980"/>
                            </a:cubicBezTo>
                            <a:lnTo>
                              <a:pt x="7423" y="116830"/>
                            </a:lnTo>
                            <a:cubicBezTo>
                              <a:pt x="7423" y="116830"/>
                              <a:pt x="4684" y="119348"/>
                              <a:pt x="837" y="110519"/>
                            </a:cubicBezTo>
                            <a:cubicBezTo>
                              <a:pt x="-830" y="106763"/>
                              <a:pt x="405" y="102353"/>
                              <a:pt x="3782" y="100009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1962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203" name="Google Shape;203;p6"/>
                    <p:cNvSpPr/>
                    <p:nvPr/>
                  </p:nvSpPr>
                  <p:spPr>
                    <a:xfrm rot="-2071395">
                      <a:off x="10181215" y="2794071"/>
                      <a:ext cx="13107" cy="1321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089" h="131948" extrusionOk="0">
                          <a:moveTo>
                            <a:pt x="100" y="95"/>
                          </a:moveTo>
                          <a:lnTo>
                            <a:pt x="13189" y="95"/>
                          </a:lnTo>
                          <a:lnTo>
                            <a:pt x="13189" y="132043"/>
                          </a:lnTo>
                          <a:lnTo>
                            <a:pt x="100" y="132043"/>
                          </a:ln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204" name="Google Shape;204;p6"/>
                  <p:cNvSpPr/>
                  <p:nvPr/>
                </p:nvSpPr>
                <p:spPr>
                  <a:xfrm rot="3328605">
                    <a:off x="10032925" y="2848492"/>
                    <a:ext cx="246440" cy="6694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6110" h="66855" extrusionOk="0">
                        <a:moveTo>
                          <a:pt x="8140" y="95"/>
                        </a:moveTo>
                        <a:lnTo>
                          <a:pt x="238169" y="95"/>
                        </a:lnTo>
                        <a:cubicBezTo>
                          <a:pt x="242610" y="95"/>
                          <a:pt x="246211" y="3693"/>
                          <a:pt x="246211" y="8130"/>
                        </a:cubicBezTo>
                        <a:lnTo>
                          <a:pt x="246211" y="58916"/>
                        </a:lnTo>
                        <a:cubicBezTo>
                          <a:pt x="246211" y="63353"/>
                          <a:pt x="242611" y="66950"/>
                          <a:pt x="238170" y="66950"/>
                        </a:cubicBezTo>
                        <a:lnTo>
                          <a:pt x="8141" y="66950"/>
                        </a:lnTo>
                        <a:cubicBezTo>
                          <a:pt x="3700" y="66950"/>
                          <a:pt x="100" y="63353"/>
                          <a:pt x="100" y="58916"/>
                        </a:cubicBezTo>
                        <a:lnTo>
                          <a:pt x="100" y="8130"/>
                        </a:lnTo>
                        <a:cubicBezTo>
                          <a:pt x="100" y="3693"/>
                          <a:pt x="3700" y="95"/>
                          <a:pt x="8140" y="95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205" name="Google Shape;205;p6"/>
                <p:cNvSpPr/>
                <p:nvPr/>
              </p:nvSpPr>
              <p:spPr>
                <a:xfrm flipH="1">
                  <a:off x="1281363" y="1839151"/>
                  <a:ext cx="92542" cy="131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42" h="131430" extrusionOk="0">
                      <a:moveTo>
                        <a:pt x="91241" y="131063"/>
                      </a:moveTo>
                      <a:cubicBezTo>
                        <a:pt x="85022" y="135332"/>
                        <a:pt x="59894" y="109578"/>
                        <a:pt x="35115" y="73540"/>
                      </a:cubicBezTo>
                      <a:cubicBezTo>
                        <a:pt x="10332" y="37502"/>
                        <a:pt x="-4716" y="4827"/>
                        <a:pt x="1502" y="558"/>
                      </a:cubicBezTo>
                      <a:cubicBezTo>
                        <a:pt x="7720" y="-3712"/>
                        <a:pt x="32848" y="22041"/>
                        <a:pt x="57630" y="58079"/>
                      </a:cubicBezTo>
                      <a:cubicBezTo>
                        <a:pt x="82409" y="94118"/>
                        <a:pt x="97459" y="126793"/>
                        <a:pt x="91241" y="131063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grpSp>
              <p:nvGrpSpPr>
                <p:cNvPr id="206" name="Google Shape;206;p6"/>
                <p:cNvGrpSpPr/>
                <p:nvPr/>
              </p:nvGrpSpPr>
              <p:grpSpPr>
                <a:xfrm flipH="1">
                  <a:off x="976736" y="1629773"/>
                  <a:ext cx="811764" cy="601848"/>
                  <a:chOff x="9355537" y="2839923"/>
                  <a:chExt cx="811764" cy="601848"/>
                </a:xfrm>
              </p:grpSpPr>
              <p:sp>
                <p:nvSpPr>
                  <p:cNvPr id="207" name="Google Shape;207;p6"/>
                  <p:cNvSpPr/>
                  <p:nvPr/>
                </p:nvSpPr>
                <p:spPr>
                  <a:xfrm>
                    <a:off x="9355537" y="2839923"/>
                    <a:ext cx="732703" cy="5644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32703" h="564447" extrusionOk="0">
                        <a:moveTo>
                          <a:pt x="721710" y="95"/>
                        </a:moveTo>
                        <a:lnTo>
                          <a:pt x="116348" y="417337"/>
                        </a:lnTo>
                        <a:cubicBezTo>
                          <a:pt x="110909" y="421085"/>
                          <a:pt x="106098" y="425668"/>
                          <a:pt x="102092" y="430918"/>
                        </a:cubicBezTo>
                        <a:lnTo>
                          <a:pt x="100" y="564543"/>
                        </a:lnTo>
                        <a:lnTo>
                          <a:pt x="109392" y="462141"/>
                        </a:lnTo>
                        <a:cubicBezTo>
                          <a:pt x="128348" y="444380"/>
                          <a:pt x="148517" y="427957"/>
                          <a:pt x="169753" y="412992"/>
                        </a:cubicBezTo>
                        <a:lnTo>
                          <a:pt x="732803" y="16225"/>
                        </a:ln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208" name="Google Shape;208;p6"/>
                  <p:cNvSpPr/>
                  <p:nvPr/>
                </p:nvSpPr>
                <p:spPr>
                  <a:xfrm>
                    <a:off x="9381258" y="2954903"/>
                    <a:ext cx="786043" cy="4868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6043" h="486868" extrusionOk="0">
                        <a:moveTo>
                          <a:pt x="786144" y="16223"/>
                        </a:moveTo>
                        <a:lnTo>
                          <a:pt x="179298" y="431308"/>
                        </a:lnTo>
                        <a:cubicBezTo>
                          <a:pt x="173846" y="435037"/>
                          <a:pt x="167840" y="437882"/>
                          <a:pt x="161501" y="439738"/>
                        </a:cubicBezTo>
                        <a:lnTo>
                          <a:pt x="100" y="486964"/>
                        </a:lnTo>
                        <a:lnTo>
                          <a:pt x="134948" y="421733"/>
                        </a:lnTo>
                        <a:cubicBezTo>
                          <a:pt x="158338" y="410420"/>
                          <a:pt x="180912" y="397495"/>
                          <a:pt x="202506" y="383051"/>
                        </a:cubicBezTo>
                        <a:lnTo>
                          <a:pt x="775053" y="95"/>
                        </a:ln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209" name="Google Shape;209;p6"/>
                <p:cNvSpPr/>
                <p:nvPr/>
              </p:nvSpPr>
              <p:spPr>
                <a:xfrm flipH="1">
                  <a:off x="1081361" y="1652415"/>
                  <a:ext cx="572295" cy="3929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2295" h="392944" extrusionOk="0">
                      <a:moveTo>
                        <a:pt x="572295" y="0"/>
                      </a:moveTo>
                      <a:lnTo>
                        <a:pt x="501565" y="50292"/>
                      </a:lnTo>
                      <a:lnTo>
                        <a:pt x="430497" y="100090"/>
                      </a:lnTo>
                      <a:lnTo>
                        <a:pt x="287811" y="198895"/>
                      </a:lnTo>
                      <a:lnTo>
                        <a:pt x="144357" y="296570"/>
                      </a:lnTo>
                      <a:lnTo>
                        <a:pt x="72356" y="345012"/>
                      </a:lnTo>
                      <a:lnTo>
                        <a:pt x="0" y="392944"/>
                      </a:lnTo>
                      <a:lnTo>
                        <a:pt x="70723" y="342644"/>
                      </a:lnTo>
                      <a:lnTo>
                        <a:pt x="141791" y="292846"/>
                      </a:lnTo>
                      <a:lnTo>
                        <a:pt x="284484" y="194049"/>
                      </a:lnTo>
                      <a:lnTo>
                        <a:pt x="427946" y="96382"/>
                      </a:lnTo>
                      <a:lnTo>
                        <a:pt x="499948" y="47940"/>
                      </a:lnTo>
                      <a:lnTo>
                        <a:pt x="57229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10" name="Google Shape;210;p6"/>
                <p:cNvSpPr/>
                <p:nvPr/>
              </p:nvSpPr>
              <p:spPr>
                <a:xfrm flipH="1">
                  <a:off x="1807858" y="2226768"/>
                  <a:ext cx="22770" cy="312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770" h="31292" extrusionOk="0">
                      <a:moveTo>
                        <a:pt x="22053" y="31114"/>
                      </a:moveTo>
                      <a:cubicBezTo>
                        <a:pt x="19723" y="32714"/>
                        <a:pt x="13100" y="27130"/>
                        <a:pt x="7262" y="18640"/>
                      </a:cubicBezTo>
                      <a:cubicBezTo>
                        <a:pt x="1425" y="10152"/>
                        <a:pt x="-1416" y="1970"/>
                        <a:pt x="914" y="369"/>
                      </a:cubicBezTo>
                      <a:cubicBezTo>
                        <a:pt x="3245" y="-1232"/>
                        <a:pt x="9867" y="4353"/>
                        <a:pt x="15707" y="12843"/>
                      </a:cubicBezTo>
                      <a:cubicBezTo>
                        <a:pt x="21546" y="21333"/>
                        <a:pt x="24389" y="29513"/>
                        <a:pt x="22053" y="31114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211" name="Google Shape;211;p6"/>
              <p:cNvGrpSpPr/>
              <p:nvPr/>
            </p:nvGrpSpPr>
            <p:grpSpPr>
              <a:xfrm>
                <a:off x="-311156" y="3688549"/>
                <a:ext cx="1257160" cy="1803965"/>
                <a:chOff x="-311156" y="3536149"/>
                <a:chExt cx="1257160" cy="1803965"/>
              </a:xfrm>
            </p:grpSpPr>
            <p:grpSp>
              <p:nvGrpSpPr>
                <p:cNvPr id="212" name="Google Shape;212;p6"/>
                <p:cNvGrpSpPr/>
                <p:nvPr/>
              </p:nvGrpSpPr>
              <p:grpSpPr>
                <a:xfrm rot="-3395854">
                  <a:off x="58526" y="4412038"/>
                  <a:ext cx="704403" cy="817856"/>
                  <a:chOff x="8852845" y="2737172"/>
                  <a:chExt cx="704424" cy="817880"/>
                </a:xfrm>
              </p:grpSpPr>
              <p:sp>
                <p:nvSpPr>
                  <p:cNvPr id="213" name="Google Shape;213;p6"/>
                  <p:cNvSpPr/>
                  <p:nvPr/>
                </p:nvSpPr>
                <p:spPr>
                  <a:xfrm>
                    <a:off x="8852845" y="2737172"/>
                    <a:ext cx="704424" cy="8178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4424" h="817880" extrusionOk="0">
                        <a:moveTo>
                          <a:pt x="20128" y="805032"/>
                        </a:moveTo>
                        <a:lnTo>
                          <a:pt x="20128" y="805032"/>
                        </a:lnTo>
                        <a:cubicBezTo>
                          <a:pt x="-3536" y="785363"/>
                          <a:pt x="-6750" y="750265"/>
                          <a:pt x="12950" y="726638"/>
                        </a:cubicBezTo>
                        <a:lnTo>
                          <a:pt x="618773" y="36"/>
                        </a:lnTo>
                        <a:lnTo>
                          <a:pt x="704469" y="71260"/>
                        </a:lnTo>
                        <a:lnTo>
                          <a:pt x="98646" y="797863"/>
                        </a:lnTo>
                        <a:cubicBezTo>
                          <a:pt x="78947" y="821491"/>
                          <a:pt x="43795" y="824701"/>
                          <a:pt x="20129" y="805034"/>
                        </a:cubicBezTo>
                        <a:cubicBezTo>
                          <a:pt x="20128" y="805033"/>
                          <a:pt x="20128" y="805033"/>
                          <a:pt x="20127" y="805032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214" name="Google Shape;214;p6"/>
                  <p:cNvSpPr/>
                  <p:nvPr/>
                </p:nvSpPr>
                <p:spPr>
                  <a:xfrm>
                    <a:off x="8852845" y="2737172"/>
                    <a:ext cx="644338" cy="81369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44338" h="813692" extrusionOk="0">
                        <a:moveTo>
                          <a:pt x="38560" y="747925"/>
                        </a:moveTo>
                        <a:lnTo>
                          <a:pt x="644383" y="21321"/>
                        </a:lnTo>
                        <a:lnTo>
                          <a:pt x="618773" y="36"/>
                        </a:lnTo>
                        <a:lnTo>
                          <a:pt x="12950" y="726638"/>
                        </a:lnTo>
                        <a:cubicBezTo>
                          <a:pt x="-6750" y="750265"/>
                          <a:pt x="-3536" y="785363"/>
                          <a:pt x="20128" y="805032"/>
                        </a:cubicBezTo>
                        <a:lnTo>
                          <a:pt x="20128" y="805032"/>
                        </a:lnTo>
                        <a:cubicBezTo>
                          <a:pt x="24469" y="808644"/>
                          <a:pt x="29334" y="811576"/>
                          <a:pt x="34559" y="813728"/>
                        </a:cubicBezTo>
                        <a:cubicBezTo>
                          <a:pt x="21347" y="793277"/>
                          <a:pt x="22967" y="766630"/>
                          <a:pt x="38560" y="747925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215" name="Google Shape;215;p6"/>
                  <p:cNvSpPr/>
                  <p:nvPr/>
                </p:nvSpPr>
                <p:spPr>
                  <a:xfrm>
                    <a:off x="8863095" y="2789976"/>
                    <a:ext cx="694174" cy="7650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4174" h="765074" extrusionOk="0">
                        <a:moveTo>
                          <a:pt x="672056" y="36"/>
                        </a:moveTo>
                        <a:lnTo>
                          <a:pt x="66233" y="726638"/>
                        </a:lnTo>
                        <a:cubicBezTo>
                          <a:pt x="50086" y="745982"/>
                          <a:pt x="22938" y="752086"/>
                          <a:pt x="44" y="741520"/>
                        </a:cubicBezTo>
                        <a:cubicBezTo>
                          <a:pt x="2841" y="745502"/>
                          <a:pt x="6147" y="749102"/>
                          <a:pt x="9878" y="752228"/>
                        </a:cubicBezTo>
                        <a:lnTo>
                          <a:pt x="9878" y="752228"/>
                        </a:lnTo>
                        <a:cubicBezTo>
                          <a:pt x="33544" y="771894"/>
                          <a:pt x="68696" y="768685"/>
                          <a:pt x="88396" y="745059"/>
                        </a:cubicBezTo>
                        <a:lnTo>
                          <a:pt x="694219" y="18456"/>
                        </a:ln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216" name="Google Shape;216;p6"/>
                <p:cNvSpPr/>
                <p:nvPr/>
              </p:nvSpPr>
              <p:spPr>
                <a:xfrm rot="-3397668">
                  <a:off x="219918" y="4325104"/>
                  <a:ext cx="109726" cy="100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9741" h="100064" extrusionOk="0">
                      <a:moveTo>
                        <a:pt x="85740" y="100100"/>
                      </a:moveTo>
                      <a:cubicBezTo>
                        <a:pt x="85740" y="100100"/>
                        <a:pt x="25895" y="78873"/>
                        <a:pt x="44" y="28875"/>
                      </a:cubicBezTo>
                      <a:lnTo>
                        <a:pt x="24090" y="36"/>
                      </a:lnTo>
                      <a:lnTo>
                        <a:pt x="109786" y="71260"/>
                      </a:ln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17" name="Google Shape;217;p6"/>
                <p:cNvSpPr/>
                <p:nvPr/>
              </p:nvSpPr>
              <p:spPr>
                <a:xfrm rot="-6329609">
                  <a:off x="-221999" y="3626349"/>
                  <a:ext cx="777760" cy="7765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6681" h="775454" extrusionOk="0">
                      <a:moveTo>
                        <a:pt x="776726" y="387763"/>
                      </a:moveTo>
                      <a:cubicBezTo>
                        <a:pt x="776726" y="601899"/>
                        <a:pt x="602860" y="775490"/>
                        <a:pt x="388386" y="775490"/>
                      </a:cubicBezTo>
                      <a:cubicBezTo>
                        <a:pt x="173910" y="775490"/>
                        <a:pt x="45" y="601899"/>
                        <a:pt x="45" y="387763"/>
                      </a:cubicBezTo>
                      <a:cubicBezTo>
                        <a:pt x="45" y="173627"/>
                        <a:pt x="173911" y="36"/>
                        <a:pt x="388386" y="36"/>
                      </a:cubicBezTo>
                      <a:cubicBezTo>
                        <a:pt x="602861" y="36"/>
                        <a:pt x="776726" y="173627"/>
                        <a:pt x="776726" y="387763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18" name="Google Shape;218;p6"/>
                <p:cNvSpPr/>
                <p:nvPr/>
              </p:nvSpPr>
              <p:spPr>
                <a:xfrm rot="-3963999">
                  <a:off x="-191165" y="3659935"/>
                  <a:ext cx="713967" cy="7128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155" h="714026" extrusionOk="0">
                      <a:moveTo>
                        <a:pt x="715200" y="357049"/>
                      </a:moveTo>
                      <a:cubicBezTo>
                        <a:pt x="715200" y="554222"/>
                        <a:pt x="555107" y="714062"/>
                        <a:pt x="357622" y="714062"/>
                      </a:cubicBezTo>
                      <a:cubicBezTo>
                        <a:pt x="160137" y="714062"/>
                        <a:pt x="44" y="554222"/>
                        <a:pt x="44" y="357049"/>
                      </a:cubicBezTo>
                      <a:cubicBezTo>
                        <a:pt x="44" y="159876"/>
                        <a:pt x="160137" y="36"/>
                        <a:pt x="357622" y="36"/>
                      </a:cubicBezTo>
                      <a:cubicBezTo>
                        <a:pt x="555107" y="36"/>
                        <a:pt x="715200" y="159876"/>
                        <a:pt x="715200" y="357049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grpSp>
              <p:nvGrpSpPr>
                <p:cNvPr id="219" name="Google Shape;219;p6"/>
                <p:cNvGrpSpPr/>
                <p:nvPr/>
              </p:nvGrpSpPr>
              <p:grpSpPr>
                <a:xfrm rot="-3395854">
                  <a:off x="-164728" y="3684688"/>
                  <a:ext cx="662001" cy="660919"/>
                  <a:chOff x="9412203" y="2167931"/>
                  <a:chExt cx="662020" cy="660938"/>
                </a:xfrm>
              </p:grpSpPr>
              <p:grpSp>
                <p:nvGrpSpPr>
                  <p:cNvPr id="220" name="Google Shape;220;p6"/>
                  <p:cNvGrpSpPr/>
                  <p:nvPr/>
                </p:nvGrpSpPr>
                <p:grpSpPr>
                  <a:xfrm>
                    <a:off x="9412203" y="2167931"/>
                    <a:ext cx="662020" cy="660938"/>
                    <a:chOff x="9412203" y="2167931"/>
                    <a:chExt cx="662020" cy="660938"/>
                  </a:xfrm>
                </p:grpSpPr>
                <p:grpSp>
                  <p:nvGrpSpPr>
                    <p:cNvPr id="221" name="Google Shape;221;p6"/>
                    <p:cNvGrpSpPr/>
                    <p:nvPr/>
                  </p:nvGrpSpPr>
                  <p:grpSpPr>
                    <a:xfrm>
                      <a:off x="9412203" y="2167931"/>
                      <a:ext cx="662020" cy="660938"/>
                      <a:chOff x="9412203" y="2167931"/>
                      <a:chExt cx="662020" cy="660938"/>
                    </a:xfrm>
                  </p:grpSpPr>
                  <p:sp>
                    <p:nvSpPr>
                      <p:cNvPr id="222" name="Google Shape;222;p6"/>
                      <p:cNvSpPr/>
                      <p:nvPr/>
                    </p:nvSpPr>
                    <p:spPr>
                      <a:xfrm>
                        <a:off x="9412203" y="2167931"/>
                        <a:ext cx="661982" cy="66093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661982" h="660938" extrusionOk="0">
                            <a:moveTo>
                              <a:pt x="585417" y="541928"/>
                            </a:moveTo>
                            <a:cubicBezTo>
                              <a:pt x="468467" y="682197"/>
                              <a:pt x="259770" y="701249"/>
                              <a:pt x="119279" y="584483"/>
                            </a:cubicBezTo>
                            <a:cubicBezTo>
                              <a:pt x="-21211" y="467717"/>
                              <a:pt x="-40293" y="259350"/>
                              <a:pt x="76657" y="119082"/>
                            </a:cubicBezTo>
                            <a:cubicBezTo>
                              <a:pt x="193607" y="-21186"/>
                              <a:pt x="402304" y="-40238"/>
                              <a:pt x="542795" y="76527"/>
                            </a:cubicBezTo>
                            <a:cubicBezTo>
                              <a:pt x="683282" y="193294"/>
                              <a:pt x="702364" y="401659"/>
                              <a:pt x="585415" y="541927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223" name="Google Shape;223;p6"/>
                      <p:cNvSpPr/>
                      <p:nvPr/>
                    </p:nvSpPr>
                    <p:spPr>
                      <a:xfrm>
                        <a:off x="9413027" y="2359410"/>
                        <a:ext cx="661196" cy="46940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661196" h="469405" extrusionOk="0">
                            <a:moveTo>
                              <a:pt x="630539" y="36"/>
                            </a:moveTo>
                            <a:cubicBezTo>
                              <a:pt x="642564" y="182138"/>
                              <a:pt x="504455" y="339494"/>
                              <a:pt x="322064" y="351499"/>
                            </a:cubicBezTo>
                            <a:cubicBezTo>
                              <a:pt x="185567" y="360484"/>
                              <a:pt x="57598" y="284701"/>
                              <a:pt x="44" y="160800"/>
                            </a:cubicBezTo>
                            <a:cubicBezTo>
                              <a:pt x="12104" y="342894"/>
                              <a:pt x="169730" y="480749"/>
                              <a:pt x="352111" y="468709"/>
                            </a:cubicBezTo>
                            <a:cubicBezTo>
                              <a:pt x="534493" y="456669"/>
                              <a:pt x="672566" y="299292"/>
                              <a:pt x="660507" y="117198"/>
                            </a:cubicBezTo>
                            <a:cubicBezTo>
                              <a:pt x="657821" y="76636"/>
                              <a:pt x="647661" y="36917"/>
                              <a:pt x="630538" y="36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224" name="Google Shape;224;p6"/>
                    <p:cNvSpPr/>
                    <p:nvPr/>
                  </p:nvSpPr>
                  <p:spPr>
                    <a:xfrm>
                      <a:off x="9496918" y="2215130"/>
                      <a:ext cx="406584" cy="29411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06584" h="294114" extrusionOk="0">
                          <a:moveTo>
                            <a:pt x="240943" y="283476"/>
                          </a:moveTo>
                          <a:cubicBezTo>
                            <a:pt x="130625" y="313797"/>
                            <a:pt x="24360" y="277317"/>
                            <a:pt x="3590" y="201997"/>
                          </a:cubicBezTo>
                          <a:cubicBezTo>
                            <a:pt x="-17178" y="126674"/>
                            <a:pt x="55417" y="41033"/>
                            <a:pt x="165733" y="10710"/>
                          </a:cubicBezTo>
                          <a:cubicBezTo>
                            <a:pt x="276048" y="-19611"/>
                            <a:pt x="382316" y="16869"/>
                            <a:pt x="403084" y="92190"/>
                          </a:cubicBezTo>
                          <a:cubicBezTo>
                            <a:pt x="423852" y="167512"/>
                            <a:pt x="351259" y="253154"/>
                            <a:pt x="240943" y="283476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30379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225" name="Google Shape;225;p6"/>
                  <p:cNvSpPr/>
                  <p:nvPr/>
                </p:nvSpPr>
                <p:spPr>
                  <a:xfrm>
                    <a:off x="9484520" y="2214263"/>
                    <a:ext cx="361052" cy="19758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1052" h="197583" extrusionOk="0">
                        <a:moveTo>
                          <a:pt x="361097" y="26666"/>
                        </a:moveTo>
                        <a:cubicBezTo>
                          <a:pt x="343664" y="19668"/>
                          <a:pt x="325560" y="14468"/>
                          <a:pt x="307067" y="11149"/>
                        </a:cubicBezTo>
                        <a:cubicBezTo>
                          <a:pt x="288739" y="7509"/>
                          <a:pt x="270082" y="5777"/>
                          <a:pt x="251395" y="5981"/>
                        </a:cubicBezTo>
                        <a:cubicBezTo>
                          <a:pt x="214112" y="5847"/>
                          <a:pt x="177344" y="14666"/>
                          <a:pt x="144192" y="31697"/>
                        </a:cubicBezTo>
                        <a:cubicBezTo>
                          <a:pt x="127668" y="40140"/>
                          <a:pt x="112154" y="50421"/>
                          <a:pt x="97944" y="62343"/>
                        </a:cubicBezTo>
                        <a:cubicBezTo>
                          <a:pt x="83817" y="74468"/>
                          <a:pt x="70806" y="87830"/>
                          <a:pt x="59066" y="102271"/>
                        </a:cubicBezTo>
                        <a:cubicBezTo>
                          <a:pt x="35609" y="131558"/>
                          <a:pt x="15792" y="163574"/>
                          <a:pt x="44" y="197619"/>
                        </a:cubicBezTo>
                        <a:lnTo>
                          <a:pt x="10948" y="171552"/>
                        </a:lnTo>
                        <a:lnTo>
                          <a:pt x="23514" y="146182"/>
                        </a:lnTo>
                        <a:cubicBezTo>
                          <a:pt x="32648" y="129590"/>
                          <a:pt x="42987" y="113690"/>
                          <a:pt x="54450" y="98608"/>
                        </a:cubicBezTo>
                        <a:cubicBezTo>
                          <a:pt x="77429" y="68009"/>
                          <a:pt x="106877" y="42841"/>
                          <a:pt x="140702" y="24893"/>
                        </a:cubicBezTo>
                        <a:cubicBezTo>
                          <a:pt x="174986" y="7596"/>
                          <a:pt x="213042" y="-918"/>
                          <a:pt x="251442" y="120"/>
                        </a:cubicBezTo>
                        <a:cubicBezTo>
                          <a:pt x="289486" y="951"/>
                          <a:pt x="326897" y="10008"/>
                          <a:pt x="361097" y="26666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226" name="Google Shape;226;p6"/>
                <p:cNvGrpSpPr/>
                <p:nvPr/>
              </p:nvGrpSpPr>
              <p:grpSpPr>
                <a:xfrm rot="-3395854">
                  <a:off x="219955" y="4413026"/>
                  <a:ext cx="188988" cy="187330"/>
                  <a:chOff x="9319928" y="2799048"/>
                  <a:chExt cx="188994" cy="187335"/>
                </a:xfrm>
              </p:grpSpPr>
              <p:grpSp>
                <p:nvGrpSpPr>
                  <p:cNvPr id="227" name="Google Shape;227;p6"/>
                  <p:cNvGrpSpPr/>
                  <p:nvPr/>
                </p:nvGrpSpPr>
                <p:grpSpPr>
                  <a:xfrm>
                    <a:off x="9375892" y="2799048"/>
                    <a:ext cx="133030" cy="120214"/>
                    <a:chOff x="9375892" y="2799048"/>
                    <a:chExt cx="133030" cy="120214"/>
                  </a:xfrm>
                </p:grpSpPr>
                <p:sp>
                  <p:nvSpPr>
                    <p:cNvPr id="228" name="Google Shape;228;p6"/>
                    <p:cNvSpPr/>
                    <p:nvPr/>
                  </p:nvSpPr>
                  <p:spPr>
                    <a:xfrm>
                      <a:off x="9375892" y="2799048"/>
                      <a:ext cx="133030" cy="12021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3030" h="120214" extrusionOk="0">
                          <a:moveTo>
                            <a:pt x="85788" y="113586"/>
                          </a:moveTo>
                          <a:lnTo>
                            <a:pt x="10433" y="50957"/>
                          </a:lnTo>
                          <a:cubicBezTo>
                            <a:pt x="-1808" y="40784"/>
                            <a:pt x="-3470" y="22629"/>
                            <a:pt x="6720" y="10408"/>
                          </a:cubicBezTo>
                          <a:cubicBezTo>
                            <a:pt x="6720" y="10407"/>
                            <a:pt x="6720" y="10407"/>
                            <a:pt x="6720" y="10407"/>
                          </a:cubicBezTo>
                          <a:lnTo>
                            <a:pt x="6720" y="10407"/>
                          </a:lnTo>
                          <a:cubicBezTo>
                            <a:pt x="16910" y="-1813"/>
                            <a:pt x="35092" y="-3473"/>
                            <a:pt x="47332" y="6700"/>
                          </a:cubicBezTo>
                          <a:lnTo>
                            <a:pt x="122686" y="69329"/>
                          </a:lnTo>
                          <a:cubicBezTo>
                            <a:pt x="134927" y="79503"/>
                            <a:pt x="136590" y="97657"/>
                            <a:pt x="126400" y="109879"/>
                          </a:cubicBezTo>
                          <a:cubicBezTo>
                            <a:pt x="126400" y="109879"/>
                            <a:pt x="126400" y="109879"/>
                            <a:pt x="126400" y="109879"/>
                          </a:cubicBezTo>
                          <a:lnTo>
                            <a:pt x="126399" y="109879"/>
                          </a:lnTo>
                          <a:cubicBezTo>
                            <a:pt x="116210" y="122099"/>
                            <a:pt x="98028" y="123759"/>
                            <a:pt x="85787" y="113586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229" name="Google Shape;229;p6"/>
                    <p:cNvSpPr/>
                    <p:nvPr/>
                  </p:nvSpPr>
                  <p:spPr>
                    <a:xfrm>
                      <a:off x="9375922" y="2799072"/>
                      <a:ext cx="73854" cy="7300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3854" h="73001" extrusionOk="0">
                          <a:moveTo>
                            <a:pt x="10403" y="50931"/>
                          </a:moveTo>
                          <a:lnTo>
                            <a:pt x="36999" y="73037"/>
                          </a:lnTo>
                          <a:cubicBezTo>
                            <a:pt x="24767" y="62854"/>
                            <a:pt x="23119" y="44699"/>
                            <a:pt x="33318" y="32486"/>
                          </a:cubicBezTo>
                          <a:cubicBezTo>
                            <a:pt x="43506" y="20287"/>
                            <a:pt x="61664" y="18629"/>
                            <a:pt x="73899" y="28782"/>
                          </a:cubicBezTo>
                          <a:lnTo>
                            <a:pt x="47302" y="6676"/>
                          </a:lnTo>
                          <a:cubicBezTo>
                            <a:pt x="35049" y="-3481"/>
                            <a:pt x="16868" y="-1798"/>
                            <a:pt x="6695" y="10436"/>
                          </a:cubicBezTo>
                          <a:cubicBezTo>
                            <a:pt x="-3459" y="22648"/>
                            <a:pt x="-1800" y="40761"/>
                            <a:pt x="10404" y="5093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30379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230" name="Google Shape;230;p6"/>
                    <p:cNvSpPr/>
                    <p:nvPr/>
                  </p:nvSpPr>
                  <p:spPr>
                    <a:xfrm>
                      <a:off x="9437994" y="2848694"/>
                      <a:ext cx="70928" cy="7056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0928" h="70568" extrusionOk="0">
                          <a:moveTo>
                            <a:pt x="40659" y="40583"/>
                          </a:moveTo>
                          <a:cubicBezTo>
                            <a:pt x="30469" y="52805"/>
                            <a:pt x="12285" y="54465"/>
                            <a:pt x="44" y="44291"/>
                          </a:cubicBezTo>
                          <a:cubicBezTo>
                            <a:pt x="44" y="44291"/>
                            <a:pt x="44" y="44291"/>
                            <a:pt x="44" y="44291"/>
                          </a:cubicBezTo>
                          <a:lnTo>
                            <a:pt x="23686" y="63940"/>
                          </a:lnTo>
                          <a:cubicBezTo>
                            <a:pt x="35926" y="74113"/>
                            <a:pt x="54109" y="72453"/>
                            <a:pt x="64298" y="60232"/>
                          </a:cubicBezTo>
                          <a:cubicBezTo>
                            <a:pt x="74488" y="48011"/>
                            <a:pt x="72825" y="29857"/>
                            <a:pt x="60584" y="19683"/>
                          </a:cubicBezTo>
                          <a:lnTo>
                            <a:pt x="36946" y="36"/>
                          </a:lnTo>
                          <a:cubicBezTo>
                            <a:pt x="49184" y="10210"/>
                            <a:pt x="50846" y="28362"/>
                            <a:pt x="40659" y="40583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grpSp>
                <p:nvGrpSpPr>
                  <p:cNvPr id="231" name="Google Shape;231;p6"/>
                  <p:cNvGrpSpPr/>
                  <p:nvPr/>
                </p:nvGrpSpPr>
                <p:grpSpPr>
                  <a:xfrm>
                    <a:off x="9319928" y="2866169"/>
                    <a:ext cx="133030" cy="120214"/>
                    <a:chOff x="9319928" y="2866169"/>
                    <a:chExt cx="133030" cy="120214"/>
                  </a:xfrm>
                </p:grpSpPr>
                <p:sp>
                  <p:nvSpPr>
                    <p:cNvPr id="232" name="Google Shape;232;p6"/>
                    <p:cNvSpPr/>
                    <p:nvPr/>
                  </p:nvSpPr>
                  <p:spPr>
                    <a:xfrm>
                      <a:off x="9319930" y="2866169"/>
                      <a:ext cx="133027" cy="1202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3027" h="120213" extrusionOk="0">
                          <a:moveTo>
                            <a:pt x="85784" y="113585"/>
                          </a:moveTo>
                          <a:lnTo>
                            <a:pt x="10431" y="50956"/>
                          </a:lnTo>
                          <a:cubicBezTo>
                            <a:pt x="-1807" y="40781"/>
                            <a:pt x="-3469" y="22629"/>
                            <a:pt x="6718" y="10408"/>
                          </a:cubicBezTo>
                          <a:lnTo>
                            <a:pt x="6718" y="10408"/>
                          </a:lnTo>
                          <a:cubicBezTo>
                            <a:pt x="16907" y="-1813"/>
                            <a:pt x="35091" y="-3473"/>
                            <a:pt x="47332" y="6700"/>
                          </a:cubicBezTo>
                          <a:cubicBezTo>
                            <a:pt x="47332" y="6700"/>
                            <a:pt x="47332" y="6700"/>
                            <a:pt x="47332" y="6701"/>
                          </a:cubicBezTo>
                          <a:lnTo>
                            <a:pt x="122683" y="69330"/>
                          </a:lnTo>
                          <a:cubicBezTo>
                            <a:pt x="134923" y="79503"/>
                            <a:pt x="136586" y="97656"/>
                            <a:pt x="126397" y="109877"/>
                          </a:cubicBezTo>
                          <a:cubicBezTo>
                            <a:pt x="126397" y="109877"/>
                            <a:pt x="126396" y="109877"/>
                            <a:pt x="126396" y="109878"/>
                          </a:cubicBezTo>
                          <a:lnTo>
                            <a:pt x="126397" y="109878"/>
                          </a:lnTo>
                          <a:cubicBezTo>
                            <a:pt x="116208" y="122098"/>
                            <a:pt x="98026" y="123758"/>
                            <a:pt x="85786" y="113586"/>
                          </a:cubicBezTo>
                          <a:cubicBezTo>
                            <a:pt x="85785" y="113585"/>
                            <a:pt x="85785" y="113585"/>
                            <a:pt x="85784" y="113585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233" name="Google Shape;233;p6"/>
                    <p:cNvSpPr/>
                    <p:nvPr/>
                  </p:nvSpPr>
                  <p:spPr>
                    <a:xfrm>
                      <a:off x="9319928" y="2866169"/>
                      <a:ext cx="73883" cy="730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3883" h="73025" extrusionOk="0">
                          <a:moveTo>
                            <a:pt x="33316" y="32512"/>
                          </a:moveTo>
                          <a:cubicBezTo>
                            <a:pt x="43506" y="20291"/>
                            <a:pt x="61688" y="18631"/>
                            <a:pt x="73928" y="28804"/>
                          </a:cubicBezTo>
                          <a:lnTo>
                            <a:pt x="47334" y="6701"/>
                          </a:lnTo>
                          <a:cubicBezTo>
                            <a:pt x="35094" y="-3473"/>
                            <a:pt x="16910" y="-1814"/>
                            <a:pt x="6721" y="10407"/>
                          </a:cubicBezTo>
                          <a:cubicBezTo>
                            <a:pt x="-3470" y="22628"/>
                            <a:pt x="-1808" y="40782"/>
                            <a:pt x="10433" y="50956"/>
                          </a:cubicBezTo>
                          <a:lnTo>
                            <a:pt x="37028" y="73062"/>
                          </a:lnTo>
                          <a:cubicBezTo>
                            <a:pt x="24789" y="62887"/>
                            <a:pt x="23127" y="44733"/>
                            <a:pt x="33316" y="32512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30379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234" name="Google Shape;234;p6"/>
                    <p:cNvSpPr/>
                    <p:nvPr/>
                  </p:nvSpPr>
                  <p:spPr>
                    <a:xfrm>
                      <a:off x="9382031" y="2915814"/>
                      <a:ext cx="70927" cy="705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0927" h="70569" extrusionOk="0">
                          <a:moveTo>
                            <a:pt x="60583" y="19686"/>
                          </a:moveTo>
                          <a:lnTo>
                            <a:pt x="36944" y="36"/>
                          </a:lnTo>
                          <a:cubicBezTo>
                            <a:pt x="49184" y="10209"/>
                            <a:pt x="50847" y="28363"/>
                            <a:pt x="40658" y="40585"/>
                          </a:cubicBezTo>
                          <a:cubicBezTo>
                            <a:pt x="30468" y="52806"/>
                            <a:pt x="12285" y="54466"/>
                            <a:pt x="44" y="44293"/>
                          </a:cubicBezTo>
                          <a:lnTo>
                            <a:pt x="23684" y="63940"/>
                          </a:lnTo>
                          <a:cubicBezTo>
                            <a:pt x="35924" y="74114"/>
                            <a:pt x="54107" y="72454"/>
                            <a:pt x="64296" y="60234"/>
                          </a:cubicBezTo>
                          <a:cubicBezTo>
                            <a:pt x="74486" y="48013"/>
                            <a:pt x="72824" y="29859"/>
                            <a:pt x="60584" y="19686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</p:grpSp>
          </p:grpSp>
        </p:grpSp>
        <p:grpSp>
          <p:nvGrpSpPr>
            <p:cNvPr id="235" name="Google Shape;235;p6"/>
            <p:cNvGrpSpPr/>
            <p:nvPr/>
          </p:nvGrpSpPr>
          <p:grpSpPr>
            <a:xfrm rot="10800000" flipH="1">
              <a:off x="-192881" y="2016848"/>
              <a:ext cx="670971" cy="426896"/>
              <a:chOff x="6780936" y="4251465"/>
              <a:chExt cx="409403" cy="260477"/>
            </a:xfrm>
          </p:grpSpPr>
          <p:sp>
            <p:nvSpPr>
              <p:cNvPr id="236" name="Google Shape;236;p6"/>
              <p:cNvSpPr/>
              <p:nvPr/>
            </p:nvSpPr>
            <p:spPr>
              <a:xfrm>
                <a:off x="6780936" y="4251465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9"/>
                    </a:moveTo>
                    <a:lnTo>
                      <a:pt x="126613" y="0"/>
                    </a:lnTo>
                    <a:lnTo>
                      <a:pt x="19317" y="39638"/>
                    </a:lnTo>
                    <a:lnTo>
                      <a:pt x="0" y="152375"/>
                    </a:lnTo>
                    <a:lnTo>
                      <a:pt x="87972" y="225474"/>
                    </a:lnTo>
                    <a:lnTo>
                      <a:pt x="195265" y="185836"/>
                    </a:lnTo>
                    <a:lnTo>
                      <a:pt x="214585" y="73099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237" name="Google Shape;237;p6"/>
              <p:cNvSpPr/>
              <p:nvPr/>
            </p:nvSpPr>
            <p:spPr>
              <a:xfrm>
                <a:off x="6975754" y="4286469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8"/>
                    </a:moveTo>
                    <a:lnTo>
                      <a:pt x="126613" y="0"/>
                    </a:lnTo>
                    <a:lnTo>
                      <a:pt x="19320" y="39638"/>
                    </a:lnTo>
                    <a:lnTo>
                      <a:pt x="0" y="152375"/>
                    </a:lnTo>
                    <a:lnTo>
                      <a:pt x="87972" y="225473"/>
                    </a:lnTo>
                    <a:lnTo>
                      <a:pt x="195268" y="185836"/>
                    </a:lnTo>
                    <a:lnTo>
                      <a:pt x="214585" y="73098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238" name="Google Shape;238;p6"/>
            <p:cNvSpPr/>
            <p:nvPr/>
          </p:nvSpPr>
          <p:spPr>
            <a:xfrm rot="10800000" flipH="1">
              <a:off x="8509332" y="4603997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5541"/>
                  </a:moveTo>
                  <a:cubicBezTo>
                    <a:pt x="31082" y="24124"/>
                    <a:pt x="24124" y="31082"/>
                    <a:pt x="15541" y="31082"/>
                  </a:cubicBezTo>
                  <a:cubicBezTo>
                    <a:pt x="6958" y="31082"/>
                    <a:pt x="0" y="24124"/>
                    <a:pt x="0" y="15541"/>
                  </a:cubicBezTo>
                  <a:cubicBezTo>
                    <a:pt x="0" y="6958"/>
                    <a:pt x="6958" y="0"/>
                    <a:pt x="15541" y="0"/>
                  </a:cubicBezTo>
                  <a:cubicBezTo>
                    <a:pt x="24124" y="0"/>
                    <a:pt x="31082" y="6958"/>
                    <a:pt x="31082" y="155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239" name="Google Shape;239;p6"/>
            <p:cNvSpPr/>
            <p:nvPr/>
          </p:nvSpPr>
          <p:spPr>
            <a:xfrm rot="10800000" flipH="1">
              <a:off x="6103075" y="249791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2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6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240" name="Google Shape;240;p6"/>
            <p:cNvSpPr/>
            <p:nvPr/>
          </p:nvSpPr>
          <p:spPr>
            <a:xfrm rot="10800000" flipH="1">
              <a:off x="3512778" y="4838087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241" name="Google Shape;241;p6"/>
            <p:cNvSpPr/>
            <p:nvPr/>
          </p:nvSpPr>
          <p:spPr>
            <a:xfrm rot="10800000" flipH="1">
              <a:off x="418740" y="1155356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6433"/>
                  </a:moveTo>
                  <a:cubicBezTo>
                    <a:pt x="31082" y="25016"/>
                    <a:pt x="24125" y="31975"/>
                    <a:pt x="15541" y="31975"/>
                  </a:cubicBezTo>
                  <a:cubicBezTo>
                    <a:pt x="6958" y="31975"/>
                    <a:pt x="0" y="25017"/>
                    <a:pt x="0" y="16433"/>
                  </a:cubicBezTo>
                  <a:cubicBezTo>
                    <a:pt x="0" y="7850"/>
                    <a:pt x="6958" y="892"/>
                    <a:pt x="15541" y="892"/>
                  </a:cubicBezTo>
                  <a:cubicBezTo>
                    <a:pt x="15541" y="892"/>
                    <a:pt x="15541" y="892"/>
                    <a:pt x="15542" y="892"/>
                  </a:cubicBezTo>
                  <a:cubicBezTo>
                    <a:pt x="24125" y="892"/>
                    <a:pt x="31082" y="7850"/>
                    <a:pt x="31083" y="16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sp>
        <p:nvSpPr>
          <p:cNvPr id="242" name="Google Shape;242;p6"/>
          <p:cNvSpPr txBox="1"/>
          <p:nvPr>
            <p:ph type="title"/>
          </p:nvPr>
        </p:nvSpPr>
        <p:spPr>
          <a:xfrm>
            <a:off x="720000" y="431316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7"/>
          <p:cNvSpPr txBox="1"/>
          <p:nvPr>
            <p:ph type="title"/>
          </p:nvPr>
        </p:nvSpPr>
        <p:spPr>
          <a:xfrm>
            <a:off x="4432975" y="851800"/>
            <a:ext cx="3776100" cy="118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5" name="Google Shape;245;p7"/>
          <p:cNvSpPr txBox="1"/>
          <p:nvPr>
            <p:ph type="subTitle" idx="1"/>
          </p:nvPr>
        </p:nvSpPr>
        <p:spPr>
          <a:xfrm>
            <a:off x="4432963" y="2161100"/>
            <a:ext cx="3852000" cy="213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ato Light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600"/>
              <a:buFont typeface="Nunito Light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400"/>
              <a:buFont typeface="Nunito Light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Nunito Light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Nunito Light"/>
              <a:buChar char="■"/>
              <a:defRPr/>
            </a:lvl9pPr>
          </a:lstStyle>
          <a:p/>
        </p:txBody>
      </p:sp>
      <p:sp>
        <p:nvSpPr>
          <p:cNvPr id="246" name="Google Shape;246;p7"/>
          <p:cNvSpPr/>
          <p:nvPr>
            <p:ph type="pic" idx="2"/>
          </p:nvPr>
        </p:nvSpPr>
        <p:spPr>
          <a:xfrm>
            <a:off x="859038" y="778800"/>
            <a:ext cx="3261000" cy="3585900"/>
          </a:xfrm>
          <a:prstGeom prst="teardrop">
            <a:avLst>
              <a:gd name="adj" fmla="val 56011"/>
            </a:avLst>
          </a:prstGeom>
          <a:noFill/>
          <a:ln>
            <a:noFill/>
          </a:ln>
        </p:spPr>
      </p:sp>
      <p:grpSp>
        <p:nvGrpSpPr>
          <p:cNvPr id="247" name="Google Shape;247;p7"/>
          <p:cNvGrpSpPr/>
          <p:nvPr/>
        </p:nvGrpSpPr>
        <p:grpSpPr>
          <a:xfrm>
            <a:off x="-421389" y="319948"/>
            <a:ext cx="9789444" cy="4891266"/>
            <a:chOff x="-421389" y="319948"/>
            <a:chExt cx="9789444" cy="4891266"/>
          </a:xfrm>
        </p:grpSpPr>
        <p:grpSp>
          <p:nvGrpSpPr>
            <p:cNvPr id="248" name="Google Shape;248;p7"/>
            <p:cNvGrpSpPr/>
            <p:nvPr/>
          </p:nvGrpSpPr>
          <p:grpSpPr>
            <a:xfrm>
              <a:off x="8424282" y="1353291"/>
              <a:ext cx="943773" cy="1311181"/>
              <a:chOff x="8424282" y="1353291"/>
              <a:chExt cx="943773" cy="1311181"/>
            </a:xfrm>
          </p:grpSpPr>
          <p:grpSp>
            <p:nvGrpSpPr>
              <p:cNvPr id="249" name="Google Shape;249;p7"/>
              <p:cNvGrpSpPr/>
              <p:nvPr/>
            </p:nvGrpSpPr>
            <p:grpSpPr>
              <a:xfrm rot="-9504261" flipH="1">
                <a:off x="8462922" y="1717382"/>
                <a:ext cx="259709" cy="259517"/>
                <a:chOff x="8979353" y="2106201"/>
                <a:chExt cx="73858" cy="73804"/>
              </a:xfrm>
            </p:grpSpPr>
            <p:grpSp>
              <p:nvGrpSpPr>
                <p:cNvPr id="250" name="Google Shape;250;p7"/>
                <p:cNvGrpSpPr/>
                <p:nvPr/>
              </p:nvGrpSpPr>
              <p:grpSpPr>
                <a:xfrm>
                  <a:off x="8979353" y="2106201"/>
                  <a:ext cx="73858" cy="73804"/>
                  <a:chOff x="8979353" y="2106201"/>
                  <a:chExt cx="73858" cy="73804"/>
                </a:xfrm>
              </p:grpSpPr>
              <p:grpSp>
                <p:nvGrpSpPr>
                  <p:cNvPr id="251" name="Google Shape;251;p7"/>
                  <p:cNvGrpSpPr/>
                  <p:nvPr/>
                </p:nvGrpSpPr>
                <p:grpSpPr>
                  <a:xfrm>
                    <a:off x="8979353" y="2106201"/>
                    <a:ext cx="73858" cy="73804"/>
                    <a:chOff x="8979353" y="2106201"/>
                    <a:chExt cx="73858" cy="73804"/>
                  </a:xfrm>
                </p:grpSpPr>
                <p:sp>
                  <p:nvSpPr>
                    <p:cNvPr id="252" name="Google Shape;252;p7"/>
                    <p:cNvSpPr/>
                    <p:nvPr/>
                  </p:nvSpPr>
                  <p:spPr>
                    <a:xfrm>
                      <a:off x="8979353" y="2106201"/>
                      <a:ext cx="73858" cy="738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3858" h="73804" extrusionOk="0">
                          <a:moveTo>
                            <a:pt x="71171" y="51037"/>
                          </a:moveTo>
                          <a:cubicBezTo>
                            <a:pt x="78930" y="32195"/>
                            <a:pt x="69935" y="10635"/>
                            <a:pt x="51079" y="2881"/>
                          </a:cubicBezTo>
                          <a:cubicBezTo>
                            <a:pt x="32223" y="-4873"/>
                            <a:pt x="10647" y="4115"/>
                            <a:pt x="2888" y="22958"/>
                          </a:cubicBezTo>
                          <a:cubicBezTo>
                            <a:pt x="-4872" y="41800"/>
                            <a:pt x="4123" y="63360"/>
                            <a:pt x="22979" y="71114"/>
                          </a:cubicBezTo>
                          <a:cubicBezTo>
                            <a:pt x="41834" y="78868"/>
                            <a:pt x="63410" y="69880"/>
                            <a:pt x="71170" y="51039"/>
                          </a:cubicBezTo>
                          <a:cubicBezTo>
                            <a:pt x="71170" y="51038"/>
                            <a:pt x="71170" y="51038"/>
                            <a:pt x="71171" y="51037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253" name="Google Shape;253;p7"/>
                    <p:cNvSpPr/>
                    <p:nvPr/>
                  </p:nvSpPr>
                  <p:spPr>
                    <a:xfrm>
                      <a:off x="9001431" y="2106252"/>
                      <a:ext cx="51776" cy="7373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1776" h="73731" extrusionOk="0">
                          <a:moveTo>
                            <a:pt x="15479" y="73826"/>
                          </a:moveTo>
                          <a:cubicBezTo>
                            <a:pt x="34128" y="65643"/>
                            <a:pt x="42607" y="43901"/>
                            <a:pt x="34417" y="25266"/>
                          </a:cubicBezTo>
                          <a:cubicBezTo>
                            <a:pt x="28452" y="11694"/>
                            <a:pt x="14932" y="3014"/>
                            <a:pt x="100" y="3235"/>
                          </a:cubicBezTo>
                          <a:cubicBezTo>
                            <a:pt x="18743" y="-4976"/>
                            <a:pt x="40518" y="3470"/>
                            <a:pt x="48734" y="22100"/>
                          </a:cubicBezTo>
                          <a:cubicBezTo>
                            <a:pt x="56951" y="40730"/>
                            <a:pt x="48499" y="62488"/>
                            <a:pt x="29856" y="70699"/>
                          </a:cubicBezTo>
                          <a:cubicBezTo>
                            <a:pt x="25322" y="72695"/>
                            <a:pt x="20433" y="73759"/>
                            <a:pt x="15479" y="73826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254" name="Google Shape;254;p7"/>
                  <p:cNvSpPr/>
                  <p:nvPr/>
                </p:nvSpPr>
                <p:spPr>
                  <a:xfrm>
                    <a:off x="8985863" y="2124211"/>
                    <a:ext cx="29083" cy="4287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083" h="42873" extrusionOk="0">
                        <a:moveTo>
                          <a:pt x="28896" y="19625"/>
                        </a:moveTo>
                        <a:cubicBezTo>
                          <a:pt x="27315" y="7832"/>
                          <a:pt x="19651" y="-872"/>
                          <a:pt x="11779" y="181"/>
                        </a:cubicBezTo>
                        <a:cubicBezTo>
                          <a:pt x="3907" y="1236"/>
                          <a:pt x="-1193" y="11649"/>
                          <a:pt x="387" y="23441"/>
                        </a:cubicBezTo>
                        <a:cubicBezTo>
                          <a:pt x="1968" y="35232"/>
                          <a:pt x="9632" y="43934"/>
                          <a:pt x="17504" y="42882"/>
                        </a:cubicBezTo>
                        <a:cubicBezTo>
                          <a:pt x="25375" y="41827"/>
                          <a:pt x="30476" y="31414"/>
                          <a:pt x="28896" y="19625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255" name="Google Shape;255;p7"/>
                <p:cNvSpPr/>
                <p:nvPr/>
              </p:nvSpPr>
              <p:spPr>
                <a:xfrm>
                  <a:off x="8985360" y="2141632"/>
                  <a:ext cx="14827" cy="242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827" h="24279" extrusionOk="0">
                      <a:moveTo>
                        <a:pt x="13670" y="10111"/>
                      </a:moveTo>
                      <a:cubicBezTo>
                        <a:pt x="11389" y="3512"/>
                        <a:pt x="6783" y="-888"/>
                        <a:pt x="3385" y="284"/>
                      </a:cubicBezTo>
                      <a:cubicBezTo>
                        <a:pt x="-16" y="1458"/>
                        <a:pt x="-923" y="7759"/>
                        <a:pt x="1358" y="14359"/>
                      </a:cubicBezTo>
                      <a:cubicBezTo>
                        <a:pt x="3639" y="20958"/>
                        <a:pt x="8244" y="25358"/>
                        <a:pt x="11642" y="24186"/>
                      </a:cubicBezTo>
                      <a:cubicBezTo>
                        <a:pt x="15043" y="23012"/>
                        <a:pt x="15950" y="16711"/>
                        <a:pt x="13670" y="1011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256" name="Google Shape;256;p7"/>
              <p:cNvGrpSpPr/>
              <p:nvPr/>
            </p:nvGrpSpPr>
            <p:grpSpPr>
              <a:xfrm rot="-9504261" flipH="1">
                <a:off x="8733819" y="2029954"/>
                <a:ext cx="551974" cy="552322"/>
                <a:chOff x="9083414" y="2149083"/>
                <a:chExt cx="156974" cy="157075"/>
              </a:xfrm>
            </p:grpSpPr>
            <p:grpSp>
              <p:nvGrpSpPr>
                <p:cNvPr id="257" name="Google Shape;257;p7"/>
                <p:cNvGrpSpPr/>
                <p:nvPr/>
              </p:nvGrpSpPr>
              <p:grpSpPr>
                <a:xfrm>
                  <a:off x="9083414" y="2149083"/>
                  <a:ext cx="156974" cy="157075"/>
                  <a:chOff x="9083414" y="2149083"/>
                  <a:chExt cx="156974" cy="157075"/>
                </a:xfrm>
              </p:grpSpPr>
              <p:grpSp>
                <p:nvGrpSpPr>
                  <p:cNvPr id="258" name="Google Shape;258;p7"/>
                  <p:cNvGrpSpPr/>
                  <p:nvPr/>
                </p:nvGrpSpPr>
                <p:grpSpPr>
                  <a:xfrm>
                    <a:off x="9083414" y="2149083"/>
                    <a:ext cx="156974" cy="157075"/>
                    <a:chOff x="9083414" y="2149083"/>
                    <a:chExt cx="156974" cy="157075"/>
                  </a:xfrm>
                </p:grpSpPr>
                <p:sp>
                  <p:nvSpPr>
                    <p:cNvPr id="259" name="Google Shape;259;p7"/>
                    <p:cNvSpPr/>
                    <p:nvPr/>
                  </p:nvSpPr>
                  <p:spPr>
                    <a:xfrm rot="-5176303">
                      <a:off x="9088009" y="2153782"/>
                      <a:ext cx="147785" cy="14767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47842" h="147734" extrusionOk="0">
                          <a:moveTo>
                            <a:pt x="147943" y="73962"/>
                          </a:moveTo>
                          <a:cubicBezTo>
                            <a:pt x="147943" y="114758"/>
                            <a:pt x="114847" y="147829"/>
                            <a:pt x="74021" y="147829"/>
                          </a:cubicBezTo>
                          <a:cubicBezTo>
                            <a:pt x="33195" y="147829"/>
                            <a:pt x="100" y="114758"/>
                            <a:pt x="100" y="73962"/>
                          </a:cubicBezTo>
                          <a:cubicBezTo>
                            <a:pt x="100" y="33166"/>
                            <a:pt x="33195" y="95"/>
                            <a:pt x="74021" y="95"/>
                          </a:cubicBezTo>
                          <a:cubicBezTo>
                            <a:pt x="114847" y="95"/>
                            <a:pt x="147943" y="33167"/>
                            <a:pt x="147943" y="73962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260" name="Google Shape;260;p7"/>
                    <p:cNvSpPr/>
                    <p:nvPr/>
                  </p:nvSpPr>
                  <p:spPr>
                    <a:xfrm>
                      <a:off x="9132112" y="2153721"/>
                      <a:ext cx="103664" cy="1476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664" h="147620" extrusionOk="0">
                          <a:moveTo>
                            <a:pt x="30890" y="147716"/>
                          </a:moveTo>
                          <a:cubicBezTo>
                            <a:pt x="68229" y="131337"/>
                            <a:pt x="85212" y="87812"/>
                            <a:pt x="68822" y="50500"/>
                          </a:cubicBezTo>
                          <a:cubicBezTo>
                            <a:pt x="56882" y="23319"/>
                            <a:pt x="29803" y="5935"/>
                            <a:pt x="100" y="6382"/>
                          </a:cubicBezTo>
                          <a:cubicBezTo>
                            <a:pt x="37427" y="-10057"/>
                            <a:pt x="81022" y="6853"/>
                            <a:pt x="97473" y="44152"/>
                          </a:cubicBezTo>
                          <a:cubicBezTo>
                            <a:pt x="113924" y="81451"/>
                            <a:pt x="97001" y="125015"/>
                            <a:pt x="59676" y="141454"/>
                          </a:cubicBezTo>
                          <a:cubicBezTo>
                            <a:pt x="50599" y="145452"/>
                            <a:pt x="40809" y="147581"/>
                            <a:pt x="30891" y="147716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261" name="Google Shape;261;p7"/>
                  <p:cNvSpPr/>
                  <p:nvPr/>
                </p:nvSpPr>
                <p:spPr>
                  <a:xfrm>
                    <a:off x="9100941" y="2189678"/>
                    <a:ext cx="58230" cy="858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230" h="85838" extrusionOk="0">
                        <a:moveTo>
                          <a:pt x="57754" y="39194"/>
                        </a:moveTo>
                        <a:cubicBezTo>
                          <a:pt x="54589" y="15586"/>
                          <a:pt x="39248" y="-1842"/>
                          <a:pt x="23484" y="268"/>
                        </a:cubicBezTo>
                        <a:cubicBezTo>
                          <a:pt x="7721" y="2378"/>
                          <a:pt x="-2490" y="23226"/>
                          <a:pt x="675" y="46835"/>
                        </a:cubicBezTo>
                        <a:cubicBezTo>
                          <a:pt x="3841" y="70443"/>
                          <a:pt x="19184" y="87870"/>
                          <a:pt x="34945" y="85760"/>
                        </a:cubicBezTo>
                        <a:cubicBezTo>
                          <a:pt x="50708" y="83649"/>
                          <a:pt x="60920" y="62801"/>
                          <a:pt x="57754" y="39194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262" name="Google Shape;262;p7"/>
                <p:cNvSpPr/>
                <p:nvPr/>
              </p:nvSpPr>
              <p:spPr>
                <a:xfrm>
                  <a:off x="9099936" y="2224558"/>
                  <a:ext cx="29685" cy="486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85" h="48611" extrusionOk="0">
                      <a:moveTo>
                        <a:pt x="27268" y="20148"/>
                      </a:moveTo>
                      <a:cubicBezTo>
                        <a:pt x="22700" y="6934"/>
                        <a:pt x="13482" y="-1875"/>
                        <a:pt x="6675" y="474"/>
                      </a:cubicBezTo>
                      <a:cubicBezTo>
                        <a:pt x="-131" y="2822"/>
                        <a:pt x="-1949" y="15439"/>
                        <a:pt x="2618" y="28653"/>
                      </a:cubicBezTo>
                      <a:cubicBezTo>
                        <a:pt x="7184" y="41869"/>
                        <a:pt x="16403" y="50676"/>
                        <a:pt x="23209" y="48328"/>
                      </a:cubicBezTo>
                      <a:cubicBezTo>
                        <a:pt x="30016" y="45979"/>
                        <a:pt x="31833" y="33363"/>
                        <a:pt x="27268" y="2014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263" name="Google Shape;263;p7"/>
              <p:cNvGrpSpPr/>
              <p:nvPr/>
            </p:nvGrpSpPr>
            <p:grpSpPr>
              <a:xfrm rot="-9504261" flipH="1">
                <a:off x="8827355" y="1379530"/>
                <a:ext cx="176147" cy="176015"/>
                <a:chOff x="8966390" y="2240513"/>
                <a:chExt cx="50094" cy="50057"/>
              </a:xfrm>
            </p:grpSpPr>
            <p:grpSp>
              <p:nvGrpSpPr>
                <p:cNvPr id="264" name="Google Shape;264;p7"/>
                <p:cNvGrpSpPr/>
                <p:nvPr/>
              </p:nvGrpSpPr>
              <p:grpSpPr>
                <a:xfrm>
                  <a:off x="8966390" y="2240513"/>
                  <a:ext cx="50094" cy="50057"/>
                  <a:chOff x="8966390" y="2240513"/>
                  <a:chExt cx="50094" cy="50057"/>
                </a:xfrm>
              </p:grpSpPr>
              <p:grpSp>
                <p:nvGrpSpPr>
                  <p:cNvPr id="265" name="Google Shape;265;p7"/>
                  <p:cNvGrpSpPr/>
                  <p:nvPr/>
                </p:nvGrpSpPr>
                <p:grpSpPr>
                  <a:xfrm>
                    <a:off x="8966390" y="2240513"/>
                    <a:ext cx="50094" cy="50057"/>
                    <a:chOff x="8966390" y="2240513"/>
                    <a:chExt cx="50094" cy="50057"/>
                  </a:xfrm>
                </p:grpSpPr>
                <p:sp>
                  <p:nvSpPr>
                    <p:cNvPr id="266" name="Google Shape;266;p7"/>
                    <p:cNvSpPr/>
                    <p:nvPr/>
                  </p:nvSpPr>
                  <p:spPr>
                    <a:xfrm>
                      <a:off x="8966390" y="2240513"/>
                      <a:ext cx="50094" cy="500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0094" h="50057" extrusionOk="0">
                          <a:moveTo>
                            <a:pt x="48303" y="34648"/>
                          </a:moveTo>
                          <a:cubicBezTo>
                            <a:pt x="53567" y="21868"/>
                            <a:pt x="47466" y="7245"/>
                            <a:pt x="34678" y="1985"/>
                          </a:cubicBezTo>
                          <a:cubicBezTo>
                            <a:pt x="21889" y="-3275"/>
                            <a:pt x="7255" y="2821"/>
                            <a:pt x="1991" y="15600"/>
                          </a:cubicBezTo>
                          <a:cubicBezTo>
                            <a:pt x="-3273" y="28379"/>
                            <a:pt x="2828" y="43003"/>
                            <a:pt x="15616" y="48263"/>
                          </a:cubicBezTo>
                          <a:cubicBezTo>
                            <a:pt x="28405" y="53522"/>
                            <a:pt x="43039" y="47427"/>
                            <a:pt x="48303" y="34648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267" name="Google Shape;267;p7"/>
                    <p:cNvSpPr/>
                    <p:nvPr/>
                  </p:nvSpPr>
                  <p:spPr>
                    <a:xfrm>
                      <a:off x="8981364" y="2240551"/>
                      <a:ext cx="35115" cy="5000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5115" h="50005" extrusionOk="0">
                          <a:moveTo>
                            <a:pt x="10530" y="50100"/>
                          </a:moveTo>
                          <a:cubicBezTo>
                            <a:pt x="23178" y="44551"/>
                            <a:pt x="28929" y="29807"/>
                            <a:pt x="23376" y="17168"/>
                          </a:cubicBezTo>
                          <a:cubicBezTo>
                            <a:pt x="19331" y="7962"/>
                            <a:pt x="10160" y="2074"/>
                            <a:pt x="100" y="2225"/>
                          </a:cubicBezTo>
                          <a:cubicBezTo>
                            <a:pt x="12744" y="-3344"/>
                            <a:pt x="27511" y="2384"/>
                            <a:pt x="33084" y="15019"/>
                          </a:cubicBezTo>
                          <a:cubicBezTo>
                            <a:pt x="38657" y="27654"/>
                            <a:pt x="32924" y="42411"/>
                            <a:pt x="20280" y="47979"/>
                          </a:cubicBezTo>
                          <a:cubicBezTo>
                            <a:pt x="17206" y="49333"/>
                            <a:pt x="13890" y="50055"/>
                            <a:pt x="10530" y="50100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268" name="Google Shape;268;p7"/>
                  <p:cNvSpPr/>
                  <p:nvPr/>
                </p:nvSpPr>
                <p:spPr>
                  <a:xfrm>
                    <a:off x="8970804" y="2252732"/>
                    <a:ext cx="19725" cy="290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725" h="29076" extrusionOk="0">
                        <a:moveTo>
                          <a:pt x="19631" y="13338"/>
                        </a:moveTo>
                        <a:cubicBezTo>
                          <a:pt x="18557" y="5341"/>
                          <a:pt x="13361" y="-561"/>
                          <a:pt x="8022" y="154"/>
                        </a:cubicBezTo>
                        <a:cubicBezTo>
                          <a:pt x="2682" y="869"/>
                          <a:pt x="-778" y="7930"/>
                          <a:pt x="295" y="15927"/>
                        </a:cubicBezTo>
                        <a:cubicBezTo>
                          <a:pt x="1367" y="23923"/>
                          <a:pt x="6564" y="29826"/>
                          <a:pt x="11902" y="29113"/>
                        </a:cubicBezTo>
                        <a:cubicBezTo>
                          <a:pt x="17242" y="28398"/>
                          <a:pt x="20701" y="21336"/>
                          <a:pt x="19631" y="13338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269" name="Google Shape;269;p7"/>
                <p:cNvSpPr/>
                <p:nvPr/>
              </p:nvSpPr>
              <p:spPr>
                <a:xfrm>
                  <a:off x="8970464" y="2264547"/>
                  <a:ext cx="10055" cy="164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55" h="16466" extrusionOk="0">
                      <a:moveTo>
                        <a:pt x="9302" y="6888"/>
                      </a:moveTo>
                      <a:cubicBezTo>
                        <a:pt x="7755" y="2412"/>
                        <a:pt x="4633" y="-573"/>
                        <a:pt x="2326" y="224"/>
                      </a:cubicBezTo>
                      <a:cubicBezTo>
                        <a:pt x="21" y="1019"/>
                        <a:pt x="-593" y="5292"/>
                        <a:pt x="952" y="9769"/>
                      </a:cubicBezTo>
                      <a:cubicBezTo>
                        <a:pt x="2498" y="14245"/>
                        <a:pt x="5623" y="17229"/>
                        <a:pt x="7927" y="16434"/>
                      </a:cubicBezTo>
                      <a:cubicBezTo>
                        <a:pt x="10235" y="15637"/>
                        <a:pt x="10850" y="11364"/>
                        <a:pt x="9302" y="688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270" name="Google Shape;270;p7"/>
            <p:cNvGrpSpPr/>
            <p:nvPr/>
          </p:nvGrpSpPr>
          <p:grpSpPr>
            <a:xfrm>
              <a:off x="-421389" y="3200680"/>
              <a:ext cx="1134612" cy="1501045"/>
              <a:chOff x="-365714" y="3605580"/>
              <a:chExt cx="1134612" cy="1501045"/>
            </a:xfrm>
          </p:grpSpPr>
          <p:grpSp>
            <p:nvGrpSpPr>
              <p:cNvPr id="271" name="Google Shape;271;p7"/>
              <p:cNvGrpSpPr/>
              <p:nvPr/>
            </p:nvGrpSpPr>
            <p:grpSpPr>
              <a:xfrm rot="-707944">
                <a:off x="994" y="3890606"/>
                <a:ext cx="318281" cy="471786"/>
                <a:chOff x="5981679" y="4136240"/>
                <a:chExt cx="250992" cy="372009"/>
              </a:xfrm>
            </p:grpSpPr>
            <p:grpSp>
              <p:nvGrpSpPr>
                <p:cNvPr id="272" name="Google Shape;272;p7"/>
                <p:cNvGrpSpPr/>
                <p:nvPr/>
              </p:nvGrpSpPr>
              <p:grpSpPr>
                <a:xfrm>
                  <a:off x="5981679" y="4454297"/>
                  <a:ext cx="46800" cy="46800"/>
                  <a:chOff x="5981679" y="4454297"/>
                  <a:chExt cx="46800" cy="46800"/>
                </a:xfrm>
              </p:grpSpPr>
              <p:grpSp>
                <p:nvGrpSpPr>
                  <p:cNvPr id="273" name="Google Shape;273;p7"/>
                  <p:cNvGrpSpPr/>
                  <p:nvPr/>
                </p:nvGrpSpPr>
                <p:grpSpPr>
                  <a:xfrm>
                    <a:off x="5981679" y="4454297"/>
                    <a:ext cx="46800" cy="46800"/>
                    <a:chOff x="5981679" y="4454297"/>
                    <a:chExt cx="46800" cy="46800"/>
                  </a:xfrm>
                </p:grpSpPr>
                <p:grpSp>
                  <p:nvGrpSpPr>
                    <p:cNvPr id="274" name="Google Shape;274;p7"/>
                    <p:cNvGrpSpPr/>
                    <p:nvPr/>
                  </p:nvGrpSpPr>
                  <p:grpSpPr>
                    <a:xfrm>
                      <a:off x="5981679" y="4454297"/>
                      <a:ext cx="46800" cy="46800"/>
                      <a:chOff x="5981679" y="4454297"/>
                      <a:chExt cx="46800" cy="46800"/>
                    </a:xfrm>
                  </p:grpSpPr>
                  <p:sp>
                    <p:nvSpPr>
                      <p:cNvPr id="275" name="Google Shape;275;p7"/>
                      <p:cNvSpPr/>
                      <p:nvPr/>
                    </p:nvSpPr>
                    <p:spPr>
                      <a:xfrm>
                        <a:off x="5981679" y="4454297"/>
                        <a:ext cx="46800" cy="468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46800" h="46800" extrusionOk="0">
                            <a:moveTo>
                              <a:pt x="46800" y="24293"/>
                            </a:moveTo>
                            <a:cubicBezTo>
                              <a:pt x="46800" y="37216"/>
                              <a:pt x="36323" y="47693"/>
                              <a:pt x="23400" y="47692"/>
                            </a:cubicBezTo>
                            <a:cubicBezTo>
                              <a:pt x="10476" y="47692"/>
                              <a:pt x="0" y="37215"/>
                              <a:pt x="0" y="24291"/>
                            </a:cubicBezTo>
                            <a:cubicBezTo>
                              <a:pt x="0" y="11368"/>
                              <a:pt x="10476" y="892"/>
                              <a:pt x="23400" y="892"/>
                            </a:cubicBezTo>
                            <a:cubicBezTo>
                              <a:pt x="36323" y="892"/>
                              <a:pt x="46800" y="11369"/>
                              <a:pt x="46800" y="24292"/>
                            </a:cubicBezTo>
                            <a:cubicBezTo>
                              <a:pt x="46800" y="24293"/>
                              <a:pt x="46800" y="24293"/>
                              <a:pt x="46800" y="24293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276" name="Google Shape;276;p7"/>
                      <p:cNvSpPr/>
                      <p:nvPr/>
                    </p:nvSpPr>
                    <p:spPr>
                      <a:xfrm>
                        <a:off x="5988237" y="4456192"/>
                        <a:ext cx="40242" cy="4487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40242" h="44878" extrusionOk="0">
                            <a:moveTo>
                              <a:pt x="26053" y="892"/>
                            </a:moveTo>
                            <a:cubicBezTo>
                              <a:pt x="35009" y="10189"/>
                              <a:pt x="34733" y="24985"/>
                              <a:pt x="25436" y="33941"/>
                            </a:cubicBezTo>
                            <a:cubicBezTo>
                              <a:pt x="18664" y="40465"/>
                              <a:pt x="8641" y="42296"/>
                              <a:pt x="0" y="38586"/>
                            </a:cubicBezTo>
                            <a:cubicBezTo>
                              <a:pt x="8945" y="47899"/>
                              <a:pt x="23745" y="48197"/>
                              <a:pt x="33058" y="39252"/>
                            </a:cubicBezTo>
                            <a:cubicBezTo>
                              <a:pt x="42371" y="30307"/>
                              <a:pt x="42669" y="15506"/>
                              <a:pt x="33724" y="6194"/>
                            </a:cubicBezTo>
                            <a:cubicBezTo>
                              <a:pt x="31549" y="3930"/>
                              <a:pt x="28940" y="2126"/>
                              <a:pt x="26053" y="892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277" name="Google Shape;277;p7"/>
                    <p:cNvSpPr/>
                    <p:nvPr/>
                  </p:nvSpPr>
                  <p:spPr>
                    <a:xfrm>
                      <a:off x="5985948" y="4459691"/>
                      <a:ext cx="20878" cy="2536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0878" h="25364" extrusionOk="0">
                          <a:moveTo>
                            <a:pt x="18333" y="18132"/>
                          </a:moveTo>
                          <a:cubicBezTo>
                            <a:pt x="14560" y="24667"/>
                            <a:pt x="7967" y="27923"/>
                            <a:pt x="3608" y="25406"/>
                          </a:cubicBezTo>
                          <a:cubicBezTo>
                            <a:pt x="-752" y="22889"/>
                            <a:pt x="-1227" y="15551"/>
                            <a:pt x="2545" y="9017"/>
                          </a:cubicBezTo>
                          <a:cubicBezTo>
                            <a:pt x="6318" y="2482"/>
                            <a:pt x="12911" y="-774"/>
                            <a:pt x="17270" y="1743"/>
                          </a:cubicBezTo>
                          <a:cubicBezTo>
                            <a:pt x="21630" y="4260"/>
                            <a:pt x="22105" y="11597"/>
                            <a:pt x="18333" y="18132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278" name="Google Shape;278;p7"/>
                  <p:cNvSpPr/>
                  <p:nvPr/>
                </p:nvSpPr>
                <p:spPr>
                  <a:xfrm>
                    <a:off x="5987733" y="4459161"/>
                    <a:ext cx="12286" cy="132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286" h="13211" extrusionOk="0">
                        <a:moveTo>
                          <a:pt x="9238" y="10228"/>
                        </a:moveTo>
                        <a:cubicBezTo>
                          <a:pt x="6308" y="13550"/>
                          <a:pt x="2547" y="15019"/>
                          <a:pt x="838" y="13511"/>
                        </a:cubicBezTo>
                        <a:cubicBezTo>
                          <a:pt x="-871" y="12003"/>
                          <a:pt x="118" y="8088"/>
                          <a:pt x="3048" y="4767"/>
                        </a:cubicBezTo>
                        <a:cubicBezTo>
                          <a:pt x="5978" y="1446"/>
                          <a:pt x="9739" y="-23"/>
                          <a:pt x="11448" y="1484"/>
                        </a:cubicBezTo>
                        <a:cubicBezTo>
                          <a:pt x="13158" y="2993"/>
                          <a:pt x="12168" y="6908"/>
                          <a:pt x="9238" y="10228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279" name="Google Shape;279;p7"/>
                <p:cNvGrpSpPr/>
                <p:nvPr/>
              </p:nvGrpSpPr>
              <p:grpSpPr>
                <a:xfrm>
                  <a:off x="6131242" y="4136240"/>
                  <a:ext cx="31741" cy="31741"/>
                  <a:chOff x="6131242" y="4136240"/>
                  <a:chExt cx="31741" cy="31741"/>
                </a:xfrm>
              </p:grpSpPr>
              <p:grpSp>
                <p:nvGrpSpPr>
                  <p:cNvPr id="280" name="Google Shape;280;p7"/>
                  <p:cNvGrpSpPr/>
                  <p:nvPr/>
                </p:nvGrpSpPr>
                <p:grpSpPr>
                  <a:xfrm>
                    <a:off x="6131242" y="4136240"/>
                    <a:ext cx="31741" cy="31741"/>
                    <a:chOff x="6131242" y="4136240"/>
                    <a:chExt cx="31741" cy="31741"/>
                  </a:xfrm>
                </p:grpSpPr>
                <p:grpSp>
                  <p:nvGrpSpPr>
                    <p:cNvPr id="281" name="Google Shape;281;p7"/>
                    <p:cNvGrpSpPr/>
                    <p:nvPr/>
                  </p:nvGrpSpPr>
                  <p:grpSpPr>
                    <a:xfrm>
                      <a:off x="6131242" y="4136240"/>
                      <a:ext cx="31741" cy="31741"/>
                      <a:chOff x="6131242" y="4136240"/>
                      <a:chExt cx="31741" cy="31741"/>
                    </a:xfrm>
                  </p:grpSpPr>
                  <p:sp>
                    <p:nvSpPr>
                      <p:cNvPr id="282" name="Google Shape;282;p7"/>
                      <p:cNvSpPr/>
                      <p:nvPr/>
                    </p:nvSpPr>
                    <p:spPr>
                      <a:xfrm>
                        <a:off x="6131242" y="4136240"/>
                        <a:ext cx="31741" cy="31741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1741" h="31741" extrusionOk="0">
                            <a:moveTo>
                              <a:pt x="31741" y="16763"/>
                            </a:moveTo>
                            <a:cubicBezTo>
                              <a:pt x="31741" y="25528"/>
                              <a:pt x="24636" y="32633"/>
                              <a:pt x="15871" y="32633"/>
                            </a:cubicBezTo>
                            <a:cubicBezTo>
                              <a:pt x="7106" y="32633"/>
                              <a:pt x="0" y="25528"/>
                              <a:pt x="0" y="16763"/>
                            </a:cubicBezTo>
                            <a:cubicBezTo>
                              <a:pt x="0" y="7998"/>
                              <a:pt x="7106" y="892"/>
                              <a:pt x="15871" y="892"/>
                            </a:cubicBezTo>
                            <a:cubicBezTo>
                              <a:pt x="24636" y="892"/>
                              <a:pt x="31741" y="7998"/>
                              <a:pt x="31741" y="16763"/>
                            </a:cubicBezTo>
                            <a:close/>
                          </a:path>
                        </a:pathLst>
                      </a:custGeom>
                      <a:solidFill>
                        <a:srgbClr val="9075FE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283" name="Google Shape;283;p7"/>
                      <p:cNvSpPr/>
                      <p:nvPr/>
                    </p:nvSpPr>
                    <p:spPr>
                      <a:xfrm>
                        <a:off x="6135689" y="4137525"/>
                        <a:ext cx="27293" cy="3043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7293" h="30437" extrusionOk="0">
                            <a:moveTo>
                              <a:pt x="17670" y="892"/>
                            </a:moveTo>
                            <a:cubicBezTo>
                              <a:pt x="23744" y="7198"/>
                              <a:pt x="23556" y="17234"/>
                              <a:pt x="17249" y="23307"/>
                            </a:cubicBezTo>
                            <a:cubicBezTo>
                              <a:pt x="12657" y="27731"/>
                              <a:pt x="5860" y="28972"/>
                              <a:pt x="0" y="26457"/>
                            </a:cubicBezTo>
                            <a:cubicBezTo>
                              <a:pt x="6067" y="32773"/>
                              <a:pt x="16105" y="32976"/>
                              <a:pt x="22421" y="26909"/>
                            </a:cubicBezTo>
                            <a:cubicBezTo>
                              <a:pt x="28737" y="20842"/>
                              <a:pt x="28939" y="10804"/>
                              <a:pt x="22873" y="4488"/>
                            </a:cubicBezTo>
                            <a:cubicBezTo>
                              <a:pt x="21398" y="2952"/>
                              <a:pt x="19628" y="1729"/>
                              <a:pt x="17670" y="892"/>
                            </a:cubicBezTo>
                            <a:close/>
                          </a:path>
                        </a:pathLst>
                      </a:custGeom>
                      <a:solidFill>
                        <a:srgbClr val="7F67E0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284" name="Google Shape;284;p7"/>
                    <p:cNvSpPr/>
                    <p:nvPr/>
                  </p:nvSpPr>
                  <p:spPr>
                    <a:xfrm>
                      <a:off x="6134137" y="4139899"/>
                      <a:ext cx="14160" cy="1720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4160" h="17203" extrusionOk="0">
                          <a:moveTo>
                            <a:pt x="12434" y="12584"/>
                          </a:moveTo>
                          <a:cubicBezTo>
                            <a:pt x="9875" y="17017"/>
                            <a:pt x="5404" y="19225"/>
                            <a:pt x="2447" y="17518"/>
                          </a:cubicBezTo>
                          <a:cubicBezTo>
                            <a:pt x="-510" y="15812"/>
                            <a:pt x="-832" y="10835"/>
                            <a:pt x="1726" y="6403"/>
                          </a:cubicBezTo>
                          <a:cubicBezTo>
                            <a:pt x="4285" y="1971"/>
                            <a:pt x="8757" y="-238"/>
                            <a:pt x="11713" y="1469"/>
                          </a:cubicBezTo>
                          <a:cubicBezTo>
                            <a:pt x="14670" y="3176"/>
                            <a:pt x="14993" y="8153"/>
                            <a:pt x="12434" y="12584"/>
                          </a:cubicBezTo>
                          <a:close/>
                        </a:path>
                      </a:pathLst>
                    </a:custGeom>
                    <a:solidFill>
                      <a:srgbClr val="A18AFF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285" name="Google Shape;285;p7"/>
                  <p:cNvSpPr/>
                  <p:nvPr/>
                </p:nvSpPr>
                <p:spPr>
                  <a:xfrm>
                    <a:off x="6135348" y="4139540"/>
                    <a:ext cx="8332" cy="89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332" h="8960" extrusionOk="0">
                        <a:moveTo>
                          <a:pt x="6265" y="7224"/>
                        </a:moveTo>
                        <a:cubicBezTo>
                          <a:pt x="4278" y="9477"/>
                          <a:pt x="1728" y="10474"/>
                          <a:pt x="568" y="9451"/>
                        </a:cubicBezTo>
                        <a:cubicBezTo>
                          <a:pt x="-591" y="8428"/>
                          <a:pt x="80" y="5773"/>
                          <a:pt x="2067" y="3521"/>
                        </a:cubicBezTo>
                        <a:cubicBezTo>
                          <a:pt x="4054" y="1268"/>
                          <a:pt x="6605" y="271"/>
                          <a:pt x="7764" y="1294"/>
                        </a:cubicBezTo>
                        <a:cubicBezTo>
                          <a:pt x="8924" y="2317"/>
                          <a:pt x="8253" y="4972"/>
                          <a:pt x="6265" y="7224"/>
                        </a:cubicBezTo>
                        <a:close/>
                      </a:path>
                    </a:pathLst>
                  </a:custGeom>
                  <a:solidFill>
                    <a:srgbClr val="FBFFF6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286" name="Google Shape;286;p7"/>
                <p:cNvGrpSpPr/>
                <p:nvPr/>
              </p:nvGrpSpPr>
              <p:grpSpPr>
                <a:xfrm>
                  <a:off x="6160919" y="4436497"/>
                  <a:ext cx="71752" cy="71752"/>
                  <a:chOff x="6160919" y="4436497"/>
                  <a:chExt cx="71752" cy="71752"/>
                </a:xfrm>
              </p:grpSpPr>
              <p:grpSp>
                <p:nvGrpSpPr>
                  <p:cNvPr id="287" name="Google Shape;287;p7"/>
                  <p:cNvGrpSpPr/>
                  <p:nvPr/>
                </p:nvGrpSpPr>
                <p:grpSpPr>
                  <a:xfrm>
                    <a:off x="6160919" y="4436497"/>
                    <a:ext cx="71752" cy="71752"/>
                    <a:chOff x="6160919" y="4436497"/>
                    <a:chExt cx="71752" cy="71752"/>
                  </a:xfrm>
                </p:grpSpPr>
                <p:grpSp>
                  <p:nvGrpSpPr>
                    <p:cNvPr id="288" name="Google Shape;288;p7"/>
                    <p:cNvGrpSpPr/>
                    <p:nvPr/>
                  </p:nvGrpSpPr>
                  <p:grpSpPr>
                    <a:xfrm>
                      <a:off x="6160919" y="4436497"/>
                      <a:ext cx="71752" cy="71752"/>
                      <a:chOff x="6160919" y="4436497"/>
                      <a:chExt cx="71752" cy="71752"/>
                    </a:xfrm>
                  </p:grpSpPr>
                  <p:sp>
                    <p:nvSpPr>
                      <p:cNvPr id="289" name="Google Shape;289;p7"/>
                      <p:cNvSpPr/>
                      <p:nvPr/>
                    </p:nvSpPr>
                    <p:spPr>
                      <a:xfrm>
                        <a:off x="6160919" y="4436497"/>
                        <a:ext cx="71751" cy="7175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71751" h="71752" extrusionOk="0">
                            <a:moveTo>
                              <a:pt x="71752" y="36769"/>
                            </a:moveTo>
                            <a:cubicBezTo>
                              <a:pt x="71752" y="56582"/>
                              <a:pt x="55689" y="72644"/>
                              <a:pt x="35875" y="72644"/>
                            </a:cubicBezTo>
                            <a:cubicBezTo>
                              <a:pt x="16062" y="72644"/>
                              <a:pt x="0" y="56582"/>
                              <a:pt x="0" y="36768"/>
                            </a:cubicBezTo>
                            <a:cubicBezTo>
                              <a:pt x="0" y="16954"/>
                              <a:pt x="16062" y="892"/>
                              <a:pt x="35875" y="892"/>
                            </a:cubicBezTo>
                            <a:cubicBezTo>
                              <a:pt x="55689" y="892"/>
                              <a:pt x="71752" y="16954"/>
                              <a:pt x="71752" y="36768"/>
                            </a:cubicBezTo>
                            <a:cubicBezTo>
                              <a:pt x="71752" y="36768"/>
                              <a:pt x="71752" y="36768"/>
                              <a:pt x="71752" y="36769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290" name="Google Shape;290;p7"/>
                      <p:cNvSpPr/>
                      <p:nvPr/>
                    </p:nvSpPr>
                    <p:spPr>
                      <a:xfrm>
                        <a:off x="6170974" y="4439402"/>
                        <a:ext cx="61697" cy="6880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61697" h="68805" extrusionOk="0">
                            <a:moveTo>
                              <a:pt x="39943" y="892"/>
                            </a:moveTo>
                            <a:cubicBezTo>
                              <a:pt x="53674" y="15146"/>
                              <a:pt x="53250" y="37831"/>
                              <a:pt x="38996" y="51562"/>
                            </a:cubicBezTo>
                            <a:cubicBezTo>
                              <a:pt x="28613" y="61563"/>
                              <a:pt x="13248" y="64369"/>
                              <a:pt x="0" y="58683"/>
                            </a:cubicBezTo>
                            <a:cubicBezTo>
                              <a:pt x="13714" y="72960"/>
                              <a:pt x="36405" y="73417"/>
                              <a:pt x="50683" y="59704"/>
                            </a:cubicBezTo>
                            <a:cubicBezTo>
                              <a:pt x="64961" y="45990"/>
                              <a:pt x="65418" y="23299"/>
                              <a:pt x="51704" y="9021"/>
                            </a:cubicBezTo>
                            <a:cubicBezTo>
                              <a:pt x="48370" y="5549"/>
                              <a:pt x="44370" y="2785"/>
                              <a:pt x="39944" y="892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291" name="Google Shape;291;p7"/>
                    <p:cNvSpPr/>
                    <p:nvPr/>
                  </p:nvSpPr>
                  <p:spPr>
                    <a:xfrm>
                      <a:off x="6167464" y="4444766"/>
                      <a:ext cx="32010" cy="3888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2010" h="38889" extrusionOk="0">
                          <a:moveTo>
                            <a:pt x="28107" y="27324"/>
                          </a:moveTo>
                          <a:cubicBezTo>
                            <a:pt x="22323" y="37342"/>
                            <a:pt x="12216" y="42336"/>
                            <a:pt x="5532" y="38477"/>
                          </a:cubicBezTo>
                          <a:cubicBezTo>
                            <a:pt x="-1152" y="34618"/>
                            <a:pt x="-1881" y="23368"/>
                            <a:pt x="3903" y="13349"/>
                          </a:cubicBezTo>
                          <a:cubicBezTo>
                            <a:pt x="9687" y="3331"/>
                            <a:pt x="19794" y="-1662"/>
                            <a:pt x="26478" y="2196"/>
                          </a:cubicBezTo>
                          <a:cubicBezTo>
                            <a:pt x="33162" y="6056"/>
                            <a:pt x="33892" y="17305"/>
                            <a:pt x="28107" y="27324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292" name="Google Shape;292;p7"/>
                  <p:cNvSpPr/>
                  <p:nvPr/>
                </p:nvSpPr>
                <p:spPr>
                  <a:xfrm>
                    <a:off x="6170201" y="4443955"/>
                    <a:ext cx="18836" cy="2025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36" h="20255" extrusionOk="0">
                        <a:moveTo>
                          <a:pt x="14163" y="15206"/>
                        </a:moveTo>
                        <a:cubicBezTo>
                          <a:pt x="9672" y="20298"/>
                          <a:pt x="3906" y="22551"/>
                          <a:pt x="1285" y="20239"/>
                        </a:cubicBezTo>
                        <a:cubicBezTo>
                          <a:pt x="-1336" y="17927"/>
                          <a:pt x="181" y="11926"/>
                          <a:pt x="4673" y="6833"/>
                        </a:cubicBezTo>
                        <a:cubicBezTo>
                          <a:pt x="9165" y="1742"/>
                          <a:pt x="14930" y="-512"/>
                          <a:pt x="17552" y="1801"/>
                        </a:cubicBezTo>
                        <a:cubicBezTo>
                          <a:pt x="20172" y="4113"/>
                          <a:pt x="18656" y="10114"/>
                          <a:pt x="14163" y="15206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  <p:sp>
            <p:nvSpPr>
              <p:cNvPr id="293" name="Google Shape;293;p7"/>
              <p:cNvSpPr/>
              <p:nvPr/>
            </p:nvSpPr>
            <p:spPr>
              <a:xfrm rot="-710525">
                <a:off x="-171196" y="4397105"/>
                <a:ext cx="776878" cy="89226"/>
              </a:xfrm>
              <a:custGeom>
                <a:avLst/>
                <a:gdLst/>
                <a:ahLst/>
                <a:cxnLst/>
                <a:rect l="l" t="t" r="r" b="b"/>
                <a:pathLst>
                  <a:path w="613180" h="70425" extrusionOk="0">
                    <a:moveTo>
                      <a:pt x="613181" y="36104"/>
                    </a:moveTo>
                    <a:cubicBezTo>
                      <a:pt x="613181" y="55552"/>
                      <a:pt x="475916" y="71317"/>
                      <a:pt x="306590" y="71317"/>
                    </a:cubicBezTo>
                    <a:cubicBezTo>
                      <a:pt x="137265" y="71317"/>
                      <a:pt x="0" y="55552"/>
                      <a:pt x="0" y="36104"/>
                    </a:cubicBezTo>
                    <a:cubicBezTo>
                      <a:pt x="0" y="16657"/>
                      <a:pt x="137266" y="892"/>
                      <a:pt x="306590" y="892"/>
                    </a:cubicBezTo>
                    <a:cubicBezTo>
                      <a:pt x="475915" y="892"/>
                      <a:pt x="613181" y="16657"/>
                      <a:pt x="613181" y="36104"/>
                    </a:cubicBezTo>
                    <a:close/>
                  </a:path>
                </a:pathLst>
              </a:custGeom>
              <a:solidFill>
                <a:srgbClr val="2B0759">
                  <a:alpha val="1013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grpSp>
            <p:nvGrpSpPr>
              <p:cNvPr id="294" name="Google Shape;294;p7"/>
              <p:cNvGrpSpPr/>
              <p:nvPr/>
            </p:nvGrpSpPr>
            <p:grpSpPr>
              <a:xfrm rot="-707944">
                <a:off x="-238932" y="3699921"/>
                <a:ext cx="881049" cy="1330692"/>
                <a:chOff x="5753273" y="3988589"/>
                <a:chExt cx="694782" cy="1049266"/>
              </a:xfrm>
            </p:grpSpPr>
            <p:sp>
              <p:nvSpPr>
                <p:cNvPr id="295" name="Google Shape;295;p7"/>
                <p:cNvSpPr/>
                <p:nvPr/>
              </p:nvSpPr>
              <p:spPr>
                <a:xfrm>
                  <a:off x="5753273" y="3988589"/>
                  <a:ext cx="694782" cy="10492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4782" h="1049266" extrusionOk="0">
                      <a:moveTo>
                        <a:pt x="449185" y="370722"/>
                      </a:moveTo>
                      <a:lnTo>
                        <a:pt x="449185" y="892"/>
                      </a:lnTo>
                      <a:lnTo>
                        <a:pt x="245597" y="892"/>
                      </a:lnTo>
                      <a:lnTo>
                        <a:pt x="245597" y="370722"/>
                      </a:lnTo>
                      <a:cubicBezTo>
                        <a:pt x="62213" y="426941"/>
                        <a:pt x="-40874" y="621178"/>
                        <a:pt x="15345" y="804562"/>
                      </a:cubicBezTo>
                      <a:cubicBezTo>
                        <a:pt x="71565" y="987945"/>
                        <a:pt x="265801" y="1091033"/>
                        <a:pt x="449185" y="1034813"/>
                      </a:cubicBezTo>
                      <a:cubicBezTo>
                        <a:pt x="632569" y="978594"/>
                        <a:pt x="735656" y="784357"/>
                        <a:pt x="679437" y="600974"/>
                      </a:cubicBezTo>
                      <a:cubicBezTo>
                        <a:pt x="645652" y="490769"/>
                        <a:pt x="559390" y="404507"/>
                        <a:pt x="449185" y="37072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96" name="Google Shape;296;p7"/>
                <p:cNvSpPr/>
                <p:nvPr/>
              </p:nvSpPr>
              <p:spPr>
                <a:xfrm>
                  <a:off x="5773361" y="3988589"/>
                  <a:ext cx="654661" cy="1029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4661" h="1029294" extrusionOk="0">
                      <a:moveTo>
                        <a:pt x="327303" y="1030187"/>
                      </a:moveTo>
                      <a:cubicBezTo>
                        <a:pt x="146490" y="1030138"/>
                        <a:pt x="-49" y="883520"/>
                        <a:pt x="0" y="702706"/>
                      </a:cubicBezTo>
                      <a:cubicBezTo>
                        <a:pt x="39" y="558919"/>
                        <a:pt x="93891" y="431985"/>
                        <a:pt x="231353" y="389806"/>
                      </a:cubicBezTo>
                      <a:lnTo>
                        <a:pt x="245468" y="385485"/>
                      </a:lnTo>
                      <a:lnTo>
                        <a:pt x="245468" y="892"/>
                      </a:lnTo>
                      <a:lnTo>
                        <a:pt x="409138" y="892"/>
                      </a:lnTo>
                      <a:lnTo>
                        <a:pt x="409138" y="385485"/>
                      </a:lnTo>
                      <a:lnTo>
                        <a:pt x="423254" y="389806"/>
                      </a:lnTo>
                      <a:cubicBezTo>
                        <a:pt x="489437" y="410308"/>
                        <a:pt x="547491" y="451115"/>
                        <a:pt x="589192" y="506446"/>
                      </a:cubicBezTo>
                      <a:cubicBezTo>
                        <a:pt x="697653" y="651092"/>
                        <a:pt x="668319" y="856275"/>
                        <a:pt x="523673" y="964736"/>
                      </a:cubicBezTo>
                      <a:cubicBezTo>
                        <a:pt x="467018" y="1007218"/>
                        <a:pt x="398116" y="1030183"/>
                        <a:pt x="327303" y="103018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97" name="Google Shape;297;p7"/>
                <p:cNvSpPr/>
                <p:nvPr/>
              </p:nvSpPr>
              <p:spPr>
                <a:xfrm>
                  <a:off x="5998870" y="3988589"/>
                  <a:ext cx="203588" cy="85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588" h="8522" extrusionOk="0">
                      <a:moveTo>
                        <a:pt x="0" y="0"/>
                      </a:moveTo>
                      <a:lnTo>
                        <a:pt x="203588" y="0"/>
                      </a:lnTo>
                      <a:lnTo>
                        <a:pt x="203588" y="8523"/>
                      </a:lnTo>
                      <a:lnTo>
                        <a:pt x="0" y="8523"/>
                      </a:ln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298" name="Google Shape;298;p7"/>
              <p:cNvGrpSpPr/>
              <p:nvPr/>
            </p:nvGrpSpPr>
            <p:grpSpPr>
              <a:xfrm rot="-707944">
                <a:off x="-144701" y="4392407"/>
                <a:ext cx="830306" cy="605353"/>
                <a:chOff x="5773236" y="4540230"/>
                <a:chExt cx="654767" cy="477328"/>
              </a:xfrm>
            </p:grpSpPr>
            <p:grpSp>
              <p:nvGrpSpPr>
                <p:cNvPr id="299" name="Google Shape;299;p7"/>
                <p:cNvGrpSpPr/>
                <p:nvPr/>
              </p:nvGrpSpPr>
              <p:grpSpPr>
                <a:xfrm>
                  <a:off x="5773236" y="4575443"/>
                  <a:ext cx="654767" cy="442115"/>
                  <a:chOff x="5773236" y="4575443"/>
                  <a:chExt cx="654767" cy="442115"/>
                </a:xfrm>
              </p:grpSpPr>
              <p:sp>
                <p:nvSpPr>
                  <p:cNvPr id="300" name="Google Shape;300;p7"/>
                  <p:cNvSpPr/>
                  <p:nvPr/>
                </p:nvSpPr>
                <p:spPr>
                  <a:xfrm>
                    <a:off x="5773236" y="4575443"/>
                    <a:ext cx="654767" cy="4421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54767" h="442115" extrusionOk="0">
                        <a:moveTo>
                          <a:pt x="20837" y="892"/>
                        </a:moveTo>
                        <a:cubicBezTo>
                          <a:pt x="-42503" y="170217"/>
                          <a:pt x="43415" y="358830"/>
                          <a:pt x="212741" y="422170"/>
                        </a:cubicBezTo>
                        <a:cubicBezTo>
                          <a:pt x="382066" y="485510"/>
                          <a:pt x="570679" y="399592"/>
                          <a:pt x="634019" y="230267"/>
                        </a:cubicBezTo>
                        <a:cubicBezTo>
                          <a:pt x="661684" y="156311"/>
                          <a:pt x="661684" y="74848"/>
                          <a:pt x="634019" y="892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301" name="Google Shape;301;p7"/>
                  <p:cNvSpPr/>
                  <p:nvPr/>
                </p:nvSpPr>
                <p:spPr>
                  <a:xfrm>
                    <a:off x="5791785" y="4599399"/>
                    <a:ext cx="532427" cy="3373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2427" h="337314" extrusionOk="0">
                        <a:moveTo>
                          <a:pt x="10814" y="892"/>
                        </a:moveTo>
                        <a:cubicBezTo>
                          <a:pt x="10814" y="892"/>
                          <a:pt x="-63702" y="227763"/>
                          <a:pt x="178476" y="338207"/>
                        </a:cubicBezTo>
                        <a:cubicBezTo>
                          <a:pt x="178476" y="338207"/>
                          <a:pt x="45411" y="219779"/>
                          <a:pt x="50734" y="65424"/>
                        </a:cubicBezTo>
                        <a:cubicBezTo>
                          <a:pt x="50734" y="65424"/>
                          <a:pt x="350129" y="114658"/>
                          <a:pt x="532428" y="22843"/>
                        </a:cubicBezTo>
                        <a:cubicBezTo>
                          <a:pt x="532428" y="22843"/>
                          <a:pt x="203758" y="56119"/>
                          <a:pt x="10814" y="892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962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302" name="Google Shape;302;p7"/>
                <p:cNvSpPr/>
                <p:nvPr/>
              </p:nvSpPr>
              <p:spPr>
                <a:xfrm>
                  <a:off x="5794074" y="4540230"/>
                  <a:ext cx="613180" cy="70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3180" h="70425" extrusionOk="0">
                      <a:moveTo>
                        <a:pt x="613181" y="36104"/>
                      </a:moveTo>
                      <a:cubicBezTo>
                        <a:pt x="613181" y="55552"/>
                        <a:pt x="475916" y="71317"/>
                        <a:pt x="306590" y="71317"/>
                      </a:cubicBezTo>
                      <a:cubicBezTo>
                        <a:pt x="137265" y="71317"/>
                        <a:pt x="0" y="55552"/>
                        <a:pt x="0" y="36104"/>
                      </a:cubicBezTo>
                      <a:cubicBezTo>
                        <a:pt x="0" y="16657"/>
                        <a:pt x="137266" y="892"/>
                        <a:pt x="306590" y="892"/>
                      </a:cubicBezTo>
                      <a:cubicBezTo>
                        <a:pt x="475915" y="892"/>
                        <a:pt x="613181" y="16657"/>
                        <a:pt x="613181" y="36104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grpSp>
              <p:nvGrpSpPr>
                <p:cNvPr id="303" name="Google Shape;303;p7"/>
                <p:cNvGrpSpPr/>
                <p:nvPr/>
              </p:nvGrpSpPr>
              <p:grpSpPr>
                <a:xfrm>
                  <a:off x="5894414" y="4696864"/>
                  <a:ext cx="412500" cy="199597"/>
                  <a:chOff x="5894414" y="4696864"/>
                  <a:chExt cx="412500" cy="199597"/>
                </a:xfrm>
              </p:grpSpPr>
              <p:sp>
                <p:nvSpPr>
                  <p:cNvPr id="304" name="Google Shape;304;p7"/>
                  <p:cNvSpPr/>
                  <p:nvPr/>
                </p:nvSpPr>
                <p:spPr>
                  <a:xfrm>
                    <a:off x="5894414" y="4705514"/>
                    <a:ext cx="58548" cy="585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548" h="58548" extrusionOk="0">
                        <a:moveTo>
                          <a:pt x="58548" y="30167"/>
                        </a:moveTo>
                        <a:cubicBezTo>
                          <a:pt x="58548" y="46334"/>
                          <a:pt x="45441" y="59441"/>
                          <a:pt x="29274" y="59441"/>
                        </a:cubicBezTo>
                        <a:cubicBezTo>
                          <a:pt x="13106" y="59440"/>
                          <a:pt x="0" y="46334"/>
                          <a:pt x="0" y="30166"/>
                        </a:cubicBezTo>
                        <a:cubicBezTo>
                          <a:pt x="0" y="13998"/>
                          <a:pt x="13107" y="892"/>
                          <a:pt x="29275" y="892"/>
                        </a:cubicBezTo>
                        <a:cubicBezTo>
                          <a:pt x="45442" y="892"/>
                          <a:pt x="58548" y="13998"/>
                          <a:pt x="58548" y="30165"/>
                        </a:cubicBezTo>
                        <a:cubicBezTo>
                          <a:pt x="58548" y="30166"/>
                          <a:pt x="58548" y="30166"/>
                          <a:pt x="58548" y="30167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305" name="Google Shape;305;p7"/>
                  <p:cNvSpPr/>
                  <p:nvPr/>
                </p:nvSpPr>
                <p:spPr>
                  <a:xfrm>
                    <a:off x="6088023" y="4837913"/>
                    <a:ext cx="58548" cy="585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548" h="58548" extrusionOk="0">
                        <a:moveTo>
                          <a:pt x="58548" y="30166"/>
                        </a:moveTo>
                        <a:cubicBezTo>
                          <a:pt x="58548" y="46334"/>
                          <a:pt x="45442" y="59440"/>
                          <a:pt x="29275" y="59441"/>
                        </a:cubicBezTo>
                        <a:cubicBezTo>
                          <a:pt x="13107" y="59441"/>
                          <a:pt x="0" y="46334"/>
                          <a:pt x="0" y="30167"/>
                        </a:cubicBezTo>
                        <a:cubicBezTo>
                          <a:pt x="0" y="13999"/>
                          <a:pt x="13106" y="892"/>
                          <a:pt x="29274" y="892"/>
                        </a:cubicBezTo>
                        <a:cubicBezTo>
                          <a:pt x="29274" y="892"/>
                          <a:pt x="29274" y="892"/>
                          <a:pt x="29275" y="892"/>
                        </a:cubicBezTo>
                        <a:cubicBezTo>
                          <a:pt x="45442" y="892"/>
                          <a:pt x="58548" y="13998"/>
                          <a:pt x="58548" y="30166"/>
                        </a:cubicBezTo>
                        <a:cubicBezTo>
                          <a:pt x="58548" y="30166"/>
                          <a:pt x="58548" y="30166"/>
                          <a:pt x="58548" y="30166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306" name="Google Shape;306;p7"/>
                  <p:cNvSpPr/>
                  <p:nvPr/>
                </p:nvSpPr>
                <p:spPr>
                  <a:xfrm>
                    <a:off x="6231067" y="4696864"/>
                    <a:ext cx="75847" cy="758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5847" h="75847" extrusionOk="0">
                        <a:moveTo>
                          <a:pt x="75847" y="38816"/>
                        </a:moveTo>
                        <a:cubicBezTo>
                          <a:pt x="75847" y="59761"/>
                          <a:pt x="58868" y="76740"/>
                          <a:pt x="37923" y="76739"/>
                        </a:cubicBezTo>
                        <a:cubicBezTo>
                          <a:pt x="16978" y="76739"/>
                          <a:pt x="0" y="59760"/>
                          <a:pt x="0" y="38815"/>
                        </a:cubicBezTo>
                        <a:cubicBezTo>
                          <a:pt x="0" y="17871"/>
                          <a:pt x="16979" y="892"/>
                          <a:pt x="37923" y="892"/>
                        </a:cubicBezTo>
                        <a:cubicBezTo>
                          <a:pt x="58868" y="892"/>
                          <a:pt x="75847" y="17871"/>
                          <a:pt x="75847" y="38815"/>
                        </a:cubicBezTo>
                        <a:cubicBezTo>
                          <a:pt x="75847" y="38816"/>
                          <a:pt x="75847" y="38816"/>
                          <a:pt x="75847" y="38816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307" name="Google Shape;307;p7"/>
                  <p:cNvSpPr/>
                  <p:nvPr/>
                </p:nvSpPr>
                <p:spPr>
                  <a:xfrm>
                    <a:off x="6102325" y="4719816"/>
                    <a:ext cx="29944" cy="299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44" h="29944" extrusionOk="0">
                        <a:moveTo>
                          <a:pt x="29944" y="15865"/>
                        </a:moveTo>
                        <a:cubicBezTo>
                          <a:pt x="29944" y="24133"/>
                          <a:pt x="23240" y="30836"/>
                          <a:pt x="14971" y="30836"/>
                        </a:cubicBezTo>
                        <a:cubicBezTo>
                          <a:pt x="6703" y="30836"/>
                          <a:pt x="0" y="24132"/>
                          <a:pt x="0" y="15864"/>
                        </a:cubicBezTo>
                        <a:cubicBezTo>
                          <a:pt x="0" y="7595"/>
                          <a:pt x="6703" y="892"/>
                          <a:pt x="14972" y="892"/>
                        </a:cubicBezTo>
                        <a:cubicBezTo>
                          <a:pt x="23241" y="892"/>
                          <a:pt x="29944" y="7595"/>
                          <a:pt x="29944" y="15864"/>
                        </a:cubicBezTo>
                        <a:cubicBezTo>
                          <a:pt x="29944" y="15864"/>
                          <a:pt x="29944" y="15864"/>
                          <a:pt x="29944" y="15865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308" name="Google Shape;308;p7"/>
                  <p:cNvSpPr/>
                  <p:nvPr/>
                </p:nvSpPr>
                <p:spPr>
                  <a:xfrm>
                    <a:off x="6224007" y="4842966"/>
                    <a:ext cx="14120" cy="141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120" h="14120" extrusionOk="0">
                        <a:moveTo>
                          <a:pt x="14120" y="7952"/>
                        </a:moveTo>
                        <a:cubicBezTo>
                          <a:pt x="14120" y="11851"/>
                          <a:pt x="10960" y="15012"/>
                          <a:pt x="7061" y="15012"/>
                        </a:cubicBezTo>
                        <a:cubicBezTo>
                          <a:pt x="3161" y="15013"/>
                          <a:pt x="0" y="11852"/>
                          <a:pt x="0" y="7953"/>
                        </a:cubicBezTo>
                        <a:cubicBezTo>
                          <a:pt x="0" y="4054"/>
                          <a:pt x="3160" y="892"/>
                          <a:pt x="7059" y="892"/>
                        </a:cubicBezTo>
                        <a:cubicBezTo>
                          <a:pt x="7060" y="892"/>
                          <a:pt x="7060" y="892"/>
                          <a:pt x="7060" y="892"/>
                        </a:cubicBezTo>
                        <a:cubicBezTo>
                          <a:pt x="10959" y="892"/>
                          <a:pt x="14120" y="4052"/>
                          <a:pt x="14120" y="7952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309" name="Google Shape;309;p7"/>
                  <p:cNvSpPr/>
                  <p:nvPr/>
                </p:nvSpPr>
                <p:spPr>
                  <a:xfrm>
                    <a:off x="6015096" y="4757002"/>
                    <a:ext cx="14119" cy="1411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119" h="14119" extrusionOk="0">
                        <a:moveTo>
                          <a:pt x="14120" y="7952"/>
                        </a:moveTo>
                        <a:cubicBezTo>
                          <a:pt x="14120" y="11851"/>
                          <a:pt x="10959" y="15012"/>
                          <a:pt x="7059" y="15012"/>
                        </a:cubicBezTo>
                        <a:cubicBezTo>
                          <a:pt x="3161" y="15012"/>
                          <a:pt x="0" y="11851"/>
                          <a:pt x="0" y="7952"/>
                        </a:cubicBezTo>
                        <a:cubicBezTo>
                          <a:pt x="0" y="4053"/>
                          <a:pt x="3161" y="892"/>
                          <a:pt x="7059" y="892"/>
                        </a:cubicBezTo>
                        <a:cubicBezTo>
                          <a:pt x="10958" y="892"/>
                          <a:pt x="14119" y="4052"/>
                          <a:pt x="14120" y="7951"/>
                        </a:cubicBezTo>
                        <a:cubicBezTo>
                          <a:pt x="14120" y="7951"/>
                          <a:pt x="14120" y="7952"/>
                          <a:pt x="14120" y="7952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310" name="Google Shape;310;p7"/>
                  <p:cNvSpPr/>
                  <p:nvPr/>
                </p:nvSpPr>
                <p:spPr>
                  <a:xfrm>
                    <a:off x="5967264" y="4835054"/>
                    <a:ext cx="29944" cy="299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44" h="29944" extrusionOk="0">
                        <a:moveTo>
                          <a:pt x="29944" y="15864"/>
                        </a:moveTo>
                        <a:cubicBezTo>
                          <a:pt x="29945" y="24133"/>
                          <a:pt x="23242" y="30836"/>
                          <a:pt x="14973" y="30836"/>
                        </a:cubicBezTo>
                        <a:cubicBezTo>
                          <a:pt x="6704" y="30836"/>
                          <a:pt x="0" y="24134"/>
                          <a:pt x="0" y="15865"/>
                        </a:cubicBezTo>
                        <a:cubicBezTo>
                          <a:pt x="0" y="7596"/>
                          <a:pt x="6703" y="892"/>
                          <a:pt x="14972" y="892"/>
                        </a:cubicBezTo>
                        <a:cubicBezTo>
                          <a:pt x="14972" y="892"/>
                          <a:pt x="14973" y="892"/>
                          <a:pt x="14973" y="892"/>
                        </a:cubicBezTo>
                        <a:cubicBezTo>
                          <a:pt x="23241" y="892"/>
                          <a:pt x="29944" y="7595"/>
                          <a:pt x="29944" y="15864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  <p:grpSp>
            <p:nvGrpSpPr>
              <p:cNvPr id="311" name="Google Shape;311;p7"/>
              <p:cNvGrpSpPr/>
              <p:nvPr/>
            </p:nvGrpSpPr>
            <p:grpSpPr>
              <a:xfrm rot="-707944">
                <a:off x="-237521" y="3723397"/>
                <a:ext cx="843502" cy="1128543"/>
                <a:chOff x="5767192" y="4005594"/>
                <a:chExt cx="665173" cy="889869"/>
              </a:xfrm>
            </p:grpSpPr>
            <p:sp>
              <p:nvSpPr>
                <p:cNvPr id="312" name="Google Shape;312;p7"/>
                <p:cNvSpPr/>
                <p:nvPr/>
              </p:nvSpPr>
              <p:spPr>
                <a:xfrm>
                  <a:off x="5767192" y="4005594"/>
                  <a:ext cx="298952" cy="8231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8952" h="823138" extrusionOk="0">
                      <a:moveTo>
                        <a:pt x="36778" y="824031"/>
                      </a:moveTo>
                      <a:cubicBezTo>
                        <a:pt x="36778" y="824031"/>
                        <a:pt x="-127597" y="542797"/>
                        <a:pt x="238664" y="357173"/>
                      </a:cubicBezTo>
                      <a:lnTo>
                        <a:pt x="243653" y="892"/>
                      </a:lnTo>
                      <a:lnTo>
                        <a:pt x="298269" y="341739"/>
                      </a:lnTo>
                      <a:cubicBezTo>
                        <a:pt x="301732" y="363191"/>
                        <a:pt x="291827" y="384597"/>
                        <a:pt x="273234" y="395843"/>
                      </a:cubicBezTo>
                      <a:cubicBezTo>
                        <a:pt x="196710" y="442022"/>
                        <a:pt x="6949" y="582317"/>
                        <a:pt x="36778" y="824031"/>
                      </a:cubicBezTo>
                      <a:close/>
                    </a:path>
                  </a:pathLst>
                </a:custGeom>
                <a:solidFill>
                  <a:srgbClr val="FFFFFF">
                    <a:alpha val="30379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313" name="Google Shape;313;p7"/>
                <p:cNvSpPr/>
                <p:nvPr/>
              </p:nvSpPr>
              <p:spPr>
                <a:xfrm>
                  <a:off x="6191148" y="4363205"/>
                  <a:ext cx="241217" cy="53225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1217" h="532258" extrusionOk="0">
                      <a:moveTo>
                        <a:pt x="0" y="892"/>
                      </a:moveTo>
                      <a:cubicBezTo>
                        <a:pt x="0" y="892"/>
                        <a:pt x="398351" y="121980"/>
                        <a:pt x="171232" y="533150"/>
                      </a:cubicBezTo>
                      <a:cubicBezTo>
                        <a:pt x="171232" y="533150"/>
                        <a:pt x="270121" y="157908"/>
                        <a:pt x="0" y="892"/>
                      </a:cubicBezTo>
                      <a:close/>
                    </a:path>
                  </a:pathLst>
                </a:custGeom>
                <a:solidFill>
                  <a:srgbClr val="FFFFFF">
                    <a:alpha val="30379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314" name="Google Shape;314;p7"/>
              <p:cNvSpPr/>
              <p:nvPr/>
            </p:nvSpPr>
            <p:spPr>
              <a:xfrm rot="-710525">
                <a:off x="-106191" y="3638385"/>
                <a:ext cx="327569" cy="75763"/>
              </a:xfrm>
              <a:custGeom>
                <a:avLst/>
                <a:gdLst/>
                <a:ahLst/>
                <a:cxnLst/>
                <a:rect l="l" t="t" r="r" b="b"/>
                <a:pathLst>
                  <a:path w="258546" h="59799" extrusionOk="0">
                    <a:moveTo>
                      <a:pt x="228646" y="60692"/>
                    </a:moveTo>
                    <a:lnTo>
                      <a:pt x="29900" y="60692"/>
                    </a:lnTo>
                    <a:cubicBezTo>
                      <a:pt x="13387" y="60691"/>
                      <a:pt x="0" y="47305"/>
                      <a:pt x="0" y="30792"/>
                    </a:cubicBezTo>
                    <a:lnTo>
                      <a:pt x="0" y="30792"/>
                    </a:lnTo>
                    <a:cubicBezTo>
                      <a:pt x="0" y="14279"/>
                      <a:pt x="13387" y="892"/>
                      <a:pt x="29900" y="892"/>
                    </a:cubicBezTo>
                    <a:lnTo>
                      <a:pt x="228646" y="892"/>
                    </a:lnTo>
                    <a:cubicBezTo>
                      <a:pt x="245159" y="892"/>
                      <a:pt x="258546" y="14279"/>
                      <a:pt x="258546" y="30792"/>
                    </a:cubicBezTo>
                    <a:lnTo>
                      <a:pt x="258546" y="30792"/>
                    </a:lnTo>
                    <a:cubicBezTo>
                      <a:pt x="258546" y="47305"/>
                      <a:pt x="245159" y="60692"/>
                      <a:pt x="228646" y="6069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315" name="Google Shape;315;p7"/>
              <p:cNvSpPr/>
              <p:nvPr/>
            </p:nvSpPr>
            <p:spPr>
              <a:xfrm rot="-709135">
                <a:off x="-171068" y="4397632"/>
                <a:ext cx="778378" cy="89398"/>
              </a:xfrm>
              <a:custGeom>
                <a:avLst/>
                <a:gdLst/>
                <a:ahLst/>
                <a:cxnLst/>
                <a:rect l="l" t="t" r="r" b="b"/>
                <a:pathLst>
                  <a:path w="613180" h="70425" extrusionOk="0">
                    <a:moveTo>
                      <a:pt x="613181" y="36104"/>
                    </a:moveTo>
                    <a:cubicBezTo>
                      <a:pt x="613181" y="55552"/>
                      <a:pt x="475916" y="71317"/>
                      <a:pt x="306590" y="71317"/>
                    </a:cubicBezTo>
                    <a:cubicBezTo>
                      <a:pt x="137265" y="71317"/>
                      <a:pt x="0" y="55552"/>
                      <a:pt x="0" y="36104"/>
                    </a:cubicBezTo>
                    <a:cubicBezTo>
                      <a:pt x="0" y="16657"/>
                      <a:pt x="137266" y="892"/>
                      <a:pt x="306590" y="892"/>
                    </a:cubicBezTo>
                    <a:cubicBezTo>
                      <a:pt x="475915" y="892"/>
                      <a:pt x="613181" y="16657"/>
                      <a:pt x="613181" y="36104"/>
                    </a:cubicBezTo>
                    <a:close/>
                  </a:path>
                </a:pathLst>
              </a:custGeom>
              <a:solidFill>
                <a:srgbClr val="2B0759">
                  <a:alpha val="1013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grpSp>
            <p:nvGrpSpPr>
              <p:cNvPr id="316" name="Google Shape;316;p7"/>
              <p:cNvGrpSpPr/>
              <p:nvPr/>
            </p:nvGrpSpPr>
            <p:grpSpPr>
              <a:xfrm rot="-707944">
                <a:off x="-156360" y="4240393"/>
                <a:ext cx="779869" cy="580049"/>
                <a:chOff x="5791217" y="4417163"/>
                <a:chExt cx="614993" cy="457375"/>
              </a:xfrm>
            </p:grpSpPr>
            <p:sp>
              <p:nvSpPr>
                <p:cNvPr id="317" name="Google Shape;317;p7"/>
                <p:cNvSpPr/>
                <p:nvPr/>
              </p:nvSpPr>
              <p:spPr>
                <a:xfrm>
                  <a:off x="5791217" y="4417163"/>
                  <a:ext cx="162507" cy="457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2507" h="457375" extrusionOk="0">
                      <a:moveTo>
                        <a:pt x="162507" y="892"/>
                      </a:moveTo>
                      <a:cubicBezTo>
                        <a:pt x="153038" y="6539"/>
                        <a:pt x="143883" y="12697"/>
                        <a:pt x="135082" y="19337"/>
                      </a:cubicBezTo>
                      <a:cubicBezTo>
                        <a:pt x="126247" y="25909"/>
                        <a:pt x="117761" y="32905"/>
                        <a:pt x="109623" y="40323"/>
                      </a:cubicBezTo>
                      <a:cubicBezTo>
                        <a:pt x="93184" y="54890"/>
                        <a:pt x="78180" y="70998"/>
                        <a:pt x="64814" y="88426"/>
                      </a:cubicBezTo>
                      <a:cubicBezTo>
                        <a:pt x="51511" y="105817"/>
                        <a:pt x="40082" y="124564"/>
                        <a:pt x="30717" y="144355"/>
                      </a:cubicBezTo>
                      <a:cubicBezTo>
                        <a:pt x="21542" y="164189"/>
                        <a:pt x="14879" y="185092"/>
                        <a:pt x="10885" y="206578"/>
                      </a:cubicBezTo>
                      <a:cubicBezTo>
                        <a:pt x="2259" y="249426"/>
                        <a:pt x="5255" y="294126"/>
                        <a:pt x="16088" y="336524"/>
                      </a:cubicBezTo>
                      <a:cubicBezTo>
                        <a:pt x="21429" y="357840"/>
                        <a:pt x="28437" y="378704"/>
                        <a:pt x="37046" y="398922"/>
                      </a:cubicBezTo>
                      <a:cubicBezTo>
                        <a:pt x="41354" y="409040"/>
                        <a:pt x="46164" y="418953"/>
                        <a:pt x="50707" y="428999"/>
                      </a:cubicBezTo>
                      <a:lnTo>
                        <a:pt x="66151" y="458267"/>
                      </a:lnTo>
                      <a:cubicBezTo>
                        <a:pt x="60478" y="448807"/>
                        <a:pt x="54817" y="439315"/>
                        <a:pt x="49261" y="429755"/>
                      </a:cubicBezTo>
                      <a:cubicBezTo>
                        <a:pt x="44291" y="419890"/>
                        <a:pt x="39043" y="410135"/>
                        <a:pt x="34285" y="400141"/>
                      </a:cubicBezTo>
                      <a:cubicBezTo>
                        <a:pt x="25050" y="379969"/>
                        <a:pt x="17433" y="359096"/>
                        <a:pt x="11503" y="337718"/>
                      </a:cubicBezTo>
                      <a:cubicBezTo>
                        <a:pt x="5452" y="316287"/>
                        <a:pt x="1793" y="294252"/>
                        <a:pt x="595" y="272015"/>
                      </a:cubicBezTo>
                      <a:lnTo>
                        <a:pt x="0" y="255310"/>
                      </a:lnTo>
                      <a:lnTo>
                        <a:pt x="660" y="238595"/>
                      </a:lnTo>
                      <a:lnTo>
                        <a:pt x="826" y="234416"/>
                      </a:lnTo>
                      <a:lnTo>
                        <a:pt x="1297" y="230259"/>
                      </a:lnTo>
                      <a:lnTo>
                        <a:pt x="2263" y="221946"/>
                      </a:lnTo>
                      <a:lnTo>
                        <a:pt x="3251" y="213634"/>
                      </a:lnTo>
                      <a:lnTo>
                        <a:pt x="4844" y="205415"/>
                      </a:lnTo>
                      <a:cubicBezTo>
                        <a:pt x="9112" y="183485"/>
                        <a:pt x="16103" y="162175"/>
                        <a:pt x="25652" y="141978"/>
                      </a:cubicBezTo>
                      <a:cubicBezTo>
                        <a:pt x="35241" y="121850"/>
                        <a:pt x="47137" y="102905"/>
                        <a:pt x="61099" y="85522"/>
                      </a:cubicBezTo>
                      <a:cubicBezTo>
                        <a:pt x="88908" y="50820"/>
                        <a:pt x="123390" y="22044"/>
                        <a:pt x="162507" y="892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318" name="Google Shape;318;p7"/>
                <p:cNvSpPr/>
                <p:nvPr/>
              </p:nvSpPr>
              <p:spPr>
                <a:xfrm>
                  <a:off x="6281334" y="4419232"/>
                  <a:ext cx="124876" cy="3176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4876" h="317624" extrusionOk="0">
                      <a:moveTo>
                        <a:pt x="0" y="892"/>
                      </a:moveTo>
                      <a:cubicBezTo>
                        <a:pt x="25845" y="16543"/>
                        <a:pt x="48578" y="36832"/>
                        <a:pt x="67057" y="60737"/>
                      </a:cubicBezTo>
                      <a:cubicBezTo>
                        <a:pt x="95337" y="96589"/>
                        <a:pt x="113968" y="139083"/>
                        <a:pt x="121176" y="184173"/>
                      </a:cubicBezTo>
                      <a:lnTo>
                        <a:pt x="122100" y="189772"/>
                      </a:lnTo>
                      <a:cubicBezTo>
                        <a:pt x="122377" y="191643"/>
                        <a:pt x="122533" y="193530"/>
                        <a:pt x="122755" y="195407"/>
                      </a:cubicBezTo>
                      <a:lnTo>
                        <a:pt x="123991" y="206682"/>
                      </a:lnTo>
                      <a:lnTo>
                        <a:pt x="124605" y="218001"/>
                      </a:lnTo>
                      <a:lnTo>
                        <a:pt x="124877" y="223660"/>
                      </a:lnTo>
                      <a:lnTo>
                        <a:pt x="124842" y="229324"/>
                      </a:lnTo>
                      <a:cubicBezTo>
                        <a:pt x="124827" y="259466"/>
                        <a:pt x="120743" y="289468"/>
                        <a:pt x="112699" y="318516"/>
                      </a:cubicBezTo>
                      <a:cubicBezTo>
                        <a:pt x="118359" y="289169"/>
                        <a:pt x="120819" y="259295"/>
                        <a:pt x="120036" y="229417"/>
                      </a:cubicBezTo>
                      <a:lnTo>
                        <a:pt x="119894" y="223844"/>
                      </a:lnTo>
                      <a:lnTo>
                        <a:pt x="119446" y="218287"/>
                      </a:lnTo>
                      <a:lnTo>
                        <a:pt x="118618" y="207176"/>
                      </a:lnTo>
                      <a:lnTo>
                        <a:pt x="117188" y="196133"/>
                      </a:lnTo>
                      <a:cubicBezTo>
                        <a:pt x="116935" y="194295"/>
                        <a:pt x="116748" y="192448"/>
                        <a:pt x="116440" y="190620"/>
                      </a:cubicBezTo>
                      <a:lnTo>
                        <a:pt x="115426" y="185149"/>
                      </a:lnTo>
                      <a:cubicBezTo>
                        <a:pt x="112948" y="170526"/>
                        <a:pt x="109263" y="156134"/>
                        <a:pt x="104412" y="142119"/>
                      </a:cubicBezTo>
                      <a:cubicBezTo>
                        <a:pt x="99740" y="128045"/>
                        <a:pt x="93884" y="114392"/>
                        <a:pt x="86908" y="101306"/>
                      </a:cubicBezTo>
                      <a:cubicBezTo>
                        <a:pt x="79985" y="88172"/>
                        <a:pt x="72077" y="75582"/>
                        <a:pt x="63252" y="63643"/>
                      </a:cubicBezTo>
                      <a:cubicBezTo>
                        <a:pt x="54406" y="51668"/>
                        <a:pt x="44678" y="40370"/>
                        <a:pt x="34148" y="29844"/>
                      </a:cubicBezTo>
                      <a:cubicBezTo>
                        <a:pt x="23672" y="19173"/>
                        <a:pt x="12241" y="9482"/>
                        <a:pt x="0" y="892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sp>
          <p:nvSpPr>
            <p:cNvPr id="319" name="Google Shape;319;p7"/>
            <p:cNvSpPr/>
            <p:nvPr/>
          </p:nvSpPr>
          <p:spPr>
            <a:xfrm flipH="1">
              <a:off x="204628" y="950985"/>
              <a:ext cx="319001" cy="335929"/>
            </a:xfrm>
            <a:custGeom>
              <a:avLst/>
              <a:gdLst/>
              <a:ahLst/>
              <a:cxnLst/>
              <a:rect l="l" t="t" r="r" b="b"/>
              <a:pathLst>
                <a:path w="194513" h="204835" extrusionOk="0">
                  <a:moveTo>
                    <a:pt x="177392" y="36383"/>
                  </a:moveTo>
                  <a:lnTo>
                    <a:pt x="80138" y="0"/>
                  </a:lnTo>
                  <a:lnTo>
                    <a:pt x="0" y="66035"/>
                  </a:lnTo>
                  <a:lnTo>
                    <a:pt x="17119" y="168452"/>
                  </a:lnTo>
                  <a:lnTo>
                    <a:pt x="114375" y="204835"/>
                  </a:lnTo>
                  <a:lnTo>
                    <a:pt x="194513" y="138801"/>
                  </a:lnTo>
                  <a:lnTo>
                    <a:pt x="177392" y="36383"/>
                  </a:ln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320" name="Google Shape;320;p7"/>
            <p:cNvGrpSpPr/>
            <p:nvPr/>
          </p:nvGrpSpPr>
          <p:grpSpPr>
            <a:xfrm flipH="1">
              <a:off x="6863386" y="4784318"/>
              <a:ext cx="670971" cy="426896"/>
              <a:chOff x="6780936" y="4251465"/>
              <a:chExt cx="409403" cy="260477"/>
            </a:xfrm>
          </p:grpSpPr>
          <p:sp>
            <p:nvSpPr>
              <p:cNvPr id="321" name="Google Shape;321;p7"/>
              <p:cNvSpPr/>
              <p:nvPr/>
            </p:nvSpPr>
            <p:spPr>
              <a:xfrm>
                <a:off x="6780936" y="4251465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9"/>
                    </a:moveTo>
                    <a:lnTo>
                      <a:pt x="126613" y="0"/>
                    </a:lnTo>
                    <a:lnTo>
                      <a:pt x="19317" y="39638"/>
                    </a:lnTo>
                    <a:lnTo>
                      <a:pt x="0" y="152375"/>
                    </a:lnTo>
                    <a:lnTo>
                      <a:pt x="87972" y="225474"/>
                    </a:lnTo>
                    <a:lnTo>
                      <a:pt x="195265" y="185836"/>
                    </a:lnTo>
                    <a:lnTo>
                      <a:pt x="214585" y="73099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322" name="Google Shape;322;p7"/>
              <p:cNvSpPr/>
              <p:nvPr/>
            </p:nvSpPr>
            <p:spPr>
              <a:xfrm>
                <a:off x="6975754" y="4286469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8"/>
                    </a:moveTo>
                    <a:lnTo>
                      <a:pt x="126613" y="0"/>
                    </a:lnTo>
                    <a:lnTo>
                      <a:pt x="19320" y="39638"/>
                    </a:lnTo>
                    <a:lnTo>
                      <a:pt x="0" y="152375"/>
                    </a:lnTo>
                    <a:lnTo>
                      <a:pt x="87972" y="225473"/>
                    </a:lnTo>
                    <a:lnTo>
                      <a:pt x="195268" y="185836"/>
                    </a:lnTo>
                    <a:lnTo>
                      <a:pt x="214585" y="73098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323" name="Google Shape;323;p7"/>
            <p:cNvSpPr/>
            <p:nvPr/>
          </p:nvSpPr>
          <p:spPr>
            <a:xfrm flipH="1">
              <a:off x="3258452" y="319948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5541"/>
                  </a:moveTo>
                  <a:cubicBezTo>
                    <a:pt x="31082" y="24124"/>
                    <a:pt x="24124" y="31082"/>
                    <a:pt x="15541" y="31082"/>
                  </a:cubicBezTo>
                  <a:cubicBezTo>
                    <a:pt x="6958" y="31082"/>
                    <a:pt x="0" y="24124"/>
                    <a:pt x="0" y="15541"/>
                  </a:cubicBezTo>
                  <a:cubicBezTo>
                    <a:pt x="0" y="6958"/>
                    <a:pt x="6958" y="0"/>
                    <a:pt x="15541" y="0"/>
                  </a:cubicBezTo>
                  <a:cubicBezTo>
                    <a:pt x="24124" y="0"/>
                    <a:pt x="31082" y="6958"/>
                    <a:pt x="31082" y="155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24" name="Google Shape;324;p7"/>
            <p:cNvSpPr/>
            <p:nvPr/>
          </p:nvSpPr>
          <p:spPr>
            <a:xfrm flipH="1">
              <a:off x="1962059" y="4784329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2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6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25" name="Google Shape;325;p7"/>
            <p:cNvSpPr/>
            <p:nvPr/>
          </p:nvSpPr>
          <p:spPr>
            <a:xfrm flipH="1">
              <a:off x="8535656" y="483083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26" name="Google Shape;326;p7"/>
            <p:cNvSpPr/>
            <p:nvPr/>
          </p:nvSpPr>
          <p:spPr>
            <a:xfrm flipH="1">
              <a:off x="8476294" y="4316439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6433"/>
                  </a:moveTo>
                  <a:cubicBezTo>
                    <a:pt x="31082" y="25016"/>
                    <a:pt x="24125" y="31975"/>
                    <a:pt x="15541" y="31975"/>
                  </a:cubicBezTo>
                  <a:cubicBezTo>
                    <a:pt x="6958" y="31975"/>
                    <a:pt x="0" y="25017"/>
                    <a:pt x="0" y="16433"/>
                  </a:cubicBezTo>
                  <a:cubicBezTo>
                    <a:pt x="0" y="7850"/>
                    <a:pt x="6958" y="892"/>
                    <a:pt x="15541" y="892"/>
                  </a:cubicBezTo>
                  <a:cubicBezTo>
                    <a:pt x="15541" y="892"/>
                    <a:pt x="15541" y="892"/>
                    <a:pt x="15542" y="892"/>
                  </a:cubicBezTo>
                  <a:cubicBezTo>
                    <a:pt x="24125" y="892"/>
                    <a:pt x="31082" y="7850"/>
                    <a:pt x="31083" y="16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8"/>
          <p:cNvSpPr/>
          <p:nvPr/>
        </p:nvSpPr>
        <p:spPr>
          <a:xfrm flipH="1">
            <a:off x="-58725" y="-1550"/>
            <a:ext cx="4630724" cy="5146597"/>
          </a:xfrm>
          <a:custGeom>
            <a:avLst/>
            <a:gdLst/>
            <a:ahLst/>
            <a:cxnLst/>
            <a:rect l="l" t="t" r="r" b="b"/>
            <a:pathLst>
              <a:path w="3639076" h="3325749" extrusionOk="0">
                <a:moveTo>
                  <a:pt x="102227" y="3326642"/>
                </a:moveTo>
                <a:cubicBezTo>
                  <a:pt x="102227" y="3326642"/>
                  <a:pt x="-223048" y="2689310"/>
                  <a:pt x="286843" y="2364259"/>
                </a:cubicBezTo>
                <a:cubicBezTo>
                  <a:pt x="796735" y="2039208"/>
                  <a:pt x="858274" y="1305926"/>
                  <a:pt x="286843" y="920916"/>
                </a:cubicBezTo>
                <a:cubicBezTo>
                  <a:pt x="-284587" y="535906"/>
                  <a:pt x="175944" y="892"/>
                  <a:pt x="175944" y="892"/>
                </a:cubicBezTo>
                <a:lnTo>
                  <a:pt x="3639077" y="892"/>
                </a:lnTo>
                <a:lnTo>
                  <a:pt x="3639077" y="332664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grpSp>
        <p:nvGrpSpPr>
          <p:cNvPr id="329" name="Google Shape;329;p8"/>
          <p:cNvGrpSpPr/>
          <p:nvPr/>
        </p:nvGrpSpPr>
        <p:grpSpPr>
          <a:xfrm>
            <a:off x="-287997" y="566239"/>
            <a:ext cx="5309216" cy="4150611"/>
            <a:chOff x="-287997" y="566239"/>
            <a:chExt cx="5309216" cy="4150611"/>
          </a:xfrm>
        </p:grpSpPr>
        <p:sp>
          <p:nvSpPr>
            <p:cNvPr id="330" name="Google Shape;330;p8"/>
            <p:cNvSpPr/>
            <p:nvPr/>
          </p:nvSpPr>
          <p:spPr>
            <a:xfrm>
              <a:off x="4908378" y="4604008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331" name="Google Shape;331;p8"/>
            <p:cNvGrpSpPr/>
            <p:nvPr/>
          </p:nvGrpSpPr>
          <p:grpSpPr>
            <a:xfrm rot="-9086469" flipH="1">
              <a:off x="-226775" y="2416404"/>
              <a:ext cx="670975" cy="426899"/>
              <a:chOff x="6780936" y="4251465"/>
              <a:chExt cx="409403" cy="260477"/>
            </a:xfrm>
          </p:grpSpPr>
          <p:sp>
            <p:nvSpPr>
              <p:cNvPr id="332" name="Google Shape;332;p8"/>
              <p:cNvSpPr/>
              <p:nvPr/>
            </p:nvSpPr>
            <p:spPr>
              <a:xfrm>
                <a:off x="6780936" y="4251465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9"/>
                    </a:moveTo>
                    <a:lnTo>
                      <a:pt x="126613" y="0"/>
                    </a:lnTo>
                    <a:lnTo>
                      <a:pt x="19317" y="39638"/>
                    </a:lnTo>
                    <a:lnTo>
                      <a:pt x="0" y="152375"/>
                    </a:lnTo>
                    <a:lnTo>
                      <a:pt x="87972" y="225474"/>
                    </a:lnTo>
                    <a:lnTo>
                      <a:pt x="195265" y="185836"/>
                    </a:lnTo>
                    <a:lnTo>
                      <a:pt x="214585" y="73099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333" name="Google Shape;333;p8"/>
              <p:cNvSpPr/>
              <p:nvPr/>
            </p:nvSpPr>
            <p:spPr>
              <a:xfrm>
                <a:off x="6975754" y="4286469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8"/>
                    </a:moveTo>
                    <a:lnTo>
                      <a:pt x="126613" y="0"/>
                    </a:lnTo>
                    <a:lnTo>
                      <a:pt x="19320" y="39638"/>
                    </a:lnTo>
                    <a:lnTo>
                      <a:pt x="0" y="152375"/>
                    </a:lnTo>
                    <a:lnTo>
                      <a:pt x="87972" y="225473"/>
                    </a:lnTo>
                    <a:lnTo>
                      <a:pt x="195268" y="185836"/>
                    </a:lnTo>
                    <a:lnTo>
                      <a:pt x="214585" y="73098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334" name="Google Shape;334;p8"/>
            <p:cNvSpPr/>
            <p:nvPr/>
          </p:nvSpPr>
          <p:spPr>
            <a:xfrm>
              <a:off x="359228" y="4363758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35" name="Google Shape;335;p8"/>
            <p:cNvSpPr/>
            <p:nvPr/>
          </p:nvSpPr>
          <p:spPr>
            <a:xfrm>
              <a:off x="541515" y="566239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6433"/>
                  </a:moveTo>
                  <a:cubicBezTo>
                    <a:pt x="31082" y="25016"/>
                    <a:pt x="24125" y="31975"/>
                    <a:pt x="15541" y="31975"/>
                  </a:cubicBezTo>
                  <a:cubicBezTo>
                    <a:pt x="6958" y="31975"/>
                    <a:pt x="0" y="25017"/>
                    <a:pt x="0" y="16433"/>
                  </a:cubicBezTo>
                  <a:cubicBezTo>
                    <a:pt x="0" y="7850"/>
                    <a:pt x="6958" y="892"/>
                    <a:pt x="15541" y="892"/>
                  </a:cubicBezTo>
                  <a:cubicBezTo>
                    <a:pt x="15541" y="892"/>
                    <a:pt x="15541" y="892"/>
                    <a:pt x="15542" y="892"/>
                  </a:cubicBezTo>
                  <a:cubicBezTo>
                    <a:pt x="24125" y="892"/>
                    <a:pt x="31082" y="7850"/>
                    <a:pt x="31083" y="16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sp>
        <p:nvSpPr>
          <p:cNvPr id="336" name="Google Shape;336;p8"/>
          <p:cNvSpPr txBox="1"/>
          <p:nvPr>
            <p:ph type="title"/>
          </p:nvPr>
        </p:nvSpPr>
        <p:spPr>
          <a:xfrm>
            <a:off x="4572000" y="1648542"/>
            <a:ext cx="3513900" cy="188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9"/>
          <p:cNvSpPr txBox="1"/>
          <p:nvPr>
            <p:ph type="title"/>
          </p:nvPr>
        </p:nvSpPr>
        <p:spPr>
          <a:xfrm>
            <a:off x="941825" y="1301209"/>
            <a:ext cx="2552100" cy="104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7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39" name="Google Shape;339;p9"/>
          <p:cNvSpPr txBox="1"/>
          <p:nvPr>
            <p:ph type="subTitle" idx="1"/>
          </p:nvPr>
        </p:nvSpPr>
        <p:spPr>
          <a:xfrm>
            <a:off x="941825" y="2471538"/>
            <a:ext cx="2552100" cy="125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340" name="Google Shape;340;p9"/>
          <p:cNvGrpSpPr/>
          <p:nvPr/>
        </p:nvGrpSpPr>
        <p:grpSpPr>
          <a:xfrm>
            <a:off x="445328" y="-67255"/>
            <a:ext cx="4885417" cy="4898480"/>
            <a:chOff x="445328" y="-67255"/>
            <a:chExt cx="4885417" cy="4898480"/>
          </a:xfrm>
        </p:grpSpPr>
        <p:sp>
          <p:nvSpPr>
            <p:cNvPr id="341" name="Google Shape;341;p9"/>
            <p:cNvSpPr/>
            <p:nvPr/>
          </p:nvSpPr>
          <p:spPr>
            <a:xfrm>
              <a:off x="5217903" y="4718383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342" name="Google Shape;342;p9"/>
            <p:cNvGrpSpPr/>
            <p:nvPr/>
          </p:nvGrpSpPr>
          <p:grpSpPr>
            <a:xfrm>
              <a:off x="3195671" y="-67255"/>
              <a:ext cx="615066" cy="606749"/>
              <a:chOff x="4475733" y="4498537"/>
              <a:chExt cx="375292" cy="370217"/>
            </a:xfrm>
          </p:grpSpPr>
          <p:sp>
            <p:nvSpPr>
              <p:cNvPr id="343" name="Google Shape;343;p9"/>
              <p:cNvSpPr/>
              <p:nvPr/>
            </p:nvSpPr>
            <p:spPr>
              <a:xfrm>
                <a:off x="4475733" y="4677832"/>
                <a:ext cx="206205" cy="190922"/>
              </a:xfrm>
              <a:custGeom>
                <a:avLst/>
                <a:gdLst/>
                <a:ahLst/>
                <a:cxnLst/>
                <a:rect l="l" t="t" r="r" b="b"/>
                <a:pathLst>
                  <a:path w="206205" h="190922" extrusionOk="0">
                    <a:moveTo>
                      <a:pt x="165342" y="12345"/>
                    </a:moveTo>
                    <a:lnTo>
                      <a:pt x="62241" y="0"/>
                    </a:lnTo>
                    <a:lnTo>
                      <a:pt x="0" y="83119"/>
                    </a:lnTo>
                    <a:lnTo>
                      <a:pt x="40860" y="178581"/>
                    </a:lnTo>
                    <a:lnTo>
                      <a:pt x="143962" y="190923"/>
                    </a:lnTo>
                    <a:lnTo>
                      <a:pt x="206206" y="107807"/>
                    </a:lnTo>
                    <a:lnTo>
                      <a:pt x="165342" y="12345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344" name="Google Shape;344;p9"/>
              <p:cNvSpPr/>
              <p:nvPr/>
            </p:nvSpPr>
            <p:spPr>
              <a:xfrm>
                <a:off x="4644820" y="4611234"/>
                <a:ext cx="206205" cy="190922"/>
              </a:xfrm>
              <a:custGeom>
                <a:avLst/>
                <a:gdLst/>
                <a:ahLst/>
                <a:cxnLst/>
                <a:rect l="l" t="t" r="r" b="b"/>
                <a:pathLst>
                  <a:path w="206205" h="190922" extrusionOk="0">
                    <a:moveTo>
                      <a:pt x="165345" y="12345"/>
                    </a:moveTo>
                    <a:lnTo>
                      <a:pt x="62241" y="0"/>
                    </a:lnTo>
                    <a:lnTo>
                      <a:pt x="0" y="83119"/>
                    </a:lnTo>
                    <a:lnTo>
                      <a:pt x="40860" y="178580"/>
                    </a:lnTo>
                    <a:lnTo>
                      <a:pt x="143965" y="190923"/>
                    </a:lnTo>
                    <a:lnTo>
                      <a:pt x="206206" y="107807"/>
                    </a:lnTo>
                    <a:lnTo>
                      <a:pt x="165345" y="12345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345" name="Google Shape;345;p9"/>
              <p:cNvSpPr/>
              <p:nvPr/>
            </p:nvSpPr>
            <p:spPr>
              <a:xfrm>
                <a:off x="4497197" y="4498537"/>
                <a:ext cx="206208" cy="190922"/>
              </a:xfrm>
              <a:custGeom>
                <a:avLst/>
                <a:gdLst/>
                <a:ahLst/>
                <a:cxnLst/>
                <a:rect l="l" t="t" r="r" b="b"/>
                <a:pathLst>
                  <a:path w="206208" h="190922" extrusionOk="0">
                    <a:moveTo>
                      <a:pt x="165345" y="12342"/>
                    </a:moveTo>
                    <a:lnTo>
                      <a:pt x="62241" y="0"/>
                    </a:lnTo>
                    <a:lnTo>
                      <a:pt x="0" y="83116"/>
                    </a:lnTo>
                    <a:lnTo>
                      <a:pt x="40864" y="178581"/>
                    </a:lnTo>
                    <a:lnTo>
                      <a:pt x="143965" y="190923"/>
                    </a:lnTo>
                    <a:lnTo>
                      <a:pt x="206209" y="107804"/>
                    </a:lnTo>
                    <a:lnTo>
                      <a:pt x="165345" y="12342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346" name="Google Shape;346;p9"/>
            <p:cNvSpPr/>
            <p:nvPr/>
          </p:nvSpPr>
          <p:spPr>
            <a:xfrm>
              <a:off x="445328" y="3725858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47" name="Google Shape;347;p9"/>
            <p:cNvSpPr/>
            <p:nvPr/>
          </p:nvSpPr>
          <p:spPr>
            <a:xfrm>
              <a:off x="472065" y="950964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6433"/>
                  </a:moveTo>
                  <a:cubicBezTo>
                    <a:pt x="31082" y="25016"/>
                    <a:pt x="24125" y="31975"/>
                    <a:pt x="15541" y="31975"/>
                  </a:cubicBezTo>
                  <a:cubicBezTo>
                    <a:pt x="6958" y="31975"/>
                    <a:pt x="0" y="25017"/>
                    <a:pt x="0" y="16433"/>
                  </a:cubicBezTo>
                  <a:cubicBezTo>
                    <a:pt x="0" y="7850"/>
                    <a:pt x="6958" y="892"/>
                    <a:pt x="15541" y="892"/>
                  </a:cubicBezTo>
                  <a:cubicBezTo>
                    <a:pt x="15541" y="892"/>
                    <a:pt x="15541" y="892"/>
                    <a:pt x="15542" y="892"/>
                  </a:cubicBezTo>
                  <a:cubicBezTo>
                    <a:pt x="24125" y="892"/>
                    <a:pt x="31082" y="7850"/>
                    <a:pt x="31083" y="16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10"/>
          <p:cNvSpPr/>
          <p:nvPr>
            <p:ph type="pic" idx="2"/>
          </p:nvPr>
        </p:nvSpPr>
        <p:spPr>
          <a:xfrm>
            <a:off x="-25" y="-13725"/>
            <a:ext cx="9144000" cy="5157300"/>
          </a:xfrm>
          <a:prstGeom prst="rect">
            <a:avLst/>
          </a:prstGeom>
          <a:noFill/>
          <a:ln>
            <a:noFill/>
          </a:ln>
        </p:spPr>
      </p:sp>
      <p:sp>
        <p:nvSpPr>
          <p:cNvPr id="350" name="Google Shape;350;p10"/>
          <p:cNvSpPr txBox="1"/>
          <p:nvPr>
            <p:ph type="title"/>
          </p:nvPr>
        </p:nvSpPr>
        <p:spPr>
          <a:xfrm>
            <a:off x="1220650" y="906450"/>
            <a:ext cx="3894000" cy="13161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0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713225" y="429579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Londrina Solid"/>
              <a:buNone/>
              <a:defRPr sz="36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Londrina Solid"/>
              <a:buNone/>
              <a:defRPr sz="36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Londrina Solid"/>
              <a:buNone/>
              <a:defRPr sz="36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Londrina Solid"/>
              <a:buNone/>
              <a:defRPr sz="36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Londrina Solid"/>
              <a:buNone/>
              <a:defRPr sz="36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Londrina Solid"/>
              <a:buNone/>
              <a:defRPr sz="36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Londrina Solid"/>
              <a:buNone/>
              <a:defRPr sz="36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Londrina Solid"/>
              <a:buNone/>
              <a:defRPr sz="36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Londrina Solid"/>
              <a:buNone/>
              <a:defRPr sz="36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dali"/>
              <a:buChar char="●"/>
              <a:defRPr>
                <a:solidFill>
                  <a:schemeClr val="dk1"/>
                </a:solidFill>
                <a:latin typeface="Mandali"/>
                <a:ea typeface="Mandali"/>
                <a:cs typeface="Mandali"/>
                <a:sym typeface="Mandali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dali"/>
              <a:buChar char="○"/>
              <a:defRPr>
                <a:solidFill>
                  <a:schemeClr val="dk1"/>
                </a:solidFill>
                <a:latin typeface="Mandali"/>
                <a:ea typeface="Mandali"/>
                <a:cs typeface="Mandali"/>
                <a:sym typeface="Mandali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dali"/>
              <a:buChar char="■"/>
              <a:defRPr>
                <a:solidFill>
                  <a:schemeClr val="dk1"/>
                </a:solidFill>
                <a:latin typeface="Mandali"/>
                <a:ea typeface="Mandali"/>
                <a:cs typeface="Mandali"/>
                <a:sym typeface="Mandali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dali"/>
              <a:buChar char="●"/>
              <a:defRPr>
                <a:solidFill>
                  <a:schemeClr val="dk1"/>
                </a:solidFill>
                <a:latin typeface="Mandali"/>
                <a:ea typeface="Mandali"/>
                <a:cs typeface="Mandali"/>
                <a:sym typeface="Mandali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dali"/>
              <a:buChar char="○"/>
              <a:defRPr>
                <a:solidFill>
                  <a:schemeClr val="dk1"/>
                </a:solidFill>
                <a:latin typeface="Mandali"/>
                <a:ea typeface="Mandali"/>
                <a:cs typeface="Mandali"/>
                <a:sym typeface="Mandali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dali"/>
              <a:buChar char="■"/>
              <a:defRPr>
                <a:solidFill>
                  <a:schemeClr val="dk1"/>
                </a:solidFill>
                <a:latin typeface="Mandali"/>
                <a:ea typeface="Mandali"/>
                <a:cs typeface="Mandali"/>
                <a:sym typeface="Mandali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dali"/>
              <a:buChar char="●"/>
              <a:defRPr>
                <a:solidFill>
                  <a:schemeClr val="dk1"/>
                </a:solidFill>
                <a:latin typeface="Mandali"/>
                <a:ea typeface="Mandali"/>
                <a:cs typeface="Mandali"/>
                <a:sym typeface="Mandali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dali"/>
              <a:buChar char="○"/>
              <a:defRPr>
                <a:solidFill>
                  <a:schemeClr val="dk1"/>
                </a:solidFill>
                <a:latin typeface="Mandali"/>
                <a:ea typeface="Mandali"/>
                <a:cs typeface="Mandali"/>
                <a:sym typeface="Mandali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dali"/>
              <a:buChar char="■"/>
              <a:defRPr>
                <a:solidFill>
                  <a:schemeClr val="dk1"/>
                </a:solidFill>
                <a:latin typeface="Mandali"/>
                <a:ea typeface="Mandali"/>
                <a:cs typeface="Mandali"/>
                <a:sym typeface="Mandali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477" name="Shape 1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8" name="Google Shape;1478;p34"/>
          <p:cNvGrpSpPr/>
          <p:nvPr/>
        </p:nvGrpSpPr>
        <p:grpSpPr>
          <a:xfrm>
            <a:off x="666963" y="819066"/>
            <a:ext cx="3680573" cy="3509959"/>
            <a:chOff x="770984" y="855575"/>
            <a:chExt cx="3571638" cy="3406073"/>
          </a:xfrm>
        </p:grpSpPr>
        <p:sp>
          <p:nvSpPr>
            <p:cNvPr id="1479" name="Google Shape;1479;p34"/>
            <p:cNvSpPr/>
            <p:nvPr/>
          </p:nvSpPr>
          <p:spPr>
            <a:xfrm>
              <a:off x="770984" y="4027916"/>
              <a:ext cx="3571638" cy="233733"/>
            </a:xfrm>
            <a:custGeom>
              <a:avLst/>
              <a:gdLst/>
              <a:ahLst/>
              <a:cxnLst/>
              <a:rect l="l" t="t" r="r" b="b"/>
              <a:pathLst>
                <a:path w="2886172" h="233733" extrusionOk="0">
                  <a:moveTo>
                    <a:pt x="2886172" y="116867"/>
                  </a:moveTo>
                  <a:cubicBezTo>
                    <a:pt x="2886172" y="181410"/>
                    <a:pt x="2240081" y="233733"/>
                    <a:pt x="1443086" y="233733"/>
                  </a:cubicBezTo>
                  <a:cubicBezTo>
                    <a:pt x="646092" y="233733"/>
                    <a:pt x="0" y="181410"/>
                    <a:pt x="0" y="116867"/>
                  </a:cubicBezTo>
                  <a:cubicBezTo>
                    <a:pt x="0" y="52323"/>
                    <a:pt x="646092" y="0"/>
                    <a:pt x="1443086" y="0"/>
                  </a:cubicBezTo>
                  <a:cubicBezTo>
                    <a:pt x="2240081" y="0"/>
                    <a:pt x="2886172" y="52323"/>
                    <a:pt x="2886172" y="11686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1480" name="Google Shape;1480;p34"/>
            <p:cNvGrpSpPr/>
            <p:nvPr/>
          </p:nvGrpSpPr>
          <p:grpSpPr>
            <a:xfrm>
              <a:off x="3116514" y="2871374"/>
              <a:ext cx="1034886" cy="1263597"/>
              <a:chOff x="3116514" y="2871374"/>
              <a:chExt cx="1034886" cy="1263597"/>
            </a:xfrm>
          </p:grpSpPr>
          <p:sp>
            <p:nvSpPr>
              <p:cNvPr id="1481" name="Google Shape;1481;p34"/>
              <p:cNvSpPr/>
              <p:nvPr/>
            </p:nvSpPr>
            <p:spPr>
              <a:xfrm rot="11161">
                <a:off x="3177330" y="3015042"/>
                <a:ext cx="909433" cy="1118456"/>
              </a:xfrm>
              <a:custGeom>
                <a:avLst/>
                <a:gdLst/>
                <a:ahLst/>
                <a:cxnLst/>
                <a:rect l="l" t="t" r="r" b="b"/>
                <a:pathLst>
                  <a:path w="590538" h="726266" extrusionOk="0">
                    <a:moveTo>
                      <a:pt x="0" y="892"/>
                    </a:moveTo>
                    <a:lnTo>
                      <a:pt x="590538" y="892"/>
                    </a:lnTo>
                    <a:lnTo>
                      <a:pt x="590538" y="892"/>
                    </a:lnTo>
                    <a:lnTo>
                      <a:pt x="590538" y="682923"/>
                    </a:lnTo>
                    <a:cubicBezTo>
                      <a:pt x="590538" y="707354"/>
                      <a:pt x="570733" y="727159"/>
                      <a:pt x="546302" y="727159"/>
                    </a:cubicBezTo>
                    <a:lnTo>
                      <a:pt x="44236" y="727159"/>
                    </a:lnTo>
                    <a:cubicBezTo>
                      <a:pt x="19805" y="727159"/>
                      <a:pt x="0" y="707354"/>
                      <a:pt x="0" y="682923"/>
                    </a:cubicBezTo>
                    <a:lnTo>
                      <a:pt x="0" y="892"/>
                    </a:lnTo>
                    <a:lnTo>
                      <a:pt x="0" y="89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482" name="Google Shape;1482;p34"/>
              <p:cNvSpPr/>
              <p:nvPr/>
            </p:nvSpPr>
            <p:spPr>
              <a:xfrm>
                <a:off x="3223982" y="3013642"/>
                <a:ext cx="818142" cy="1073221"/>
              </a:xfrm>
              <a:custGeom>
                <a:avLst/>
                <a:gdLst/>
                <a:ahLst/>
                <a:cxnLst/>
                <a:rect l="l" t="t" r="r" b="b"/>
                <a:pathLst>
                  <a:path w="531261" h="696897" extrusionOk="0">
                    <a:moveTo>
                      <a:pt x="27612" y="697029"/>
                    </a:moveTo>
                    <a:cubicBezTo>
                      <a:pt x="12345" y="696986"/>
                      <a:pt x="-8" y="684594"/>
                      <a:pt x="0" y="669326"/>
                    </a:cubicBezTo>
                    <a:lnTo>
                      <a:pt x="1070" y="892"/>
                    </a:lnTo>
                    <a:lnTo>
                      <a:pt x="531262" y="1740"/>
                    </a:lnTo>
                    <a:lnTo>
                      <a:pt x="530192" y="670175"/>
                    </a:lnTo>
                    <a:cubicBezTo>
                      <a:pt x="530150" y="685443"/>
                      <a:pt x="517757" y="697797"/>
                      <a:pt x="502489" y="69779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grpSp>
            <p:nvGrpSpPr>
              <p:cNvPr id="1483" name="Google Shape;1483;p34"/>
              <p:cNvGrpSpPr/>
              <p:nvPr/>
            </p:nvGrpSpPr>
            <p:grpSpPr>
              <a:xfrm>
                <a:off x="3400828" y="3108854"/>
                <a:ext cx="449672" cy="252545"/>
                <a:chOff x="6671277" y="4938556"/>
                <a:chExt cx="291900" cy="163937"/>
              </a:xfrm>
            </p:grpSpPr>
            <p:grpSp>
              <p:nvGrpSpPr>
                <p:cNvPr id="1484" name="Google Shape;1484;p34"/>
                <p:cNvGrpSpPr/>
                <p:nvPr/>
              </p:nvGrpSpPr>
              <p:grpSpPr>
                <a:xfrm>
                  <a:off x="6919446" y="5051412"/>
                  <a:ext cx="43731" cy="43731"/>
                  <a:chOff x="6919446" y="5051412"/>
                  <a:chExt cx="43731" cy="43731"/>
                </a:xfrm>
              </p:grpSpPr>
              <p:grpSp>
                <p:nvGrpSpPr>
                  <p:cNvPr id="1485" name="Google Shape;1485;p34"/>
                  <p:cNvGrpSpPr/>
                  <p:nvPr/>
                </p:nvGrpSpPr>
                <p:grpSpPr>
                  <a:xfrm>
                    <a:off x="6919446" y="5051412"/>
                    <a:ext cx="43731" cy="43731"/>
                    <a:chOff x="6919446" y="5051412"/>
                    <a:chExt cx="43731" cy="43731"/>
                  </a:xfrm>
                </p:grpSpPr>
                <p:grpSp>
                  <p:nvGrpSpPr>
                    <p:cNvPr id="1486" name="Google Shape;1486;p34"/>
                    <p:cNvGrpSpPr/>
                    <p:nvPr/>
                  </p:nvGrpSpPr>
                  <p:grpSpPr>
                    <a:xfrm>
                      <a:off x="6919446" y="5051412"/>
                      <a:ext cx="43731" cy="43731"/>
                      <a:chOff x="6919446" y="5051412"/>
                      <a:chExt cx="43731" cy="43731"/>
                    </a:xfrm>
                  </p:grpSpPr>
                  <p:sp>
                    <p:nvSpPr>
                      <p:cNvPr id="1487" name="Google Shape;1487;p34"/>
                      <p:cNvSpPr/>
                      <p:nvPr/>
                    </p:nvSpPr>
                    <p:spPr>
                      <a:xfrm>
                        <a:off x="6919446" y="5051412"/>
                        <a:ext cx="43731" cy="43731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43731" h="43731" extrusionOk="0">
                            <a:moveTo>
                              <a:pt x="43652" y="20917"/>
                            </a:moveTo>
                            <a:cubicBezTo>
                              <a:pt x="44669" y="32950"/>
                              <a:pt x="35739" y="43528"/>
                              <a:pt x="23706" y="44544"/>
                            </a:cubicBezTo>
                            <a:cubicBezTo>
                              <a:pt x="11673" y="45561"/>
                              <a:pt x="1095" y="36630"/>
                              <a:pt x="79" y="24598"/>
                            </a:cubicBezTo>
                            <a:cubicBezTo>
                              <a:pt x="-938" y="12565"/>
                              <a:pt x="7993" y="1987"/>
                              <a:pt x="20025" y="971"/>
                            </a:cubicBezTo>
                            <a:cubicBezTo>
                              <a:pt x="32058" y="-45"/>
                              <a:pt x="42636" y="8885"/>
                              <a:pt x="43652" y="20917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488" name="Google Shape;1488;p34"/>
                      <p:cNvSpPr/>
                      <p:nvPr/>
                    </p:nvSpPr>
                    <p:spPr>
                      <a:xfrm>
                        <a:off x="6926904" y="5052530"/>
                        <a:ext cx="36271" cy="4258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6271" h="42584" extrusionOk="0">
                            <a:moveTo>
                              <a:pt x="21293" y="892"/>
                            </a:moveTo>
                            <a:cubicBezTo>
                              <a:pt x="30362" y="8844"/>
                              <a:pt x="31268" y="22642"/>
                              <a:pt x="23316" y="31712"/>
                            </a:cubicBezTo>
                            <a:cubicBezTo>
                              <a:pt x="17524" y="38318"/>
                              <a:pt x="8337" y="40810"/>
                              <a:pt x="0" y="38036"/>
                            </a:cubicBezTo>
                            <a:cubicBezTo>
                              <a:pt x="9061" y="46003"/>
                              <a:pt x="22864" y="45116"/>
                              <a:pt x="30831" y="36055"/>
                            </a:cubicBezTo>
                            <a:cubicBezTo>
                              <a:pt x="38798" y="26995"/>
                              <a:pt x="37911" y="13191"/>
                              <a:pt x="28850" y="5224"/>
                            </a:cubicBezTo>
                            <a:cubicBezTo>
                              <a:pt x="26647" y="3287"/>
                              <a:pt x="24077" y="1814"/>
                              <a:pt x="21293" y="892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1489" name="Google Shape;1489;p34"/>
                    <p:cNvSpPr/>
                    <p:nvPr/>
                  </p:nvSpPr>
                  <p:spPr>
                    <a:xfrm>
                      <a:off x="6923371" y="5056893"/>
                      <a:ext cx="18857" cy="2422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857" h="24221" extrusionOk="0">
                          <a:moveTo>
                            <a:pt x="17137" y="16625"/>
                          </a:moveTo>
                          <a:cubicBezTo>
                            <a:pt x="14139" y="23006"/>
                            <a:pt x="8256" y="26556"/>
                            <a:pt x="4000" y="24556"/>
                          </a:cubicBezTo>
                          <a:cubicBezTo>
                            <a:pt x="-257" y="22555"/>
                            <a:pt x="-1277" y="15761"/>
                            <a:pt x="1721" y="9381"/>
                          </a:cubicBezTo>
                          <a:cubicBezTo>
                            <a:pt x="4719" y="2999"/>
                            <a:pt x="10601" y="-551"/>
                            <a:pt x="14858" y="1450"/>
                          </a:cubicBezTo>
                          <a:cubicBezTo>
                            <a:pt x="19115" y="3451"/>
                            <a:pt x="20135" y="10244"/>
                            <a:pt x="17137" y="16625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490" name="Google Shape;1490;p34"/>
                  <p:cNvSpPr/>
                  <p:nvPr/>
                </p:nvSpPr>
                <p:spPr>
                  <a:xfrm>
                    <a:off x="6924507" y="5056610"/>
                    <a:ext cx="10870" cy="1288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870" h="12883" extrusionOk="0">
                        <a:moveTo>
                          <a:pt x="8532" y="9633"/>
                        </a:moveTo>
                        <a:cubicBezTo>
                          <a:pt x="6065" y="12955"/>
                          <a:pt x="2679" y="14619"/>
                          <a:pt x="969" y="13349"/>
                        </a:cubicBezTo>
                        <a:cubicBezTo>
                          <a:pt x="-741" y="12080"/>
                          <a:pt x="-128" y="8357"/>
                          <a:pt x="2339" y="5035"/>
                        </a:cubicBezTo>
                        <a:cubicBezTo>
                          <a:pt x="4805" y="1712"/>
                          <a:pt x="8192" y="48"/>
                          <a:pt x="9902" y="1318"/>
                        </a:cubicBezTo>
                        <a:cubicBezTo>
                          <a:pt x="11612" y="2588"/>
                          <a:pt x="10998" y="6310"/>
                          <a:pt x="8532" y="9633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491" name="Google Shape;1491;p34"/>
                <p:cNvGrpSpPr/>
                <p:nvPr/>
              </p:nvGrpSpPr>
              <p:grpSpPr>
                <a:xfrm>
                  <a:off x="6671277" y="5034786"/>
                  <a:ext cx="67707" cy="67707"/>
                  <a:chOff x="6671277" y="5034786"/>
                  <a:chExt cx="67707" cy="67707"/>
                </a:xfrm>
              </p:grpSpPr>
              <p:grpSp>
                <p:nvGrpSpPr>
                  <p:cNvPr id="1492" name="Google Shape;1492;p34"/>
                  <p:cNvGrpSpPr/>
                  <p:nvPr/>
                </p:nvGrpSpPr>
                <p:grpSpPr>
                  <a:xfrm>
                    <a:off x="6671277" y="5034786"/>
                    <a:ext cx="67707" cy="67707"/>
                    <a:chOff x="6671277" y="5034786"/>
                    <a:chExt cx="67707" cy="67707"/>
                  </a:xfrm>
                </p:grpSpPr>
                <p:grpSp>
                  <p:nvGrpSpPr>
                    <p:cNvPr id="1493" name="Google Shape;1493;p34"/>
                    <p:cNvGrpSpPr/>
                    <p:nvPr/>
                  </p:nvGrpSpPr>
                  <p:grpSpPr>
                    <a:xfrm>
                      <a:off x="6671277" y="5034786"/>
                      <a:ext cx="67707" cy="67707"/>
                      <a:chOff x="6671277" y="5034786"/>
                      <a:chExt cx="67707" cy="67707"/>
                    </a:xfrm>
                  </p:grpSpPr>
                  <p:sp>
                    <p:nvSpPr>
                      <p:cNvPr id="1494" name="Google Shape;1494;p34"/>
                      <p:cNvSpPr/>
                      <p:nvPr/>
                    </p:nvSpPr>
                    <p:spPr>
                      <a:xfrm>
                        <a:off x="6671277" y="5034786"/>
                        <a:ext cx="67707" cy="677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67707" h="67707" extrusionOk="0">
                            <a:moveTo>
                              <a:pt x="67585" y="31896"/>
                            </a:moveTo>
                            <a:cubicBezTo>
                              <a:pt x="69159" y="50526"/>
                              <a:pt x="55332" y="66904"/>
                              <a:pt x="36703" y="68477"/>
                            </a:cubicBezTo>
                            <a:cubicBezTo>
                              <a:pt x="18074" y="70051"/>
                              <a:pt x="1696" y="56225"/>
                              <a:pt x="122" y="37595"/>
                            </a:cubicBezTo>
                            <a:cubicBezTo>
                              <a:pt x="-1451" y="18966"/>
                              <a:pt x="12375" y="2588"/>
                              <a:pt x="31004" y="1014"/>
                            </a:cubicBezTo>
                            <a:cubicBezTo>
                              <a:pt x="49634" y="-560"/>
                              <a:pt x="66011" y="13267"/>
                              <a:pt x="67585" y="31896"/>
                            </a:cubicBezTo>
                            <a:cubicBezTo>
                              <a:pt x="67585" y="31896"/>
                              <a:pt x="67585" y="31896"/>
                              <a:pt x="67585" y="31896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495" name="Google Shape;1495;p34"/>
                      <p:cNvSpPr/>
                      <p:nvPr/>
                    </p:nvSpPr>
                    <p:spPr>
                      <a:xfrm>
                        <a:off x="6682825" y="5036517"/>
                        <a:ext cx="56157" cy="6593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6157" h="65932" extrusionOk="0">
                            <a:moveTo>
                              <a:pt x="32966" y="892"/>
                            </a:moveTo>
                            <a:cubicBezTo>
                              <a:pt x="47008" y="13204"/>
                              <a:pt x="48410" y="34568"/>
                              <a:pt x="36099" y="48609"/>
                            </a:cubicBezTo>
                            <a:cubicBezTo>
                              <a:pt x="27131" y="58837"/>
                              <a:pt x="12907" y="62696"/>
                              <a:pt x="0" y="58401"/>
                            </a:cubicBezTo>
                            <a:cubicBezTo>
                              <a:pt x="14028" y="70736"/>
                              <a:pt x="35400" y="69363"/>
                              <a:pt x="47735" y="55334"/>
                            </a:cubicBezTo>
                            <a:cubicBezTo>
                              <a:pt x="60069" y="41306"/>
                              <a:pt x="58697" y="19934"/>
                              <a:pt x="44668" y="7600"/>
                            </a:cubicBezTo>
                            <a:cubicBezTo>
                              <a:pt x="41257" y="4601"/>
                              <a:pt x="37278" y="2320"/>
                              <a:pt x="32966" y="892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1496" name="Google Shape;1496;p34"/>
                    <p:cNvSpPr/>
                    <p:nvPr/>
                  </p:nvSpPr>
                  <p:spPr>
                    <a:xfrm>
                      <a:off x="6677354" y="5043272"/>
                      <a:ext cx="29197" cy="3750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197" h="37502" extrusionOk="0">
                          <a:moveTo>
                            <a:pt x="26533" y="25252"/>
                          </a:moveTo>
                          <a:cubicBezTo>
                            <a:pt x="21891" y="35131"/>
                            <a:pt x="12784" y="40629"/>
                            <a:pt x="6192" y="37531"/>
                          </a:cubicBezTo>
                          <a:cubicBezTo>
                            <a:pt x="-398" y="34434"/>
                            <a:pt x="-1978" y="23914"/>
                            <a:pt x="2664" y="14035"/>
                          </a:cubicBezTo>
                          <a:cubicBezTo>
                            <a:pt x="7307" y="4156"/>
                            <a:pt x="16414" y="-1342"/>
                            <a:pt x="23006" y="1756"/>
                          </a:cubicBezTo>
                          <a:cubicBezTo>
                            <a:pt x="29596" y="4853"/>
                            <a:pt x="31176" y="15373"/>
                            <a:pt x="26533" y="25252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497" name="Google Shape;1497;p34"/>
                  <p:cNvSpPr/>
                  <p:nvPr/>
                </p:nvSpPr>
                <p:spPr>
                  <a:xfrm>
                    <a:off x="6679114" y="5042834"/>
                    <a:ext cx="16829" cy="199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29" h="19947" extrusionOk="0">
                        <a:moveTo>
                          <a:pt x="13209" y="14425"/>
                        </a:moveTo>
                        <a:cubicBezTo>
                          <a:pt x="9390" y="19569"/>
                          <a:pt x="4147" y="22146"/>
                          <a:pt x="1500" y="20180"/>
                        </a:cubicBezTo>
                        <a:cubicBezTo>
                          <a:pt x="-1147" y="18214"/>
                          <a:pt x="-199" y="12451"/>
                          <a:pt x="3620" y="7307"/>
                        </a:cubicBezTo>
                        <a:cubicBezTo>
                          <a:pt x="7440" y="2163"/>
                          <a:pt x="12683" y="-414"/>
                          <a:pt x="15330" y="1552"/>
                        </a:cubicBezTo>
                        <a:cubicBezTo>
                          <a:pt x="17977" y="3517"/>
                          <a:pt x="17028" y="9281"/>
                          <a:pt x="13209" y="14425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498" name="Google Shape;1498;p34"/>
                <p:cNvGrpSpPr/>
                <p:nvPr/>
              </p:nvGrpSpPr>
              <p:grpSpPr>
                <a:xfrm>
                  <a:off x="6871759" y="4967656"/>
                  <a:ext cx="29660" cy="29660"/>
                  <a:chOff x="6871759" y="4967656"/>
                  <a:chExt cx="29660" cy="29660"/>
                </a:xfrm>
              </p:grpSpPr>
              <p:grpSp>
                <p:nvGrpSpPr>
                  <p:cNvPr id="1499" name="Google Shape;1499;p34"/>
                  <p:cNvGrpSpPr/>
                  <p:nvPr/>
                </p:nvGrpSpPr>
                <p:grpSpPr>
                  <a:xfrm>
                    <a:off x="6871759" y="4967656"/>
                    <a:ext cx="29660" cy="29660"/>
                    <a:chOff x="6871759" y="4967656"/>
                    <a:chExt cx="29660" cy="29660"/>
                  </a:xfrm>
                </p:grpSpPr>
                <p:grpSp>
                  <p:nvGrpSpPr>
                    <p:cNvPr id="1500" name="Google Shape;1500;p34"/>
                    <p:cNvGrpSpPr/>
                    <p:nvPr/>
                  </p:nvGrpSpPr>
                  <p:grpSpPr>
                    <a:xfrm>
                      <a:off x="6871759" y="4967656"/>
                      <a:ext cx="29660" cy="29660"/>
                      <a:chOff x="6871759" y="4967656"/>
                      <a:chExt cx="29660" cy="29660"/>
                    </a:xfrm>
                  </p:grpSpPr>
                  <p:sp>
                    <p:nvSpPr>
                      <p:cNvPr id="1501" name="Google Shape;1501;p34"/>
                      <p:cNvSpPr/>
                      <p:nvPr/>
                    </p:nvSpPr>
                    <p:spPr>
                      <a:xfrm>
                        <a:off x="6871759" y="4967656"/>
                        <a:ext cx="29660" cy="2966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660" h="29660" extrusionOk="0">
                            <a:moveTo>
                              <a:pt x="29607" y="14475"/>
                            </a:moveTo>
                            <a:cubicBezTo>
                              <a:pt x="30296" y="22636"/>
                              <a:pt x="24239" y="29810"/>
                              <a:pt x="16078" y="30499"/>
                            </a:cubicBezTo>
                            <a:cubicBezTo>
                              <a:pt x="7917" y="31188"/>
                              <a:pt x="742" y="25131"/>
                              <a:pt x="53" y="16970"/>
                            </a:cubicBezTo>
                            <a:cubicBezTo>
                              <a:pt x="-636" y="8809"/>
                              <a:pt x="5422" y="1634"/>
                              <a:pt x="13583" y="945"/>
                            </a:cubicBezTo>
                            <a:cubicBezTo>
                              <a:pt x="21744" y="257"/>
                              <a:pt x="28918" y="6314"/>
                              <a:pt x="29607" y="14475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502" name="Google Shape;1502;p34"/>
                      <p:cNvSpPr/>
                      <p:nvPr/>
                    </p:nvSpPr>
                    <p:spPr>
                      <a:xfrm>
                        <a:off x="6876817" y="4968415"/>
                        <a:ext cx="24600" cy="2888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4600" h="28882" extrusionOk="0">
                            <a:moveTo>
                              <a:pt x="14441" y="892"/>
                            </a:moveTo>
                            <a:cubicBezTo>
                              <a:pt x="20592" y="6286"/>
                              <a:pt x="21205" y="15645"/>
                              <a:pt x="15811" y="21795"/>
                            </a:cubicBezTo>
                            <a:cubicBezTo>
                              <a:pt x="11883" y="26275"/>
                              <a:pt x="5654" y="27964"/>
                              <a:pt x="0" y="26084"/>
                            </a:cubicBezTo>
                            <a:cubicBezTo>
                              <a:pt x="6145" y="31488"/>
                              <a:pt x="15507" y="30887"/>
                              <a:pt x="20911" y="24742"/>
                            </a:cubicBezTo>
                            <a:cubicBezTo>
                              <a:pt x="26314" y="18597"/>
                              <a:pt x="25713" y="9234"/>
                              <a:pt x="19568" y="3831"/>
                            </a:cubicBezTo>
                            <a:cubicBezTo>
                              <a:pt x="18074" y="2517"/>
                              <a:pt x="16330" y="1517"/>
                              <a:pt x="14441" y="892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1503" name="Google Shape;1503;p34"/>
                    <p:cNvSpPr/>
                    <p:nvPr/>
                  </p:nvSpPr>
                  <p:spPr>
                    <a:xfrm>
                      <a:off x="6874422" y="4971374"/>
                      <a:ext cx="12789" cy="1642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789" h="16427" extrusionOk="0">
                          <a:moveTo>
                            <a:pt x="11623" y="11563"/>
                          </a:moveTo>
                          <a:cubicBezTo>
                            <a:pt x="9589" y="15890"/>
                            <a:pt x="5600" y="18299"/>
                            <a:pt x="2713" y="16942"/>
                          </a:cubicBezTo>
                          <a:cubicBezTo>
                            <a:pt x="-175" y="15585"/>
                            <a:pt x="-866" y="10977"/>
                            <a:pt x="1167" y="6650"/>
                          </a:cubicBezTo>
                          <a:cubicBezTo>
                            <a:pt x="3201" y="2321"/>
                            <a:pt x="7190" y="-87"/>
                            <a:pt x="10078" y="1271"/>
                          </a:cubicBezTo>
                          <a:cubicBezTo>
                            <a:pt x="12965" y="2627"/>
                            <a:pt x="13656" y="7236"/>
                            <a:pt x="11623" y="11563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504" name="Google Shape;1504;p34"/>
                  <p:cNvSpPr/>
                  <p:nvPr/>
                </p:nvSpPr>
                <p:spPr>
                  <a:xfrm>
                    <a:off x="6875192" y="4971182"/>
                    <a:ext cx="7372" cy="873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372" h="8737" extrusionOk="0">
                        <a:moveTo>
                          <a:pt x="5786" y="6820"/>
                        </a:moveTo>
                        <a:cubicBezTo>
                          <a:pt x="4113" y="9074"/>
                          <a:pt x="1817" y="10202"/>
                          <a:pt x="657" y="9341"/>
                        </a:cubicBezTo>
                        <a:cubicBezTo>
                          <a:pt x="-503" y="8480"/>
                          <a:pt x="-86" y="5955"/>
                          <a:pt x="1586" y="3701"/>
                        </a:cubicBezTo>
                        <a:cubicBezTo>
                          <a:pt x="3259" y="1449"/>
                          <a:pt x="5555" y="320"/>
                          <a:pt x="6715" y="1181"/>
                        </a:cubicBezTo>
                        <a:cubicBezTo>
                          <a:pt x="7875" y="2042"/>
                          <a:pt x="7460" y="4567"/>
                          <a:pt x="5786" y="682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505" name="Google Shape;1505;p34"/>
                <p:cNvGrpSpPr/>
                <p:nvPr/>
              </p:nvGrpSpPr>
              <p:grpSpPr>
                <a:xfrm>
                  <a:off x="6739975" y="4938556"/>
                  <a:ext cx="43729" cy="43730"/>
                  <a:chOff x="6739975" y="4938556"/>
                  <a:chExt cx="43729" cy="43730"/>
                </a:xfrm>
              </p:grpSpPr>
              <p:grpSp>
                <p:nvGrpSpPr>
                  <p:cNvPr id="1506" name="Google Shape;1506;p34"/>
                  <p:cNvGrpSpPr/>
                  <p:nvPr/>
                </p:nvGrpSpPr>
                <p:grpSpPr>
                  <a:xfrm>
                    <a:off x="6739975" y="4938556"/>
                    <a:ext cx="43729" cy="43730"/>
                    <a:chOff x="6739975" y="4938556"/>
                    <a:chExt cx="43729" cy="43730"/>
                  </a:xfrm>
                </p:grpSpPr>
                <p:grpSp>
                  <p:nvGrpSpPr>
                    <p:cNvPr id="1507" name="Google Shape;1507;p34"/>
                    <p:cNvGrpSpPr/>
                    <p:nvPr/>
                  </p:nvGrpSpPr>
                  <p:grpSpPr>
                    <a:xfrm>
                      <a:off x="6739975" y="4938556"/>
                      <a:ext cx="43729" cy="43730"/>
                      <a:chOff x="6739975" y="4938556"/>
                      <a:chExt cx="43729" cy="43730"/>
                    </a:xfrm>
                  </p:grpSpPr>
                  <p:sp>
                    <p:nvSpPr>
                      <p:cNvPr id="1508" name="Google Shape;1508;p34"/>
                      <p:cNvSpPr/>
                      <p:nvPr/>
                    </p:nvSpPr>
                    <p:spPr>
                      <a:xfrm>
                        <a:off x="6739975" y="4938556"/>
                        <a:ext cx="43729" cy="4373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43729" h="43730" extrusionOk="0">
                            <a:moveTo>
                              <a:pt x="43651" y="20918"/>
                            </a:moveTo>
                            <a:cubicBezTo>
                              <a:pt x="44667" y="32950"/>
                              <a:pt x="35737" y="43527"/>
                              <a:pt x="23705" y="44543"/>
                            </a:cubicBezTo>
                            <a:cubicBezTo>
                              <a:pt x="11672" y="45559"/>
                              <a:pt x="1095" y="36629"/>
                              <a:pt x="79" y="24597"/>
                            </a:cubicBezTo>
                            <a:cubicBezTo>
                              <a:pt x="-937" y="12565"/>
                              <a:pt x="7992" y="1988"/>
                              <a:pt x="20024" y="971"/>
                            </a:cubicBezTo>
                            <a:cubicBezTo>
                              <a:pt x="32055" y="-46"/>
                              <a:pt x="42633" y="8882"/>
                              <a:pt x="43651" y="20913"/>
                            </a:cubicBezTo>
                            <a:cubicBezTo>
                              <a:pt x="43651" y="20915"/>
                              <a:pt x="43651" y="20916"/>
                              <a:pt x="43651" y="20918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509" name="Google Shape;1509;p34"/>
                      <p:cNvSpPr/>
                      <p:nvPr/>
                    </p:nvSpPr>
                    <p:spPr>
                      <a:xfrm>
                        <a:off x="6747432" y="4939675"/>
                        <a:ext cx="36272" cy="4258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6272" h="42585" extrusionOk="0">
                            <a:moveTo>
                              <a:pt x="21293" y="892"/>
                            </a:moveTo>
                            <a:cubicBezTo>
                              <a:pt x="30362" y="8844"/>
                              <a:pt x="31268" y="22642"/>
                              <a:pt x="23316" y="31712"/>
                            </a:cubicBezTo>
                            <a:cubicBezTo>
                              <a:pt x="17524" y="38318"/>
                              <a:pt x="8337" y="40810"/>
                              <a:pt x="0" y="38036"/>
                            </a:cubicBezTo>
                            <a:cubicBezTo>
                              <a:pt x="9060" y="46004"/>
                              <a:pt x="22864" y="45118"/>
                              <a:pt x="30832" y="36057"/>
                            </a:cubicBezTo>
                            <a:cubicBezTo>
                              <a:pt x="38799" y="26997"/>
                              <a:pt x="37913" y="13193"/>
                              <a:pt x="28852" y="5226"/>
                            </a:cubicBezTo>
                            <a:cubicBezTo>
                              <a:pt x="26649" y="3288"/>
                              <a:pt x="24078" y="1814"/>
                              <a:pt x="21293" y="892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1510" name="Google Shape;1510;p34"/>
                    <p:cNvSpPr/>
                    <p:nvPr/>
                  </p:nvSpPr>
                  <p:spPr>
                    <a:xfrm>
                      <a:off x="6743900" y="4944038"/>
                      <a:ext cx="18858" cy="2422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858" h="24221" extrusionOk="0">
                          <a:moveTo>
                            <a:pt x="17137" y="16625"/>
                          </a:moveTo>
                          <a:cubicBezTo>
                            <a:pt x="14138" y="23007"/>
                            <a:pt x="8257" y="26556"/>
                            <a:pt x="3999" y="24556"/>
                          </a:cubicBezTo>
                          <a:cubicBezTo>
                            <a:pt x="-258" y="22556"/>
                            <a:pt x="-1278" y="15762"/>
                            <a:pt x="1722" y="9381"/>
                          </a:cubicBezTo>
                          <a:cubicBezTo>
                            <a:pt x="4720" y="2999"/>
                            <a:pt x="10602" y="-551"/>
                            <a:pt x="14859" y="1450"/>
                          </a:cubicBezTo>
                          <a:cubicBezTo>
                            <a:pt x="19116" y="3451"/>
                            <a:pt x="20136" y="10244"/>
                            <a:pt x="17137" y="16625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511" name="Google Shape;1511;p34"/>
                  <p:cNvSpPr/>
                  <p:nvPr/>
                </p:nvSpPr>
                <p:spPr>
                  <a:xfrm>
                    <a:off x="6745036" y="4943754"/>
                    <a:ext cx="10869" cy="1288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869" h="12883" extrusionOk="0">
                        <a:moveTo>
                          <a:pt x="8531" y="9633"/>
                        </a:moveTo>
                        <a:cubicBezTo>
                          <a:pt x="6065" y="12955"/>
                          <a:pt x="2678" y="14619"/>
                          <a:pt x="969" y="13349"/>
                        </a:cubicBezTo>
                        <a:cubicBezTo>
                          <a:pt x="-741" y="12080"/>
                          <a:pt x="-128" y="8357"/>
                          <a:pt x="2339" y="5035"/>
                        </a:cubicBezTo>
                        <a:cubicBezTo>
                          <a:pt x="4805" y="1713"/>
                          <a:pt x="8192" y="49"/>
                          <a:pt x="9901" y="1318"/>
                        </a:cubicBezTo>
                        <a:cubicBezTo>
                          <a:pt x="11611" y="2587"/>
                          <a:pt x="10999" y="6310"/>
                          <a:pt x="8531" y="9633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  <p:grpSp>
            <p:nvGrpSpPr>
              <p:cNvPr id="1512" name="Google Shape;1512;p34"/>
              <p:cNvGrpSpPr/>
              <p:nvPr/>
            </p:nvGrpSpPr>
            <p:grpSpPr>
              <a:xfrm>
                <a:off x="3223982" y="3439373"/>
                <a:ext cx="817633" cy="647839"/>
                <a:chOff x="6556479" y="5153109"/>
                <a:chExt cx="530758" cy="420538"/>
              </a:xfrm>
            </p:grpSpPr>
            <p:grpSp>
              <p:nvGrpSpPr>
                <p:cNvPr id="1513" name="Google Shape;1513;p34"/>
                <p:cNvGrpSpPr/>
                <p:nvPr/>
              </p:nvGrpSpPr>
              <p:grpSpPr>
                <a:xfrm>
                  <a:off x="6556479" y="5191159"/>
                  <a:ext cx="530758" cy="382488"/>
                  <a:chOff x="6556479" y="5191159"/>
                  <a:chExt cx="530758" cy="382488"/>
                </a:xfrm>
              </p:grpSpPr>
              <p:sp>
                <p:nvSpPr>
                  <p:cNvPr id="1514" name="Google Shape;1514;p34"/>
                  <p:cNvSpPr/>
                  <p:nvPr/>
                </p:nvSpPr>
                <p:spPr>
                  <a:xfrm>
                    <a:off x="6556479" y="5191159"/>
                    <a:ext cx="530758" cy="38248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0758" h="382488" extrusionOk="0">
                        <a:moveTo>
                          <a:pt x="568" y="892"/>
                        </a:moveTo>
                        <a:lnTo>
                          <a:pt x="0" y="354917"/>
                        </a:lnTo>
                        <a:cubicBezTo>
                          <a:pt x="-8" y="370184"/>
                          <a:pt x="12345" y="382577"/>
                          <a:pt x="27612" y="382620"/>
                        </a:cubicBezTo>
                        <a:lnTo>
                          <a:pt x="502489" y="383381"/>
                        </a:lnTo>
                        <a:cubicBezTo>
                          <a:pt x="517758" y="383387"/>
                          <a:pt x="530151" y="371034"/>
                          <a:pt x="530192" y="355765"/>
                        </a:cubicBezTo>
                        <a:lnTo>
                          <a:pt x="530758" y="174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15" name="Google Shape;1515;p34"/>
                  <p:cNvSpPr/>
                  <p:nvPr/>
                </p:nvSpPr>
                <p:spPr>
                  <a:xfrm>
                    <a:off x="6570804" y="5224819"/>
                    <a:ext cx="462061" cy="2665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62061" h="266580" extrusionOk="0">
                        <a:moveTo>
                          <a:pt x="0" y="267473"/>
                        </a:moveTo>
                        <a:lnTo>
                          <a:pt x="426" y="892"/>
                        </a:lnTo>
                        <a:cubicBezTo>
                          <a:pt x="426" y="892"/>
                          <a:pt x="190432" y="52042"/>
                          <a:pt x="462061" y="6464"/>
                        </a:cubicBezTo>
                        <a:cubicBezTo>
                          <a:pt x="462061" y="6464"/>
                          <a:pt x="285401" y="98962"/>
                          <a:pt x="35044" y="51794"/>
                        </a:cubicBezTo>
                        <a:cubicBezTo>
                          <a:pt x="35044" y="51794"/>
                          <a:pt x="49981" y="145353"/>
                          <a:pt x="0" y="267473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1516" name="Google Shape;1516;p34"/>
                <p:cNvSpPr/>
                <p:nvPr/>
              </p:nvSpPr>
              <p:spPr>
                <a:xfrm>
                  <a:off x="6557047" y="5153109"/>
                  <a:ext cx="530190" cy="769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0190" h="76945" extrusionOk="0">
                      <a:moveTo>
                        <a:pt x="530191" y="39790"/>
                      </a:moveTo>
                      <a:cubicBezTo>
                        <a:pt x="530156" y="61037"/>
                        <a:pt x="411442" y="78069"/>
                        <a:pt x="265034" y="77836"/>
                      </a:cubicBezTo>
                      <a:cubicBezTo>
                        <a:pt x="118625" y="77601"/>
                        <a:pt x="-35" y="60188"/>
                        <a:pt x="0" y="38942"/>
                      </a:cubicBezTo>
                      <a:cubicBezTo>
                        <a:pt x="33" y="17695"/>
                        <a:pt x="118749" y="661"/>
                        <a:pt x="265157" y="894"/>
                      </a:cubicBezTo>
                      <a:cubicBezTo>
                        <a:pt x="411565" y="1129"/>
                        <a:pt x="530225" y="18544"/>
                        <a:pt x="530191" y="3979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grpSp>
              <p:nvGrpSpPr>
                <p:cNvPr id="1517" name="Google Shape;1517;p34"/>
                <p:cNvGrpSpPr/>
                <p:nvPr/>
              </p:nvGrpSpPr>
              <p:grpSpPr>
                <a:xfrm>
                  <a:off x="6626535" y="5296938"/>
                  <a:ext cx="381037" cy="193202"/>
                  <a:chOff x="6626535" y="5296938"/>
                  <a:chExt cx="381037" cy="193202"/>
                </a:xfrm>
              </p:grpSpPr>
              <p:sp>
                <p:nvSpPr>
                  <p:cNvPr id="1518" name="Google Shape;1518;p34"/>
                  <p:cNvSpPr/>
                  <p:nvPr/>
                </p:nvSpPr>
                <p:spPr>
                  <a:xfrm>
                    <a:off x="6953260" y="5296938"/>
                    <a:ext cx="54312" cy="543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4312" h="54311" extrusionOk="0">
                        <a:moveTo>
                          <a:pt x="54312" y="28090"/>
                        </a:moveTo>
                        <a:cubicBezTo>
                          <a:pt x="54289" y="43088"/>
                          <a:pt x="42112" y="55227"/>
                          <a:pt x="27114" y="55204"/>
                        </a:cubicBezTo>
                        <a:cubicBezTo>
                          <a:pt x="12116" y="55181"/>
                          <a:pt x="-23" y="43004"/>
                          <a:pt x="0" y="28006"/>
                        </a:cubicBezTo>
                        <a:cubicBezTo>
                          <a:pt x="23" y="13008"/>
                          <a:pt x="12200" y="869"/>
                          <a:pt x="27198" y="892"/>
                        </a:cubicBezTo>
                        <a:cubicBezTo>
                          <a:pt x="27198" y="892"/>
                          <a:pt x="27199" y="892"/>
                          <a:pt x="27199" y="892"/>
                        </a:cubicBezTo>
                        <a:cubicBezTo>
                          <a:pt x="42197" y="916"/>
                          <a:pt x="54335" y="13093"/>
                          <a:pt x="54312" y="28090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19" name="Google Shape;1519;p34"/>
                  <p:cNvSpPr/>
                  <p:nvPr/>
                </p:nvSpPr>
                <p:spPr>
                  <a:xfrm>
                    <a:off x="6662132" y="5423761"/>
                    <a:ext cx="66380" cy="663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380" h="66379" extrusionOk="0">
                        <a:moveTo>
                          <a:pt x="66380" y="34135"/>
                        </a:moveTo>
                        <a:cubicBezTo>
                          <a:pt x="66350" y="52466"/>
                          <a:pt x="51467" y="67301"/>
                          <a:pt x="33137" y="67272"/>
                        </a:cubicBezTo>
                        <a:cubicBezTo>
                          <a:pt x="14806" y="67242"/>
                          <a:pt x="-29" y="52359"/>
                          <a:pt x="0" y="34029"/>
                        </a:cubicBezTo>
                        <a:cubicBezTo>
                          <a:pt x="30" y="15699"/>
                          <a:pt x="14912" y="863"/>
                          <a:pt x="33242" y="892"/>
                        </a:cubicBezTo>
                        <a:cubicBezTo>
                          <a:pt x="51573" y="922"/>
                          <a:pt x="66409" y="15805"/>
                          <a:pt x="66380" y="34135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20" name="Google Shape;1520;p34"/>
                  <p:cNvSpPr/>
                  <p:nvPr/>
                </p:nvSpPr>
                <p:spPr>
                  <a:xfrm>
                    <a:off x="6657004" y="5316003"/>
                    <a:ext cx="27257" cy="272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257" h="27257" extrusionOk="0">
                        <a:moveTo>
                          <a:pt x="27258" y="14543"/>
                        </a:moveTo>
                        <a:cubicBezTo>
                          <a:pt x="27245" y="22070"/>
                          <a:pt x="21134" y="28162"/>
                          <a:pt x="13607" y="28150"/>
                        </a:cubicBezTo>
                        <a:cubicBezTo>
                          <a:pt x="6080" y="28138"/>
                          <a:pt x="-12" y="22026"/>
                          <a:pt x="0" y="14499"/>
                        </a:cubicBezTo>
                        <a:cubicBezTo>
                          <a:pt x="12" y="6972"/>
                          <a:pt x="6124" y="880"/>
                          <a:pt x="13651" y="892"/>
                        </a:cubicBezTo>
                        <a:cubicBezTo>
                          <a:pt x="21177" y="904"/>
                          <a:pt x="27269" y="7015"/>
                          <a:pt x="27258" y="14541"/>
                        </a:cubicBezTo>
                        <a:cubicBezTo>
                          <a:pt x="27258" y="14542"/>
                          <a:pt x="27258" y="14542"/>
                          <a:pt x="27258" y="14543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21" name="Google Shape;1521;p34"/>
                  <p:cNvSpPr/>
                  <p:nvPr/>
                </p:nvSpPr>
                <p:spPr>
                  <a:xfrm>
                    <a:off x="6882113" y="5430015"/>
                    <a:ext cx="27257" cy="272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257" h="27257" extrusionOk="0">
                        <a:moveTo>
                          <a:pt x="27257" y="14543"/>
                        </a:moveTo>
                        <a:cubicBezTo>
                          <a:pt x="27245" y="22070"/>
                          <a:pt x="21133" y="28162"/>
                          <a:pt x="13607" y="28149"/>
                        </a:cubicBezTo>
                        <a:cubicBezTo>
                          <a:pt x="6079" y="28137"/>
                          <a:pt x="-12" y="22026"/>
                          <a:pt x="0" y="14499"/>
                        </a:cubicBezTo>
                        <a:cubicBezTo>
                          <a:pt x="12" y="6972"/>
                          <a:pt x="6123" y="880"/>
                          <a:pt x="13651" y="892"/>
                        </a:cubicBezTo>
                        <a:cubicBezTo>
                          <a:pt x="21178" y="904"/>
                          <a:pt x="27270" y="7016"/>
                          <a:pt x="27258" y="14543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22" name="Google Shape;1522;p34"/>
                  <p:cNvSpPr/>
                  <p:nvPr/>
                </p:nvSpPr>
                <p:spPr>
                  <a:xfrm>
                    <a:off x="6886011" y="5337812"/>
                    <a:ext cx="11605" cy="1160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605" h="11605" extrusionOk="0">
                        <a:moveTo>
                          <a:pt x="11605" y="6704"/>
                        </a:moveTo>
                        <a:cubicBezTo>
                          <a:pt x="11600" y="9909"/>
                          <a:pt x="8998" y="12503"/>
                          <a:pt x="5793" y="12497"/>
                        </a:cubicBezTo>
                        <a:cubicBezTo>
                          <a:pt x="2588" y="12492"/>
                          <a:pt x="-5" y="9890"/>
                          <a:pt x="0" y="6685"/>
                        </a:cubicBezTo>
                        <a:cubicBezTo>
                          <a:pt x="5" y="3481"/>
                          <a:pt x="2607" y="887"/>
                          <a:pt x="5812" y="892"/>
                        </a:cubicBezTo>
                        <a:cubicBezTo>
                          <a:pt x="9016" y="897"/>
                          <a:pt x="11610" y="3499"/>
                          <a:pt x="11605" y="6704"/>
                        </a:cubicBezTo>
                        <a:cubicBezTo>
                          <a:pt x="11605" y="6704"/>
                          <a:pt x="11605" y="6704"/>
                          <a:pt x="11605" y="6704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23" name="Google Shape;1523;p34"/>
                  <p:cNvSpPr/>
                  <p:nvPr/>
                </p:nvSpPr>
                <p:spPr>
                  <a:xfrm>
                    <a:off x="6626535" y="5396163"/>
                    <a:ext cx="11604" cy="116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604" h="11604" extrusionOk="0">
                        <a:moveTo>
                          <a:pt x="11605" y="6704"/>
                        </a:moveTo>
                        <a:cubicBezTo>
                          <a:pt x="11600" y="9908"/>
                          <a:pt x="8998" y="12502"/>
                          <a:pt x="5793" y="12497"/>
                        </a:cubicBezTo>
                        <a:cubicBezTo>
                          <a:pt x="2588" y="12492"/>
                          <a:pt x="-5" y="9890"/>
                          <a:pt x="0" y="6685"/>
                        </a:cubicBezTo>
                        <a:cubicBezTo>
                          <a:pt x="5" y="3481"/>
                          <a:pt x="2607" y="887"/>
                          <a:pt x="5811" y="892"/>
                        </a:cubicBezTo>
                        <a:cubicBezTo>
                          <a:pt x="9015" y="896"/>
                          <a:pt x="11609" y="3496"/>
                          <a:pt x="11605" y="6699"/>
                        </a:cubicBezTo>
                        <a:cubicBezTo>
                          <a:pt x="11605" y="6701"/>
                          <a:pt x="11605" y="6702"/>
                          <a:pt x="11605" y="6704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24" name="Google Shape;1524;p34"/>
                  <p:cNvSpPr/>
                  <p:nvPr/>
                </p:nvSpPr>
                <p:spPr>
                  <a:xfrm>
                    <a:off x="6974451" y="5419857"/>
                    <a:ext cx="11605" cy="1160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605" h="11605" extrusionOk="0">
                        <a:moveTo>
                          <a:pt x="11605" y="6705"/>
                        </a:moveTo>
                        <a:cubicBezTo>
                          <a:pt x="11599" y="9910"/>
                          <a:pt x="8996" y="12503"/>
                          <a:pt x="5792" y="12497"/>
                        </a:cubicBezTo>
                        <a:cubicBezTo>
                          <a:pt x="2587" y="12491"/>
                          <a:pt x="-6" y="9889"/>
                          <a:pt x="0" y="6684"/>
                        </a:cubicBezTo>
                        <a:cubicBezTo>
                          <a:pt x="6" y="3480"/>
                          <a:pt x="2608" y="887"/>
                          <a:pt x="5812" y="892"/>
                        </a:cubicBezTo>
                        <a:cubicBezTo>
                          <a:pt x="9017" y="898"/>
                          <a:pt x="11611" y="3500"/>
                          <a:pt x="11605" y="6705"/>
                        </a:cubicBezTo>
                        <a:cubicBezTo>
                          <a:pt x="11605" y="6705"/>
                          <a:pt x="11605" y="6705"/>
                          <a:pt x="11605" y="6705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25" name="Google Shape;1525;p34"/>
                  <p:cNvSpPr/>
                  <p:nvPr/>
                </p:nvSpPr>
                <p:spPr>
                  <a:xfrm>
                    <a:off x="6730916" y="5364442"/>
                    <a:ext cx="21111" cy="211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111" h="21111" extrusionOk="0">
                        <a:moveTo>
                          <a:pt x="21111" y="11465"/>
                        </a:moveTo>
                        <a:cubicBezTo>
                          <a:pt x="21102" y="17295"/>
                          <a:pt x="16368" y="22013"/>
                          <a:pt x="10538" y="22004"/>
                        </a:cubicBezTo>
                        <a:cubicBezTo>
                          <a:pt x="4709" y="21994"/>
                          <a:pt x="-10" y="17260"/>
                          <a:pt x="0" y="11431"/>
                        </a:cubicBezTo>
                        <a:cubicBezTo>
                          <a:pt x="9" y="5601"/>
                          <a:pt x="4743" y="883"/>
                          <a:pt x="10573" y="892"/>
                        </a:cubicBezTo>
                        <a:cubicBezTo>
                          <a:pt x="16402" y="901"/>
                          <a:pt x="21121" y="5634"/>
                          <a:pt x="21111" y="11463"/>
                        </a:cubicBezTo>
                        <a:cubicBezTo>
                          <a:pt x="21111" y="11464"/>
                          <a:pt x="21111" y="11465"/>
                          <a:pt x="21111" y="11465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  <p:sp>
            <p:nvSpPr>
              <p:cNvPr id="1526" name="Google Shape;1526;p34"/>
              <p:cNvSpPr/>
              <p:nvPr/>
            </p:nvSpPr>
            <p:spPr>
              <a:xfrm>
                <a:off x="3224857" y="3439373"/>
                <a:ext cx="816493" cy="118495"/>
              </a:xfrm>
              <a:custGeom>
                <a:avLst/>
                <a:gdLst/>
                <a:ahLst/>
                <a:cxnLst/>
                <a:rect l="l" t="t" r="r" b="b"/>
                <a:pathLst>
                  <a:path w="530190" h="76945" extrusionOk="0">
                    <a:moveTo>
                      <a:pt x="530191" y="39790"/>
                    </a:moveTo>
                    <a:cubicBezTo>
                      <a:pt x="530156" y="61037"/>
                      <a:pt x="411442" y="78069"/>
                      <a:pt x="265034" y="77836"/>
                    </a:cubicBezTo>
                    <a:cubicBezTo>
                      <a:pt x="118625" y="77601"/>
                      <a:pt x="-35" y="60188"/>
                      <a:pt x="0" y="38942"/>
                    </a:cubicBezTo>
                    <a:cubicBezTo>
                      <a:pt x="33" y="17695"/>
                      <a:pt x="118749" y="661"/>
                      <a:pt x="265157" y="894"/>
                    </a:cubicBezTo>
                    <a:cubicBezTo>
                      <a:pt x="411565" y="1129"/>
                      <a:pt x="530225" y="18544"/>
                      <a:pt x="530191" y="39790"/>
                    </a:cubicBezTo>
                    <a:close/>
                  </a:path>
                </a:pathLst>
              </a:custGeom>
              <a:solidFill>
                <a:srgbClr val="2B0759">
                  <a:alpha val="1013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grpSp>
            <p:nvGrpSpPr>
              <p:cNvPr id="1527" name="Google Shape;1527;p34"/>
              <p:cNvGrpSpPr/>
              <p:nvPr/>
            </p:nvGrpSpPr>
            <p:grpSpPr>
              <a:xfrm>
                <a:off x="3570790" y="3208141"/>
                <a:ext cx="124854" cy="878478"/>
                <a:chOff x="6781606" y="5003007"/>
                <a:chExt cx="81048" cy="570255"/>
              </a:xfrm>
            </p:grpSpPr>
            <p:sp>
              <p:nvSpPr>
                <p:cNvPr id="1528" name="Google Shape;1528;p34"/>
                <p:cNvSpPr/>
                <p:nvPr/>
              </p:nvSpPr>
              <p:spPr>
                <a:xfrm>
                  <a:off x="6818185" y="5003007"/>
                  <a:ext cx="7603" cy="5702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03" h="570255" extrusionOk="0">
                      <a:moveTo>
                        <a:pt x="7603" y="570252"/>
                      </a:moveTo>
                      <a:lnTo>
                        <a:pt x="656" y="570255"/>
                      </a:lnTo>
                      <a:lnTo>
                        <a:pt x="0" y="489"/>
                      </a:lnTo>
                      <a:lnTo>
                        <a:pt x="6950" y="0"/>
                      </a:lnTo>
                      <a:lnTo>
                        <a:pt x="7603" y="570252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grpSp>
              <p:nvGrpSpPr>
                <p:cNvPr id="1529" name="Google Shape;1529;p34"/>
                <p:cNvGrpSpPr/>
                <p:nvPr/>
              </p:nvGrpSpPr>
              <p:grpSpPr>
                <a:xfrm>
                  <a:off x="6781606" y="5068290"/>
                  <a:ext cx="81048" cy="478058"/>
                  <a:chOff x="6781606" y="5068290"/>
                  <a:chExt cx="81048" cy="478058"/>
                </a:xfrm>
              </p:grpSpPr>
              <p:sp>
                <p:nvSpPr>
                  <p:cNvPr id="1530" name="Google Shape;1530;p34"/>
                  <p:cNvSpPr/>
                  <p:nvPr/>
                </p:nvSpPr>
                <p:spPr>
                  <a:xfrm>
                    <a:off x="6781606" y="5068290"/>
                    <a:ext cx="36915" cy="423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915" h="4234" extrusionOk="0">
                        <a:moveTo>
                          <a:pt x="0" y="0"/>
                        </a:moveTo>
                        <a:lnTo>
                          <a:pt x="36916" y="0"/>
                        </a:lnTo>
                        <a:lnTo>
                          <a:pt x="36916" y="4235"/>
                        </a:lnTo>
                        <a:lnTo>
                          <a:pt x="0" y="4235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31" name="Google Shape;1531;p34"/>
                  <p:cNvSpPr/>
                  <p:nvPr/>
                </p:nvSpPr>
                <p:spPr>
                  <a:xfrm>
                    <a:off x="6825514" y="5135905"/>
                    <a:ext cx="36915" cy="423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915" h="4234" extrusionOk="0">
                        <a:moveTo>
                          <a:pt x="0" y="0"/>
                        </a:moveTo>
                        <a:lnTo>
                          <a:pt x="36916" y="0"/>
                        </a:lnTo>
                        <a:lnTo>
                          <a:pt x="36916" y="4234"/>
                        </a:lnTo>
                        <a:lnTo>
                          <a:pt x="0" y="4234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32" name="Google Shape;1532;p34"/>
                  <p:cNvSpPr/>
                  <p:nvPr/>
                </p:nvSpPr>
                <p:spPr>
                  <a:xfrm>
                    <a:off x="6781681" y="5186746"/>
                    <a:ext cx="36915" cy="423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915" h="4234" extrusionOk="0">
                        <a:moveTo>
                          <a:pt x="0" y="0"/>
                        </a:moveTo>
                        <a:lnTo>
                          <a:pt x="36916" y="0"/>
                        </a:lnTo>
                        <a:lnTo>
                          <a:pt x="36916" y="4235"/>
                        </a:lnTo>
                        <a:lnTo>
                          <a:pt x="0" y="4235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33" name="Google Shape;1533;p34"/>
                  <p:cNvSpPr/>
                  <p:nvPr/>
                </p:nvSpPr>
                <p:spPr>
                  <a:xfrm>
                    <a:off x="6825589" y="5254361"/>
                    <a:ext cx="36915" cy="423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915" h="4234" extrusionOk="0">
                        <a:moveTo>
                          <a:pt x="0" y="0"/>
                        </a:moveTo>
                        <a:lnTo>
                          <a:pt x="36916" y="0"/>
                        </a:lnTo>
                        <a:lnTo>
                          <a:pt x="36916" y="4234"/>
                        </a:lnTo>
                        <a:lnTo>
                          <a:pt x="0" y="4234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34" name="Google Shape;1534;p34"/>
                  <p:cNvSpPr/>
                  <p:nvPr/>
                </p:nvSpPr>
                <p:spPr>
                  <a:xfrm>
                    <a:off x="6781756" y="5305202"/>
                    <a:ext cx="36915" cy="423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915" h="4234" extrusionOk="0">
                        <a:moveTo>
                          <a:pt x="0" y="0"/>
                        </a:moveTo>
                        <a:lnTo>
                          <a:pt x="36916" y="0"/>
                        </a:lnTo>
                        <a:lnTo>
                          <a:pt x="36916" y="4235"/>
                        </a:lnTo>
                        <a:lnTo>
                          <a:pt x="0" y="4235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35" name="Google Shape;1535;p34"/>
                  <p:cNvSpPr/>
                  <p:nvPr/>
                </p:nvSpPr>
                <p:spPr>
                  <a:xfrm>
                    <a:off x="6825664" y="5372817"/>
                    <a:ext cx="36915" cy="423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915" h="4234" extrusionOk="0">
                        <a:moveTo>
                          <a:pt x="0" y="0"/>
                        </a:moveTo>
                        <a:lnTo>
                          <a:pt x="36916" y="0"/>
                        </a:lnTo>
                        <a:lnTo>
                          <a:pt x="36916" y="4234"/>
                        </a:lnTo>
                        <a:lnTo>
                          <a:pt x="0" y="4234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36" name="Google Shape;1536;p34"/>
                  <p:cNvSpPr/>
                  <p:nvPr/>
                </p:nvSpPr>
                <p:spPr>
                  <a:xfrm>
                    <a:off x="6781832" y="5423658"/>
                    <a:ext cx="36916" cy="423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916" h="4234" extrusionOk="0">
                        <a:moveTo>
                          <a:pt x="0" y="0"/>
                        </a:moveTo>
                        <a:lnTo>
                          <a:pt x="36916" y="0"/>
                        </a:lnTo>
                        <a:lnTo>
                          <a:pt x="36916" y="4234"/>
                        </a:lnTo>
                        <a:lnTo>
                          <a:pt x="0" y="4234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37" name="Google Shape;1537;p34"/>
                  <p:cNvSpPr/>
                  <p:nvPr/>
                </p:nvSpPr>
                <p:spPr>
                  <a:xfrm>
                    <a:off x="6825739" y="5491272"/>
                    <a:ext cx="36915" cy="423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915" h="4234" extrusionOk="0">
                        <a:moveTo>
                          <a:pt x="0" y="0"/>
                        </a:moveTo>
                        <a:lnTo>
                          <a:pt x="36915" y="0"/>
                        </a:lnTo>
                        <a:lnTo>
                          <a:pt x="36915" y="4234"/>
                        </a:lnTo>
                        <a:lnTo>
                          <a:pt x="0" y="4234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38" name="Google Shape;1538;p34"/>
                  <p:cNvSpPr/>
                  <p:nvPr/>
                </p:nvSpPr>
                <p:spPr>
                  <a:xfrm>
                    <a:off x="6781907" y="5542114"/>
                    <a:ext cx="36915" cy="423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915" h="4234" extrusionOk="0">
                        <a:moveTo>
                          <a:pt x="0" y="0"/>
                        </a:moveTo>
                        <a:lnTo>
                          <a:pt x="36915" y="0"/>
                        </a:lnTo>
                        <a:lnTo>
                          <a:pt x="36915" y="4234"/>
                        </a:lnTo>
                        <a:lnTo>
                          <a:pt x="0" y="4234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  <p:sp>
            <p:nvSpPr>
              <p:cNvPr id="1539" name="Google Shape;1539;p34"/>
              <p:cNvSpPr/>
              <p:nvPr/>
            </p:nvSpPr>
            <p:spPr>
              <a:xfrm rot="-5388839">
                <a:off x="3625843" y="2568354"/>
                <a:ext cx="16042" cy="909433"/>
              </a:xfrm>
              <a:custGeom>
                <a:avLst/>
                <a:gdLst/>
                <a:ahLst/>
                <a:cxnLst/>
                <a:rect l="l" t="t" r="r" b="b"/>
                <a:pathLst>
                  <a:path w="10417" h="590538" extrusionOk="0">
                    <a:moveTo>
                      <a:pt x="0" y="892"/>
                    </a:moveTo>
                    <a:lnTo>
                      <a:pt x="10417" y="892"/>
                    </a:lnTo>
                    <a:lnTo>
                      <a:pt x="10417" y="591430"/>
                    </a:lnTo>
                    <a:lnTo>
                      <a:pt x="0" y="591430"/>
                    </a:lnTo>
                    <a:close/>
                  </a:path>
                </a:pathLst>
              </a:custGeom>
              <a:solidFill>
                <a:srgbClr val="2B0759">
                  <a:alpha val="1013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540" name="Google Shape;1540;p34"/>
              <p:cNvSpPr/>
              <p:nvPr/>
            </p:nvSpPr>
            <p:spPr>
              <a:xfrm>
                <a:off x="3116514" y="2871374"/>
                <a:ext cx="1034886" cy="143590"/>
              </a:xfrm>
              <a:custGeom>
                <a:avLst/>
                <a:gdLst/>
                <a:ahLst/>
                <a:cxnLst/>
                <a:rect l="l" t="t" r="r" b="b"/>
                <a:pathLst>
                  <a:path w="672004" h="93240" extrusionOk="0">
                    <a:moveTo>
                      <a:pt x="625774" y="94132"/>
                    </a:moveTo>
                    <a:lnTo>
                      <a:pt x="46083" y="93204"/>
                    </a:lnTo>
                    <a:cubicBezTo>
                      <a:pt x="20592" y="93164"/>
                      <a:pt x="-40" y="72467"/>
                      <a:pt x="0" y="46976"/>
                    </a:cubicBezTo>
                    <a:lnTo>
                      <a:pt x="0" y="46974"/>
                    </a:lnTo>
                    <a:cubicBezTo>
                      <a:pt x="41" y="21483"/>
                      <a:pt x="20739" y="852"/>
                      <a:pt x="46230" y="892"/>
                    </a:cubicBezTo>
                    <a:lnTo>
                      <a:pt x="625922" y="1821"/>
                    </a:lnTo>
                    <a:cubicBezTo>
                      <a:pt x="651412" y="1861"/>
                      <a:pt x="672044" y="22558"/>
                      <a:pt x="672004" y="48049"/>
                    </a:cubicBezTo>
                    <a:cubicBezTo>
                      <a:pt x="672004" y="48049"/>
                      <a:pt x="672004" y="48049"/>
                      <a:pt x="672004" y="48050"/>
                    </a:cubicBezTo>
                    <a:lnTo>
                      <a:pt x="672004" y="48050"/>
                    </a:lnTo>
                    <a:cubicBezTo>
                      <a:pt x="671963" y="73541"/>
                      <a:pt x="651265" y="94173"/>
                      <a:pt x="625774" y="94132"/>
                    </a:cubicBezTo>
                    <a:cubicBezTo>
                      <a:pt x="625774" y="94132"/>
                      <a:pt x="625773" y="94132"/>
                      <a:pt x="625773" y="9413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grpSp>
            <p:nvGrpSpPr>
              <p:cNvPr id="1541" name="Google Shape;1541;p34"/>
              <p:cNvGrpSpPr/>
              <p:nvPr/>
            </p:nvGrpSpPr>
            <p:grpSpPr>
              <a:xfrm>
                <a:off x="3196410" y="3029645"/>
                <a:ext cx="873842" cy="1083443"/>
                <a:chOff x="6538581" y="4887138"/>
                <a:chExt cx="567246" cy="703306"/>
              </a:xfrm>
            </p:grpSpPr>
            <p:sp>
              <p:nvSpPr>
                <p:cNvPr id="1542" name="Google Shape;1542;p34"/>
                <p:cNvSpPr/>
                <p:nvPr/>
              </p:nvSpPr>
              <p:spPr>
                <a:xfrm>
                  <a:off x="6538581" y="4887138"/>
                  <a:ext cx="72414" cy="7025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414" h="702578" extrusionOk="0">
                      <a:moveTo>
                        <a:pt x="0" y="892"/>
                      </a:moveTo>
                      <a:lnTo>
                        <a:pt x="72414" y="1008"/>
                      </a:lnTo>
                      <a:cubicBezTo>
                        <a:pt x="72414" y="1008"/>
                        <a:pt x="6892" y="407482"/>
                        <a:pt x="71295" y="700260"/>
                      </a:cubicBezTo>
                      <a:cubicBezTo>
                        <a:pt x="71295" y="700260"/>
                        <a:pt x="44413" y="713597"/>
                        <a:pt x="20160" y="685903"/>
                      </a:cubicBezTo>
                      <a:cubicBezTo>
                        <a:pt x="9209" y="673028"/>
                        <a:pt x="3253" y="656645"/>
                        <a:pt x="3378" y="639744"/>
                      </a:cubicBezTo>
                      <a:close/>
                    </a:path>
                  </a:pathLst>
                </a:custGeom>
                <a:solidFill>
                  <a:srgbClr val="FFFFFF">
                    <a:alpha val="30379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543" name="Google Shape;1543;p34"/>
                <p:cNvSpPr/>
                <p:nvPr/>
              </p:nvSpPr>
              <p:spPr>
                <a:xfrm>
                  <a:off x="7032294" y="4887930"/>
                  <a:ext cx="73533" cy="7025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533" h="702514" extrusionOk="0">
                      <a:moveTo>
                        <a:pt x="73534" y="1008"/>
                      </a:moveTo>
                      <a:lnTo>
                        <a:pt x="1119" y="892"/>
                      </a:lnTo>
                      <a:cubicBezTo>
                        <a:pt x="1119" y="892"/>
                        <a:pt x="65340" y="407572"/>
                        <a:pt x="0" y="700145"/>
                      </a:cubicBezTo>
                      <a:cubicBezTo>
                        <a:pt x="0" y="700145"/>
                        <a:pt x="26840" y="713568"/>
                        <a:pt x="51180" y="685950"/>
                      </a:cubicBezTo>
                      <a:cubicBezTo>
                        <a:pt x="62172" y="673110"/>
                        <a:pt x="68181" y="656747"/>
                        <a:pt x="68111" y="639845"/>
                      </a:cubicBezTo>
                      <a:close/>
                    </a:path>
                  </a:pathLst>
                </a:custGeom>
                <a:solidFill>
                  <a:srgbClr val="FFFFFF">
                    <a:alpha val="30379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1544" name="Google Shape;1544;p34"/>
              <p:cNvGrpSpPr/>
              <p:nvPr/>
            </p:nvGrpSpPr>
            <p:grpSpPr>
              <a:xfrm>
                <a:off x="3246686" y="3072771"/>
                <a:ext cx="773052" cy="859856"/>
                <a:chOff x="6571217" y="4915133"/>
                <a:chExt cx="501819" cy="558167"/>
              </a:xfrm>
            </p:grpSpPr>
            <p:sp>
              <p:nvSpPr>
                <p:cNvPr id="1545" name="Google Shape;1545;p34"/>
                <p:cNvSpPr/>
                <p:nvPr/>
              </p:nvSpPr>
              <p:spPr>
                <a:xfrm>
                  <a:off x="6571217" y="4919632"/>
                  <a:ext cx="6151" cy="5536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51" h="553668" extrusionOk="0">
                      <a:moveTo>
                        <a:pt x="3518" y="892"/>
                      </a:moveTo>
                      <a:cubicBezTo>
                        <a:pt x="4175" y="23963"/>
                        <a:pt x="4438" y="47032"/>
                        <a:pt x="4909" y="70103"/>
                      </a:cubicBezTo>
                      <a:lnTo>
                        <a:pt x="5655" y="139313"/>
                      </a:lnTo>
                      <a:cubicBezTo>
                        <a:pt x="6088" y="185453"/>
                        <a:pt x="5968" y="231592"/>
                        <a:pt x="6152" y="277731"/>
                      </a:cubicBezTo>
                      <a:cubicBezTo>
                        <a:pt x="5837" y="323870"/>
                        <a:pt x="5787" y="370009"/>
                        <a:pt x="5223" y="416148"/>
                      </a:cubicBezTo>
                      <a:lnTo>
                        <a:pt x="4253" y="485355"/>
                      </a:lnTo>
                      <a:cubicBezTo>
                        <a:pt x="3705" y="508423"/>
                        <a:pt x="3368" y="531492"/>
                        <a:pt x="2633" y="554561"/>
                      </a:cubicBezTo>
                      <a:cubicBezTo>
                        <a:pt x="1972" y="531490"/>
                        <a:pt x="1709" y="508420"/>
                        <a:pt x="1234" y="485350"/>
                      </a:cubicBezTo>
                      <a:lnTo>
                        <a:pt x="486" y="416140"/>
                      </a:lnTo>
                      <a:cubicBezTo>
                        <a:pt x="69" y="370000"/>
                        <a:pt x="167" y="323861"/>
                        <a:pt x="0" y="277721"/>
                      </a:cubicBezTo>
                      <a:cubicBezTo>
                        <a:pt x="331" y="231583"/>
                        <a:pt x="358" y="185443"/>
                        <a:pt x="939" y="139305"/>
                      </a:cubicBezTo>
                      <a:lnTo>
                        <a:pt x="1907" y="70098"/>
                      </a:lnTo>
                      <a:cubicBezTo>
                        <a:pt x="2452" y="47029"/>
                        <a:pt x="2788" y="23960"/>
                        <a:pt x="3518" y="892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546" name="Google Shape;1546;p34"/>
                <p:cNvSpPr/>
                <p:nvPr/>
              </p:nvSpPr>
              <p:spPr>
                <a:xfrm>
                  <a:off x="7063198" y="4915133"/>
                  <a:ext cx="9838" cy="4413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38" h="441305" extrusionOk="0">
                      <a:moveTo>
                        <a:pt x="353" y="892"/>
                      </a:moveTo>
                      <a:cubicBezTo>
                        <a:pt x="2303" y="37643"/>
                        <a:pt x="3861" y="74402"/>
                        <a:pt x="5027" y="111169"/>
                      </a:cubicBezTo>
                      <a:cubicBezTo>
                        <a:pt x="6279" y="147934"/>
                        <a:pt x="7170" y="184707"/>
                        <a:pt x="7991" y="221481"/>
                      </a:cubicBezTo>
                      <a:cubicBezTo>
                        <a:pt x="8698" y="258258"/>
                        <a:pt x="9327" y="295036"/>
                        <a:pt x="9598" y="331821"/>
                      </a:cubicBezTo>
                      <a:cubicBezTo>
                        <a:pt x="9956" y="368605"/>
                        <a:pt x="9915" y="405397"/>
                        <a:pt x="9476" y="442198"/>
                      </a:cubicBezTo>
                      <a:cubicBezTo>
                        <a:pt x="7519" y="405447"/>
                        <a:pt x="5958" y="368688"/>
                        <a:pt x="4793" y="331921"/>
                      </a:cubicBezTo>
                      <a:cubicBezTo>
                        <a:pt x="3543" y="295156"/>
                        <a:pt x="2652" y="258383"/>
                        <a:pt x="1838" y="221609"/>
                      </a:cubicBezTo>
                      <a:cubicBezTo>
                        <a:pt x="1139" y="184832"/>
                        <a:pt x="510" y="148053"/>
                        <a:pt x="241" y="111268"/>
                      </a:cubicBezTo>
                      <a:cubicBezTo>
                        <a:pt x="-114" y="74484"/>
                        <a:pt x="-77" y="37692"/>
                        <a:pt x="353" y="892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1547" name="Google Shape;1547;p34"/>
            <p:cNvGrpSpPr/>
            <p:nvPr/>
          </p:nvGrpSpPr>
          <p:grpSpPr>
            <a:xfrm>
              <a:off x="954871" y="1290474"/>
              <a:ext cx="1188327" cy="2845550"/>
              <a:chOff x="954871" y="1290474"/>
              <a:chExt cx="1188327" cy="2845550"/>
            </a:xfrm>
          </p:grpSpPr>
          <p:grpSp>
            <p:nvGrpSpPr>
              <p:cNvPr id="1548" name="Google Shape;1548;p34"/>
              <p:cNvGrpSpPr/>
              <p:nvPr/>
            </p:nvGrpSpPr>
            <p:grpSpPr>
              <a:xfrm>
                <a:off x="954871" y="2331835"/>
                <a:ext cx="1188327" cy="1804189"/>
                <a:chOff x="5003802" y="4498359"/>
                <a:chExt cx="712170" cy="1081259"/>
              </a:xfrm>
            </p:grpSpPr>
            <p:sp>
              <p:nvSpPr>
                <p:cNvPr id="1549" name="Google Shape;1549;p34"/>
                <p:cNvSpPr/>
                <p:nvPr/>
              </p:nvSpPr>
              <p:spPr>
                <a:xfrm>
                  <a:off x="5003802" y="4498359"/>
                  <a:ext cx="712170" cy="10812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2170" h="1081259" extrusionOk="0">
                      <a:moveTo>
                        <a:pt x="486725" y="242769"/>
                      </a:moveTo>
                      <a:lnTo>
                        <a:pt x="485588" y="892"/>
                      </a:lnTo>
                      <a:lnTo>
                        <a:pt x="351316" y="1523"/>
                      </a:lnTo>
                      <a:lnTo>
                        <a:pt x="217045" y="2155"/>
                      </a:lnTo>
                      <a:lnTo>
                        <a:pt x="218183" y="244031"/>
                      </a:lnTo>
                      <a:lnTo>
                        <a:pt x="2430" y="1001728"/>
                      </a:lnTo>
                      <a:cubicBezTo>
                        <a:pt x="-7119" y="1035262"/>
                        <a:pt x="12325" y="1070188"/>
                        <a:pt x="45860" y="1079738"/>
                      </a:cubicBezTo>
                      <a:cubicBezTo>
                        <a:pt x="51579" y="1081366"/>
                        <a:pt x="57500" y="1082178"/>
                        <a:pt x="63447" y="1082150"/>
                      </a:cubicBezTo>
                      <a:lnTo>
                        <a:pt x="356390" y="1080772"/>
                      </a:lnTo>
                      <a:lnTo>
                        <a:pt x="649334" y="1079396"/>
                      </a:lnTo>
                      <a:cubicBezTo>
                        <a:pt x="684201" y="1079232"/>
                        <a:pt x="712333" y="1050834"/>
                        <a:pt x="712170" y="1015967"/>
                      </a:cubicBezTo>
                      <a:cubicBezTo>
                        <a:pt x="712142" y="1010020"/>
                        <a:pt x="711274" y="1004108"/>
                        <a:pt x="709592" y="99840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550" name="Google Shape;1550;p34"/>
                <p:cNvSpPr/>
                <p:nvPr/>
              </p:nvSpPr>
              <p:spPr>
                <a:xfrm>
                  <a:off x="5019269" y="4509594"/>
                  <a:ext cx="681266" cy="10545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1266" h="1054574" extrusionOk="0">
                      <a:moveTo>
                        <a:pt x="47909" y="1055466"/>
                      </a:moveTo>
                      <a:cubicBezTo>
                        <a:pt x="21573" y="1055590"/>
                        <a:pt x="124" y="1034341"/>
                        <a:pt x="1" y="1008006"/>
                      </a:cubicBezTo>
                      <a:cubicBezTo>
                        <a:pt x="-21" y="1003515"/>
                        <a:pt x="593" y="999044"/>
                        <a:pt x="1823" y="994725"/>
                      </a:cubicBezTo>
                      <a:lnTo>
                        <a:pt x="218177" y="234919"/>
                      </a:lnTo>
                      <a:lnTo>
                        <a:pt x="217083" y="2009"/>
                      </a:lnTo>
                      <a:lnTo>
                        <a:pt x="454724" y="892"/>
                      </a:lnTo>
                      <a:lnTo>
                        <a:pt x="455818" y="233801"/>
                      </a:lnTo>
                      <a:lnTo>
                        <a:pt x="679307" y="991542"/>
                      </a:lnTo>
                      <a:cubicBezTo>
                        <a:pt x="686756" y="1016801"/>
                        <a:pt x="672317" y="1043316"/>
                        <a:pt x="647058" y="1050765"/>
                      </a:cubicBezTo>
                      <a:cubicBezTo>
                        <a:pt x="642751" y="1052035"/>
                        <a:pt x="638286" y="1052690"/>
                        <a:pt x="633795" y="105271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1551" name="Google Shape;1551;p34"/>
              <p:cNvGrpSpPr/>
              <p:nvPr/>
            </p:nvGrpSpPr>
            <p:grpSpPr>
              <a:xfrm>
                <a:off x="980657" y="3222124"/>
                <a:ext cx="1136760" cy="888121"/>
                <a:chOff x="5019256" y="5031913"/>
                <a:chExt cx="681266" cy="532255"/>
              </a:xfrm>
            </p:grpSpPr>
            <p:grpSp>
              <p:nvGrpSpPr>
                <p:cNvPr id="1552" name="Google Shape;1552;p34"/>
                <p:cNvGrpSpPr/>
                <p:nvPr/>
              </p:nvGrpSpPr>
              <p:grpSpPr>
                <a:xfrm>
                  <a:off x="5019256" y="5031913"/>
                  <a:ext cx="681266" cy="532255"/>
                  <a:chOff x="5019256" y="5031913"/>
                  <a:chExt cx="681266" cy="532255"/>
                </a:xfrm>
              </p:grpSpPr>
              <p:sp>
                <p:nvSpPr>
                  <p:cNvPr id="1553" name="Google Shape;1553;p34"/>
                  <p:cNvSpPr/>
                  <p:nvPr/>
                </p:nvSpPr>
                <p:spPr>
                  <a:xfrm>
                    <a:off x="5019256" y="5031913"/>
                    <a:ext cx="681266" cy="53225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1266" h="532255" extrusionOk="0">
                        <a:moveTo>
                          <a:pt x="541190" y="892"/>
                        </a:moveTo>
                        <a:lnTo>
                          <a:pt x="135556" y="2799"/>
                        </a:lnTo>
                        <a:lnTo>
                          <a:pt x="1835" y="472405"/>
                        </a:lnTo>
                        <a:cubicBezTo>
                          <a:pt x="-5377" y="497734"/>
                          <a:pt x="9310" y="524114"/>
                          <a:pt x="34639" y="531325"/>
                        </a:cubicBezTo>
                        <a:cubicBezTo>
                          <a:pt x="38959" y="532555"/>
                          <a:pt x="43430" y="533168"/>
                          <a:pt x="47921" y="533147"/>
                        </a:cubicBezTo>
                        <a:lnTo>
                          <a:pt x="633808" y="530392"/>
                        </a:lnTo>
                        <a:cubicBezTo>
                          <a:pt x="660142" y="530268"/>
                          <a:pt x="681390" y="508820"/>
                          <a:pt x="681266" y="482485"/>
                        </a:cubicBezTo>
                        <a:cubicBezTo>
                          <a:pt x="681245" y="477995"/>
                          <a:pt x="680589" y="473530"/>
                          <a:pt x="679319" y="469223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54" name="Google Shape;1554;p34"/>
                  <p:cNvSpPr/>
                  <p:nvPr/>
                </p:nvSpPr>
                <p:spPr>
                  <a:xfrm>
                    <a:off x="5044784" y="5050123"/>
                    <a:ext cx="443310" cy="42615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3310" h="426155" extrusionOk="0">
                        <a:moveTo>
                          <a:pt x="0" y="427048"/>
                        </a:moveTo>
                        <a:lnTo>
                          <a:pt x="120294" y="892"/>
                        </a:lnTo>
                        <a:cubicBezTo>
                          <a:pt x="120294" y="892"/>
                          <a:pt x="234915" y="35532"/>
                          <a:pt x="443310" y="6331"/>
                        </a:cubicBezTo>
                        <a:cubicBezTo>
                          <a:pt x="443310" y="6331"/>
                          <a:pt x="337302" y="63821"/>
                          <a:pt x="198417" y="60156"/>
                        </a:cubicBezTo>
                        <a:cubicBezTo>
                          <a:pt x="169036" y="59499"/>
                          <a:pt x="143103" y="79243"/>
                          <a:pt x="135917" y="107739"/>
                        </a:cubicBezTo>
                        <a:cubicBezTo>
                          <a:pt x="119389" y="172241"/>
                          <a:pt x="75815" y="315845"/>
                          <a:pt x="0" y="427048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962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1555" name="Google Shape;1555;p34"/>
                <p:cNvSpPr/>
                <p:nvPr/>
              </p:nvSpPr>
              <p:spPr>
                <a:xfrm>
                  <a:off x="5100852" y="5504552"/>
                  <a:ext cx="518185" cy="418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8185" h="41882" extrusionOk="0">
                      <a:moveTo>
                        <a:pt x="518185" y="20615"/>
                      </a:moveTo>
                      <a:cubicBezTo>
                        <a:pt x="518240" y="32161"/>
                        <a:pt x="402284" y="42066"/>
                        <a:pt x="259192" y="42738"/>
                      </a:cubicBezTo>
                      <a:cubicBezTo>
                        <a:pt x="116098" y="43411"/>
                        <a:pt x="54" y="34598"/>
                        <a:pt x="0" y="23051"/>
                      </a:cubicBezTo>
                      <a:cubicBezTo>
                        <a:pt x="-54" y="11506"/>
                        <a:pt x="115901" y="1601"/>
                        <a:pt x="258994" y="928"/>
                      </a:cubicBezTo>
                      <a:cubicBezTo>
                        <a:pt x="402088" y="256"/>
                        <a:pt x="518131" y="9070"/>
                        <a:pt x="518185" y="20615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1556" name="Google Shape;1556;p34"/>
              <p:cNvSpPr/>
              <p:nvPr/>
            </p:nvSpPr>
            <p:spPr>
              <a:xfrm>
                <a:off x="1206771" y="3197458"/>
                <a:ext cx="676470" cy="52480"/>
              </a:xfrm>
              <a:custGeom>
                <a:avLst/>
                <a:gdLst/>
                <a:ahLst/>
                <a:cxnLst/>
                <a:rect l="l" t="t" r="r" b="b"/>
                <a:pathLst>
                  <a:path w="405679" h="31472" extrusionOk="0">
                    <a:moveTo>
                      <a:pt x="405679" y="15674"/>
                    </a:moveTo>
                    <a:cubicBezTo>
                      <a:pt x="405720" y="24349"/>
                      <a:pt x="314938" y="31808"/>
                      <a:pt x="202913" y="32335"/>
                    </a:cubicBezTo>
                    <a:cubicBezTo>
                      <a:pt x="90889" y="32863"/>
                      <a:pt x="41" y="26257"/>
                      <a:pt x="0" y="17581"/>
                    </a:cubicBezTo>
                    <a:cubicBezTo>
                      <a:pt x="-40" y="8906"/>
                      <a:pt x="90740" y="1447"/>
                      <a:pt x="202766" y="922"/>
                    </a:cubicBezTo>
                    <a:cubicBezTo>
                      <a:pt x="314791" y="394"/>
                      <a:pt x="405637" y="7000"/>
                      <a:pt x="405679" y="15674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grpSp>
            <p:nvGrpSpPr>
              <p:cNvPr id="1557" name="Google Shape;1557;p34"/>
              <p:cNvGrpSpPr/>
              <p:nvPr/>
            </p:nvGrpSpPr>
            <p:grpSpPr>
              <a:xfrm>
                <a:off x="1130696" y="3305046"/>
                <a:ext cx="685192" cy="642394"/>
                <a:chOff x="5109175" y="5081609"/>
                <a:chExt cx="410639" cy="384990"/>
              </a:xfrm>
            </p:grpSpPr>
            <p:sp>
              <p:nvSpPr>
                <p:cNvPr id="1558" name="Google Shape;1558;p34"/>
                <p:cNvSpPr/>
                <p:nvPr/>
              </p:nvSpPr>
              <p:spPr>
                <a:xfrm>
                  <a:off x="5450666" y="5192264"/>
                  <a:ext cx="69148" cy="691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148" h="69148" extrusionOk="0">
                      <a:moveTo>
                        <a:pt x="69149" y="35304"/>
                      </a:moveTo>
                      <a:cubicBezTo>
                        <a:pt x="69238" y="54399"/>
                        <a:pt x="53831" y="69951"/>
                        <a:pt x="34736" y="70040"/>
                      </a:cubicBezTo>
                      <a:cubicBezTo>
                        <a:pt x="15642" y="70130"/>
                        <a:pt x="90" y="54723"/>
                        <a:pt x="0" y="35628"/>
                      </a:cubicBezTo>
                      <a:cubicBezTo>
                        <a:pt x="-89" y="16534"/>
                        <a:pt x="15317" y="983"/>
                        <a:pt x="34411" y="892"/>
                      </a:cubicBezTo>
                      <a:cubicBezTo>
                        <a:pt x="53506" y="803"/>
                        <a:pt x="69058" y="16209"/>
                        <a:pt x="69148" y="35304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559" name="Google Shape;1559;p34"/>
                <p:cNvSpPr/>
                <p:nvPr/>
              </p:nvSpPr>
              <p:spPr>
                <a:xfrm>
                  <a:off x="5109175" y="5397452"/>
                  <a:ext cx="69147" cy="691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147" h="69147" extrusionOk="0">
                      <a:moveTo>
                        <a:pt x="69147" y="35304"/>
                      </a:moveTo>
                      <a:cubicBezTo>
                        <a:pt x="69236" y="54399"/>
                        <a:pt x="53829" y="69950"/>
                        <a:pt x="34735" y="70039"/>
                      </a:cubicBezTo>
                      <a:cubicBezTo>
                        <a:pt x="15641" y="70128"/>
                        <a:pt x="89" y="54721"/>
                        <a:pt x="0" y="35627"/>
                      </a:cubicBezTo>
                      <a:cubicBezTo>
                        <a:pt x="-89" y="16533"/>
                        <a:pt x="15317" y="982"/>
                        <a:pt x="34411" y="892"/>
                      </a:cubicBezTo>
                      <a:cubicBezTo>
                        <a:pt x="53505" y="802"/>
                        <a:pt x="69056" y="16207"/>
                        <a:pt x="69147" y="35301"/>
                      </a:cubicBezTo>
                      <a:cubicBezTo>
                        <a:pt x="69147" y="35302"/>
                        <a:pt x="69147" y="35303"/>
                        <a:pt x="69147" y="35304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560" name="Google Shape;1560;p34"/>
                <p:cNvSpPr/>
                <p:nvPr/>
              </p:nvSpPr>
              <p:spPr>
                <a:xfrm>
                  <a:off x="5479235" y="5435526"/>
                  <a:ext cx="29428" cy="294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428" h="29428" extrusionOk="0">
                      <a:moveTo>
                        <a:pt x="29428" y="15538"/>
                      </a:moveTo>
                      <a:cubicBezTo>
                        <a:pt x="29466" y="23665"/>
                        <a:pt x="22909" y="30283"/>
                        <a:pt x="14783" y="30321"/>
                      </a:cubicBezTo>
                      <a:cubicBezTo>
                        <a:pt x="6656" y="30358"/>
                        <a:pt x="38" y="23801"/>
                        <a:pt x="0" y="15675"/>
                      </a:cubicBezTo>
                      <a:cubicBezTo>
                        <a:pt x="-37" y="7548"/>
                        <a:pt x="6520" y="930"/>
                        <a:pt x="14646" y="892"/>
                      </a:cubicBezTo>
                      <a:cubicBezTo>
                        <a:pt x="22772" y="854"/>
                        <a:pt x="29391" y="7411"/>
                        <a:pt x="29428" y="15537"/>
                      </a:cubicBezTo>
                      <a:cubicBezTo>
                        <a:pt x="29428" y="15537"/>
                        <a:pt x="29428" y="15538"/>
                        <a:pt x="29428" y="15538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561" name="Google Shape;1561;p34"/>
                <p:cNvSpPr/>
                <p:nvPr/>
              </p:nvSpPr>
              <p:spPr>
                <a:xfrm>
                  <a:off x="5444159" y="5336766"/>
                  <a:ext cx="14111" cy="1411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111" h="14110" extrusionOk="0">
                      <a:moveTo>
                        <a:pt x="14111" y="7913"/>
                      </a:moveTo>
                      <a:cubicBezTo>
                        <a:pt x="14130" y="11810"/>
                        <a:pt x="10986" y="14984"/>
                        <a:pt x="7090" y="15003"/>
                      </a:cubicBezTo>
                      <a:cubicBezTo>
                        <a:pt x="3193" y="15022"/>
                        <a:pt x="19" y="11878"/>
                        <a:pt x="0" y="7981"/>
                      </a:cubicBezTo>
                      <a:cubicBezTo>
                        <a:pt x="-19" y="4085"/>
                        <a:pt x="3125" y="911"/>
                        <a:pt x="7022" y="892"/>
                      </a:cubicBezTo>
                      <a:cubicBezTo>
                        <a:pt x="7022" y="892"/>
                        <a:pt x="7022" y="892"/>
                        <a:pt x="7023" y="892"/>
                      </a:cubicBezTo>
                      <a:cubicBezTo>
                        <a:pt x="10919" y="874"/>
                        <a:pt x="14092" y="4017"/>
                        <a:pt x="14111" y="7913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562" name="Google Shape;1562;p34"/>
                <p:cNvSpPr/>
                <p:nvPr/>
              </p:nvSpPr>
              <p:spPr>
                <a:xfrm>
                  <a:off x="5209959" y="5081609"/>
                  <a:ext cx="14109" cy="141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109" h="14109" extrusionOk="0">
                      <a:moveTo>
                        <a:pt x="14109" y="7913"/>
                      </a:moveTo>
                      <a:cubicBezTo>
                        <a:pt x="14128" y="11809"/>
                        <a:pt x="10984" y="14983"/>
                        <a:pt x="7088" y="15001"/>
                      </a:cubicBezTo>
                      <a:cubicBezTo>
                        <a:pt x="3191" y="15019"/>
                        <a:pt x="18" y="11876"/>
                        <a:pt x="0" y="7980"/>
                      </a:cubicBezTo>
                      <a:cubicBezTo>
                        <a:pt x="-18" y="4084"/>
                        <a:pt x="3125" y="911"/>
                        <a:pt x="7022" y="892"/>
                      </a:cubicBezTo>
                      <a:cubicBezTo>
                        <a:pt x="10917" y="873"/>
                        <a:pt x="14090" y="4016"/>
                        <a:pt x="14109" y="7912"/>
                      </a:cubicBezTo>
                      <a:cubicBezTo>
                        <a:pt x="14109" y="7913"/>
                        <a:pt x="14109" y="7913"/>
                        <a:pt x="14109" y="7913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563" name="Google Shape;1563;p34"/>
                <p:cNvSpPr/>
                <p:nvPr/>
              </p:nvSpPr>
              <p:spPr>
                <a:xfrm>
                  <a:off x="5463636" y="5126462"/>
                  <a:ext cx="14109" cy="141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109" h="14109" extrusionOk="0">
                      <a:moveTo>
                        <a:pt x="14110" y="7913"/>
                      </a:moveTo>
                      <a:cubicBezTo>
                        <a:pt x="14128" y="11810"/>
                        <a:pt x="10984" y="14983"/>
                        <a:pt x="7088" y="15001"/>
                      </a:cubicBezTo>
                      <a:cubicBezTo>
                        <a:pt x="3192" y="15020"/>
                        <a:pt x="18" y="11876"/>
                        <a:pt x="0" y="7980"/>
                      </a:cubicBezTo>
                      <a:cubicBezTo>
                        <a:pt x="-18" y="4084"/>
                        <a:pt x="3125" y="911"/>
                        <a:pt x="7022" y="892"/>
                      </a:cubicBezTo>
                      <a:cubicBezTo>
                        <a:pt x="10917" y="874"/>
                        <a:pt x="14091" y="4017"/>
                        <a:pt x="14110" y="7912"/>
                      </a:cubicBezTo>
                      <a:cubicBezTo>
                        <a:pt x="14110" y="7913"/>
                        <a:pt x="14110" y="7913"/>
                        <a:pt x="14110" y="7913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564" name="Google Shape;1564;p34"/>
                <p:cNvSpPr/>
                <p:nvPr/>
              </p:nvSpPr>
              <p:spPr>
                <a:xfrm>
                  <a:off x="5211012" y="5305546"/>
                  <a:ext cx="14109" cy="141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109" h="14109" extrusionOk="0">
                      <a:moveTo>
                        <a:pt x="14109" y="7913"/>
                      </a:moveTo>
                      <a:cubicBezTo>
                        <a:pt x="14128" y="11809"/>
                        <a:pt x="10984" y="14983"/>
                        <a:pt x="7088" y="15001"/>
                      </a:cubicBezTo>
                      <a:cubicBezTo>
                        <a:pt x="3192" y="15020"/>
                        <a:pt x="19" y="11876"/>
                        <a:pt x="0" y="7980"/>
                      </a:cubicBezTo>
                      <a:cubicBezTo>
                        <a:pt x="-18" y="4084"/>
                        <a:pt x="3125" y="911"/>
                        <a:pt x="7021" y="892"/>
                      </a:cubicBezTo>
                      <a:cubicBezTo>
                        <a:pt x="10917" y="874"/>
                        <a:pt x="14090" y="4017"/>
                        <a:pt x="14109" y="7912"/>
                      </a:cubicBezTo>
                      <a:cubicBezTo>
                        <a:pt x="14109" y="7913"/>
                        <a:pt x="14109" y="7913"/>
                        <a:pt x="14109" y="7913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565" name="Google Shape;1565;p34"/>
                <p:cNvSpPr/>
                <p:nvPr/>
              </p:nvSpPr>
              <p:spPr>
                <a:xfrm>
                  <a:off x="5217560" y="5190274"/>
                  <a:ext cx="29430" cy="29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430" h="29430" extrusionOk="0">
                      <a:moveTo>
                        <a:pt x="29430" y="15537"/>
                      </a:moveTo>
                      <a:cubicBezTo>
                        <a:pt x="29469" y="23663"/>
                        <a:pt x="22913" y="30283"/>
                        <a:pt x="14786" y="30322"/>
                      </a:cubicBezTo>
                      <a:cubicBezTo>
                        <a:pt x="6659" y="30361"/>
                        <a:pt x="39" y="23804"/>
                        <a:pt x="0" y="15678"/>
                      </a:cubicBezTo>
                      <a:cubicBezTo>
                        <a:pt x="-39" y="7551"/>
                        <a:pt x="6518" y="931"/>
                        <a:pt x="14645" y="892"/>
                      </a:cubicBezTo>
                      <a:cubicBezTo>
                        <a:pt x="14645" y="892"/>
                        <a:pt x="14646" y="892"/>
                        <a:pt x="14646" y="892"/>
                      </a:cubicBezTo>
                      <a:cubicBezTo>
                        <a:pt x="22773" y="854"/>
                        <a:pt x="29391" y="7411"/>
                        <a:pt x="29430" y="15537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1566" name="Google Shape;1566;p34"/>
              <p:cNvGrpSpPr/>
              <p:nvPr/>
            </p:nvGrpSpPr>
            <p:grpSpPr>
              <a:xfrm>
                <a:off x="1267101" y="1290474"/>
                <a:ext cx="536200" cy="2756018"/>
                <a:chOff x="5190923" y="3874266"/>
                <a:chExt cx="321347" cy="1651695"/>
              </a:xfrm>
            </p:grpSpPr>
            <p:sp>
              <p:nvSpPr>
                <p:cNvPr id="1567" name="Google Shape;1567;p34"/>
                <p:cNvSpPr/>
                <p:nvPr/>
              </p:nvSpPr>
              <p:spPr>
                <a:xfrm>
                  <a:off x="5190923" y="3874266"/>
                  <a:ext cx="321347" cy="16516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1347" h="1651621" extrusionOk="0">
                      <a:moveTo>
                        <a:pt x="307353" y="1103"/>
                      </a:moveTo>
                      <a:cubicBezTo>
                        <a:pt x="298293" y="-346"/>
                        <a:pt x="289773" y="5824"/>
                        <a:pt x="288324" y="14884"/>
                      </a:cubicBezTo>
                      <a:cubicBezTo>
                        <a:pt x="288324" y="14885"/>
                        <a:pt x="288324" y="14886"/>
                        <a:pt x="288324" y="14887"/>
                      </a:cubicBezTo>
                      <a:lnTo>
                        <a:pt x="47658" y="1540091"/>
                      </a:lnTo>
                      <a:cubicBezTo>
                        <a:pt x="16811" y="1545012"/>
                        <a:pt x="-4206" y="1574008"/>
                        <a:pt x="715" y="1604855"/>
                      </a:cubicBezTo>
                      <a:cubicBezTo>
                        <a:pt x="5636" y="1635702"/>
                        <a:pt x="34632" y="1656720"/>
                        <a:pt x="65479" y="1651799"/>
                      </a:cubicBezTo>
                      <a:cubicBezTo>
                        <a:pt x="96326" y="1646878"/>
                        <a:pt x="117343" y="1617882"/>
                        <a:pt x="112422" y="1587035"/>
                      </a:cubicBezTo>
                      <a:cubicBezTo>
                        <a:pt x="109586" y="1569255"/>
                        <a:pt x="98454" y="1553888"/>
                        <a:pt x="82445" y="1545651"/>
                      </a:cubicBezTo>
                      <a:lnTo>
                        <a:pt x="321136" y="20132"/>
                      </a:lnTo>
                      <a:cubicBezTo>
                        <a:pt x="322585" y="11072"/>
                        <a:pt x="316415" y="2552"/>
                        <a:pt x="307354" y="1103"/>
                      </a:cubicBezTo>
                      <a:cubicBezTo>
                        <a:pt x="307354" y="1103"/>
                        <a:pt x="307353" y="1103"/>
                        <a:pt x="307353" y="1103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568" name="Google Shape;1568;p34"/>
                <p:cNvSpPr/>
                <p:nvPr/>
              </p:nvSpPr>
              <p:spPr>
                <a:xfrm>
                  <a:off x="5241790" y="3874285"/>
                  <a:ext cx="270479" cy="165167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0479" h="1651676" extrusionOk="0">
                      <a:moveTo>
                        <a:pt x="256485" y="1084"/>
                      </a:moveTo>
                      <a:cubicBezTo>
                        <a:pt x="253618" y="642"/>
                        <a:pt x="250686" y="966"/>
                        <a:pt x="247986" y="2024"/>
                      </a:cubicBezTo>
                      <a:cubicBezTo>
                        <a:pt x="255334" y="4829"/>
                        <a:pt x="259710" y="12402"/>
                        <a:pt x="258469" y="20169"/>
                      </a:cubicBezTo>
                      <a:lnTo>
                        <a:pt x="19777" y="1545688"/>
                      </a:lnTo>
                      <a:cubicBezTo>
                        <a:pt x="47569" y="1560004"/>
                        <a:pt x="58494" y="1594140"/>
                        <a:pt x="44177" y="1621932"/>
                      </a:cubicBezTo>
                      <a:cubicBezTo>
                        <a:pt x="35477" y="1638821"/>
                        <a:pt x="18886" y="1650220"/>
                        <a:pt x="0" y="1652282"/>
                      </a:cubicBezTo>
                      <a:cubicBezTo>
                        <a:pt x="31108" y="1655404"/>
                        <a:pt x="58857" y="1632716"/>
                        <a:pt x="61978" y="1601608"/>
                      </a:cubicBezTo>
                      <a:cubicBezTo>
                        <a:pt x="64299" y="1578477"/>
                        <a:pt x="52243" y="1556278"/>
                        <a:pt x="31577" y="1545632"/>
                      </a:cubicBezTo>
                      <a:lnTo>
                        <a:pt x="270268" y="20113"/>
                      </a:lnTo>
                      <a:cubicBezTo>
                        <a:pt x="271717" y="11053"/>
                        <a:pt x="265547" y="2533"/>
                        <a:pt x="256486" y="1084"/>
                      </a:cubicBezTo>
                      <a:cubicBezTo>
                        <a:pt x="256486" y="1084"/>
                        <a:pt x="256485" y="1084"/>
                        <a:pt x="256485" y="1084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569" name="Google Shape;1569;p34"/>
                <p:cNvSpPr/>
                <p:nvPr/>
              </p:nvSpPr>
              <p:spPr>
                <a:xfrm>
                  <a:off x="5204572" y="5434006"/>
                  <a:ext cx="46063" cy="666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063" h="66624" extrusionOk="0">
                      <a:moveTo>
                        <a:pt x="0" y="34204"/>
                      </a:moveTo>
                      <a:cubicBezTo>
                        <a:pt x="0" y="52602"/>
                        <a:pt x="10311" y="67516"/>
                        <a:pt x="23031" y="67516"/>
                      </a:cubicBezTo>
                      <a:cubicBezTo>
                        <a:pt x="35753" y="67516"/>
                        <a:pt x="46064" y="52602"/>
                        <a:pt x="46064" y="34204"/>
                      </a:cubicBezTo>
                      <a:cubicBezTo>
                        <a:pt x="46064" y="15807"/>
                        <a:pt x="35753" y="892"/>
                        <a:pt x="23031" y="892"/>
                      </a:cubicBezTo>
                      <a:cubicBezTo>
                        <a:pt x="10311" y="892"/>
                        <a:pt x="0" y="15806"/>
                        <a:pt x="0" y="34204"/>
                      </a:cubicBezTo>
                      <a:close/>
                    </a:path>
                  </a:pathLst>
                </a:custGeom>
                <a:solidFill>
                  <a:srgbClr val="FFFFFF">
                    <a:alpha val="1962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1570" name="Google Shape;1570;p34"/>
              <p:cNvSpPr/>
              <p:nvPr/>
            </p:nvSpPr>
            <p:spPr>
              <a:xfrm>
                <a:off x="1257362" y="2219229"/>
                <a:ext cx="567621" cy="133339"/>
              </a:xfrm>
              <a:custGeom>
                <a:avLst/>
                <a:gdLst/>
                <a:ahLst/>
                <a:cxnLst/>
                <a:rect l="l" t="t" r="r" b="b"/>
                <a:pathLst>
                  <a:path w="339893" h="79844" extrusionOk="0">
                    <a:moveTo>
                      <a:pt x="300771" y="79508"/>
                    </a:moveTo>
                    <a:lnTo>
                      <a:pt x="39492" y="80736"/>
                    </a:lnTo>
                    <a:cubicBezTo>
                      <a:pt x="17783" y="80837"/>
                      <a:pt x="102" y="63321"/>
                      <a:pt x="0" y="41612"/>
                    </a:cubicBezTo>
                    <a:lnTo>
                      <a:pt x="0" y="41612"/>
                    </a:lnTo>
                    <a:cubicBezTo>
                      <a:pt x="-101" y="19904"/>
                      <a:pt x="17414" y="2223"/>
                      <a:pt x="39122" y="2120"/>
                    </a:cubicBezTo>
                    <a:lnTo>
                      <a:pt x="300401" y="892"/>
                    </a:lnTo>
                    <a:cubicBezTo>
                      <a:pt x="322109" y="790"/>
                      <a:pt x="339790" y="18305"/>
                      <a:pt x="339892" y="40014"/>
                    </a:cubicBezTo>
                    <a:cubicBezTo>
                      <a:pt x="339892" y="40014"/>
                      <a:pt x="339892" y="40014"/>
                      <a:pt x="339892" y="40014"/>
                    </a:cubicBezTo>
                    <a:lnTo>
                      <a:pt x="339893" y="40014"/>
                    </a:lnTo>
                    <a:cubicBezTo>
                      <a:pt x="339996" y="61723"/>
                      <a:pt x="322481" y="79405"/>
                      <a:pt x="300773" y="79508"/>
                    </a:cubicBezTo>
                    <a:cubicBezTo>
                      <a:pt x="300772" y="79508"/>
                      <a:pt x="300771" y="79508"/>
                      <a:pt x="300771" y="7950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571" name="Google Shape;1571;p34"/>
              <p:cNvSpPr/>
              <p:nvPr/>
            </p:nvSpPr>
            <p:spPr>
              <a:xfrm>
                <a:off x="1206935" y="3222175"/>
                <a:ext cx="677484" cy="32977"/>
              </a:xfrm>
              <a:custGeom>
                <a:avLst/>
                <a:gdLst/>
                <a:ahLst/>
                <a:cxnLst/>
                <a:rect l="l" t="t" r="r" b="b"/>
                <a:pathLst>
                  <a:path w="405679" h="19747" extrusionOk="0">
                    <a:moveTo>
                      <a:pt x="405679" y="892"/>
                    </a:moveTo>
                    <a:cubicBezTo>
                      <a:pt x="405625" y="2030"/>
                      <a:pt x="404524" y="2703"/>
                      <a:pt x="403663" y="3254"/>
                    </a:cubicBezTo>
                    <a:cubicBezTo>
                      <a:pt x="402726" y="3787"/>
                      <a:pt x="401749" y="4244"/>
                      <a:pt x="400740" y="4623"/>
                    </a:cubicBezTo>
                    <a:cubicBezTo>
                      <a:pt x="398728" y="5375"/>
                      <a:pt x="396676" y="6019"/>
                      <a:pt x="394596" y="6554"/>
                    </a:cubicBezTo>
                    <a:cubicBezTo>
                      <a:pt x="390439" y="7625"/>
                      <a:pt x="386229" y="8441"/>
                      <a:pt x="382013" y="9196"/>
                    </a:cubicBezTo>
                    <a:cubicBezTo>
                      <a:pt x="373576" y="10683"/>
                      <a:pt x="365090" y="11840"/>
                      <a:pt x="356594" y="12879"/>
                    </a:cubicBezTo>
                    <a:cubicBezTo>
                      <a:pt x="339589" y="14833"/>
                      <a:pt x="322534" y="16243"/>
                      <a:pt x="305463" y="17313"/>
                    </a:cubicBezTo>
                    <a:cubicBezTo>
                      <a:pt x="271322" y="19498"/>
                      <a:pt x="237122" y="20396"/>
                      <a:pt x="202928" y="20630"/>
                    </a:cubicBezTo>
                    <a:cubicBezTo>
                      <a:pt x="168732" y="20726"/>
                      <a:pt x="134526" y="20149"/>
                      <a:pt x="100365" y="18287"/>
                    </a:cubicBezTo>
                    <a:cubicBezTo>
                      <a:pt x="83285" y="17377"/>
                      <a:pt x="66217" y="16127"/>
                      <a:pt x="49194" y="14334"/>
                    </a:cubicBezTo>
                    <a:cubicBezTo>
                      <a:pt x="40689" y="13373"/>
                      <a:pt x="32193" y="12294"/>
                      <a:pt x="23742" y="10885"/>
                    </a:cubicBezTo>
                    <a:cubicBezTo>
                      <a:pt x="19519" y="10169"/>
                      <a:pt x="15302" y="9390"/>
                      <a:pt x="11135" y="8360"/>
                    </a:cubicBezTo>
                    <a:cubicBezTo>
                      <a:pt x="9049" y="7844"/>
                      <a:pt x="6993" y="7218"/>
                      <a:pt x="4973" y="6485"/>
                    </a:cubicBezTo>
                    <a:cubicBezTo>
                      <a:pt x="3961" y="6115"/>
                      <a:pt x="2979" y="5666"/>
                      <a:pt x="2037" y="5142"/>
                    </a:cubicBezTo>
                    <a:cubicBezTo>
                      <a:pt x="1171" y="4599"/>
                      <a:pt x="65" y="3936"/>
                      <a:pt x="0" y="2798"/>
                    </a:cubicBezTo>
                    <a:cubicBezTo>
                      <a:pt x="148" y="3915"/>
                      <a:pt x="1261" y="4464"/>
                      <a:pt x="2148" y="4937"/>
                    </a:cubicBezTo>
                    <a:cubicBezTo>
                      <a:pt x="3108" y="5384"/>
                      <a:pt x="4103" y="5754"/>
                      <a:pt x="5121" y="6044"/>
                    </a:cubicBezTo>
                    <a:cubicBezTo>
                      <a:pt x="7166" y="6622"/>
                      <a:pt x="9240" y="7092"/>
                      <a:pt x="11333" y="7451"/>
                    </a:cubicBezTo>
                    <a:cubicBezTo>
                      <a:pt x="15514" y="8231"/>
                      <a:pt x="19738" y="8789"/>
                      <a:pt x="23968" y="9269"/>
                    </a:cubicBezTo>
                    <a:cubicBezTo>
                      <a:pt x="32435" y="10213"/>
                      <a:pt x="40940" y="10829"/>
                      <a:pt x="49449" y="11325"/>
                    </a:cubicBezTo>
                    <a:cubicBezTo>
                      <a:pt x="66465" y="12396"/>
                      <a:pt x="83513" y="12991"/>
                      <a:pt x="100560" y="13485"/>
                    </a:cubicBezTo>
                    <a:cubicBezTo>
                      <a:pt x="134661" y="14364"/>
                      <a:pt x="168774" y="14694"/>
                      <a:pt x="202899" y="14475"/>
                    </a:cubicBezTo>
                    <a:cubicBezTo>
                      <a:pt x="237016" y="14364"/>
                      <a:pt x="271125" y="13717"/>
                      <a:pt x="305224" y="12532"/>
                    </a:cubicBezTo>
                    <a:cubicBezTo>
                      <a:pt x="322265" y="11877"/>
                      <a:pt x="339307" y="11122"/>
                      <a:pt x="356312" y="9891"/>
                    </a:cubicBezTo>
                    <a:cubicBezTo>
                      <a:pt x="364817" y="9313"/>
                      <a:pt x="373316" y="8616"/>
                      <a:pt x="381773" y="7591"/>
                    </a:cubicBezTo>
                    <a:cubicBezTo>
                      <a:pt x="385999" y="7071"/>
                      <a:pt x="390217" y="6472"/>
                      <a:pt x="394390" y="5653"/>
                    </a:cubicBezTo>
                    <a:cubicBezTo>
                      <a:pt x="396480" y="5273"/>
                      <a:pt x="398550" y="4784"/>
                      <a:pt x="400589" y="4186"/>
                    </a:cubicBezTo>
                    <a:cubicBezTo>
                      <a:pt x="401605" y="3886"/>
                      <a:pt x="402596" y="3507"/>
                      <a:pt x="403552" y="3051"/>
                    </a:cubicBezTo>
                    <a:cubicBezTo>
                      <a:pt x="404434" y="2569"/>
                      <a:pt x="405542" y="2009"/>
                      <a:pt x="405679" y="89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grpSp>
            <p:nvGrpSpPr>
              <p:cNvPr id="1572" name="Google Shape;1572;p34"/>
              <p:cNvGrpSpPr/>
              <p:nvPr/>
            </p:nvGrpSpPr>
            <p:grpSpPr>
              <a:xfrm>
                <a:off x="1463708" y="2720974"/>
                <a:ext cx="164911" cy="1387012"/>
                <a:chOff x="5308750" y="4731572"/>
                <a:chExt cx="98832" cy="831243"/>
              </a:xfrm>
            </p:grpSpPr>
            <p:sp>
              <p:nvSpPr>
                <p:cNvPr id="1573" name="Google Shape;1573;p34"/>
                <p:cNvSpPr/>
                <p:nvPr/>
              </p:nvSpPr>
              <p:spPr>
                <a:xfrm rot="-17189">
                  <a:off x="5354175" y="4731587"/>
                  <a:ext cx="8240" cy="8312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40" h="831202" extrusionOk="0">
                      <a:moveTo>
                        <a:pt x="0" y="892"/>
                      </a:moveTo>
                      <a:lnTo>
                        <a:pt x="8240" y="892"/>
                      </a:lnTo>
                      <a:lnTo>
                        <a:pt x="8240" y="832095"/>
                      </a:lnTo>
                      <a:lnTo>
                        <a:pt x="0" y="83209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grpSp>
              <p:nvGrpSpPr>
                <p:cNvPr id="1574" name="Google Shape;1574;p34"/>
                <p:cNvGrpSpPr/>
                <p:nvPr/>
              </p:nvGrpSpPr>
              <p:grpSpPr>
                <a:xfrm>
                  <a:off x="5308750" y="4763031"/>
                  <a:ext cx="98832" cy="768055"/>
                  <a:chOff x="5308750" y="4763031"/>
                  <a:chExt cx="98832" cy="768055"/>
                </a:xfrm>
              </p:grpSpPr>
              <p:sp>
                <p:nvSpPr>
                  <p:cNvPr id="1575" name="Google Shape;1575;p34"/>
                  <p:cNvSpPr/>
                  <p:nvPr/>
                </p:nvSpPr>
                <p:spPr>
                  <a:xfrm rot="-17189">
                    <a:off x="5360494" y="4763140"/>
                    <a:ext cx="43774" cy="502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773" h="5021" extrusionOk="0">
                        <a:moveTo>
                          <a:pt x="0" y="892"/>
                        </a:moveTo>
                        <a:lnTo>
                          <a:pt x="43774" y="892"/>
                        </a:lnTo>
                        <a:lnTo>
                          <a:pt x="43774" y="5914"/>
                        </a:lnTo>
                        <a:lnTo>
                          <a:pt x="0" y="5914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76" name="Google Shape;1576;p34"/>
                  <p:cNvSpPr/>
                  <p:nvPr/>
                </p:nvSpPr>
                <p:spPr>
                  <a:xfrm rot="-17189">
                    <a:off x="5308763" y="4823639"/>
                    <a:ext cx="43774" cy="502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773" h="5021" extrusionOk="0">
                        <a:moveTo>
                          <a:pt x="0" y="892"/>
                        </a:moveTo>
                        <a:lnTo>
                          <a:pt x="43774" y="892"/>
                        </a:lnTo>
                        <a:lnTo>
                          <a:pt x="43774" y="5914"/>
                        </a:lnTo>
                        <a:lnTo>
                          <a:pt x="0" y="5914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77" name="Google Shape;1577;p34"/>
                  <p:cNvSpPr/>
                  <p:nvPr/>
                </p:nvSpPr>
                <p:spPr>
                  <a:xfrm rot="-17189">
                    <a:off x="5361155" y="4903604"/>
                    <a:ext cx="43774" cy="50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773" h="5020" extrusionOk="0">
                        <a:moveTo>
                          <a:pt x="0" y="892"/>
                        </a:moveTo>
                        <a:lnTo>
                          <a:pt x="43774" y="892"/>
                        </a:lnTo>
                        <a:lnTo>
                          <a:pt x="43774" y="5912"/>
                        </a:lnTo>
                        <a:lnTo>
                          <a:pt x="0" y="5912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78" name="Google Shape;1578;p34"/>
                  <p:cNvSpPr/>
                  <p:nvPr/>
                </p:nvSpPr>
                <p:spPr>
                  <a:xfrm rot="-17189">
                    <a:off x="5309424" y="4964101"/>
                    <a:ext cx="43774" cy="502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773" h="5021" extrusionOk="0">
                        <a:moveTo>
                          <a:pt x="0" y="892"/>
                        </a:moveTo>
                        <a:lnTo>
                          <a:pt x="43774" y="892"/>
                        </a:lnTo>
                        <a:lnTo>
                          <a:pt x="43774" y="5914"/>
                        </a:lnTo>
                        <a:lnTo>
                          <a:pt x="0" y="5914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79" name="Google Shape;1579;p34"/>
                  <p:cNvSpPr/>
                  <p:nvPr/>
                </p:nvSpPr>
                <p:spPr>
                  <a:xfrm rot="-17189">
                    <a:off x="5361815" y="5044067"/>
                    <a:ext cx="43775" cy="502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774" h="5021" extrusionOk="0">
                        <a:moveTo>
                          <a:pt x="0" y="892"/>
                        </a:moveTo>
                        <a:lnTo>
                          <a:pt x="43774" y="892"/>
                        </a:lnTo>
                        <a:lnTo>
                          <a:pt x="43774" y="5914"/>
                        </a:lnTo>
                        <a:lnTo>
                          <a:pt x="0" y="5914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80" name="Google Shape;1580;p34"/>
                  <p:cNvSpPr/>
                  <p:nvPr/>
                </p:nvSpPr>
                <p:spPr>
                  <a:xfrm rot="-17189">
                    <a:off x="5310085" y="5104565"/>
                    <a:ext cx="43774" cy="502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773" h="5021" extrusionOk="0">
                        <a:moveTo>
                          <a:pt x="0" y="892"/>
                        </a:moveTo>
                        <a:lnTo>
                          <a:pt x="43774" y="892"/>
                        </a:lnTo>
                        <a:lnTo>
                          <a:pt x="43774" y="5914"/>
                        </a:lnTo>
                        <a:lnTo>
                          <a:pt x="0" y="5914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81" name="Google Shape;1581;p34"/>
                  <p:cNvSpPr/>
                  <p:nvPr/>
                </p:nvSpPr>
                <p:spPr>
                  <a:xfrm rot="-17189">
                    <a:off x="5362476" y="5184532"/>
                    <a:ext cx="43775" cy="50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774" h="5020" extrusionOk="0">
                        <a:moveTo>
                          <a:pt x="0" y="892"/>
                        </a:moveTo>
                        <a:lnTo>
                          <a:pt x="43774" y="892"/>
                        </a:lnTo>
                        <a:lnTo>
                          <a:pt x="43774" y="5912"/>
                        </a:lnTo>
                        <a:lnTo>
                          <a:pt x="0" y="5912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82" name="Google Shape;1582;p34"/>
                  <p:cNvSpPr/>
                  <p:nvPr/>
                </p:nvSpPr>
                <p:spPr>
                  <a:xfrm rot="-17189">
                    <a:off x="5310744" y="5245029"/>
                    <a:ext cx="43775" cy="50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774" h="5020" extrusionOk="0">
                        <a:moveTo>
                          <a:pt x="0" y="892"/>
                        </a:moveTo>
                        <a:lnTo>
                          <a:pt x="43775" y="892"/>
                        </a:lnTo>
                        <a:lnTo>
                          <a:pt x="43775" y="5912"/>
                        </a:lnTo>
                        <a:lnTo>
                          <a:pt x="0" y="5912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83" name="Google Shape;1583;p34"/>
                  <p:cNvSpPr/>
                  <p:nvPr/>
                </p:nvSpPr>
                <p:spPr>
                  <a:xfrm rot="-17189">
                    <a:off x="5363141" y="5324992"/>
                    <a:ext cx="43776" cy="502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775" h="5021" extrusionOk="0">
                        <a:moveTo>
                          <a:pt x="0" y="892"/>
                        </a:moveTo>
                        <a:lnTo>
                          <a:pt x="43776" y="892"/>
                        </a:lnTo>
                        <a:lnTo>
                          <a:pt x="43776" y="5913"/>
                        </a:lnTo>
                        <a:lnTo>
                          <a:pt x="0" y="5913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84" name="Google Shape;1584;p34"/>
                  <p:cNvSpPr/>
                  <p:nvPr/>
                </p:nvSpPr>
                <p:spPr>
                  <a:xfrm rot="-17189">
                    <a:off x="5311404" y="5385491"/>
                    <a:ext cx="43776" cy="502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775" h="5021" extrusionOk="0">
                        <a:moveTo>
                          <a:pt x="0" y="892"/>
                        </a:moveTo>
                        <a:lnTo>
                          <a:pt x="43776" y="892"/>
                        </a:lnTo>
                        <a:lnTo>
                          <a:pt x="43776" y="5914"/>
                        </a:lnTo>
                        <a:lnTo>
                          <a:pt x="0" y="5914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85" name="Google Shape;1585;p34"/>
                  <p:cNvSpPr/>
                  <p:nvPr/>
                </p:nvSpPr>
                <p:spPr>
                  <a:xfrm rot="-17189">
                    <a:off x="5363795" y="5465457"/>
                    <a:ext cx="43776" cy="502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775" h="5021" extrusionOk="0">
                        <a:moveTo>
                          <a:pt x="0" y="892"/>
                        </a:moveTo>
                        <a:lnTo>
                          <a:pt x="43776" y="892"/>
                        </a:lnTo>
                        <a:lnTo>
                          <a:pt x="43776" y="5914"/>
                        </a:lnTo>
                        <a:lnTo>
                          <a:pt x="0" y="5914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586" name="Google Shape;1586;p34"/>
                  <p:cNvSpPr/>
                  <p:nvPr/>
                </p:nvSpPr>
                <p:spPr>
                  <a:xfrm rot="-17189">
                    <a:off x="5312065" y="5525955"/>
                    <a:ext cx="43776" cy="502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775" h="5021" extrusionOk="0">
                        <a:moveTo>
                          <a:pt x="0" y="892"/>
                        </a:moveTo>
                        <a:lnTo>
                          <a:pt x="43775" y="892"/>
                        </a:lnTo>
                        <a:lnTo>
                          <a:pt x="43775" y="5914"/>
                        </a:lnTo>
                        <a:lnTo>
                          <a:pt x="0" y="5914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  <p:grpSp>
            <p:nvGrpSpPr>
              <p:cNvPr id="1587" name="Google Shape;1587;p34"/>
              <p:cNvGrpSpPr/>
              <p:nvPr/>
            </p:nvGrpSpPr>
            <p:grpSpPr>
              <a:xfrm>
                <a:off x="1391802" y="1877259"/>
                <a:ext cx="333264" cy="1230879"/>
                <a:chOff x="5265657" y="4225929"/>
                <a:chExt cx="199727" cy="737672"/>
              </a:xfrm>
            </p:grpSpPr>
            <p:grpSp>
              <p:nvGrpSpPr>
                <p:cNvPr id="1588" name="Google Shape;1588;p34"/>
                <p:cNvGrpSpPr/>
                <p:nvPr/>
              </p:nvGrpSpPr>
              <p:grpSpPr>
                <a:xfrm>
                  <a:off x="5413531" y="4911748"/>
                  <a:ext cx="51853" cy="51853"/>
                  <a:chOff x="5413531" y="4911748"/>
                  <a:chExt cx="51853" cy="51853"/>
                </a:xfrm>
              </p:grpSpPr>
              <p:grpSp>
                <p:nvGrpSpPr>
                  <p:cNvPr id="1589" name="Google Shape;1589;p34"/>
                  <p:cNvGrpSpPr/>
                  <p:nvPr/>
                </p:nvGrpSpPr>
                <p:grpSpPr>
                  <a:xfrm>
                    <a:off x="5413531" y="4911748"/>
                    <a:ext cx="51853" cy="51853"/>
                    <a:chOff x="5413531" y="4911748"/>
                    <a:chExt cx="51853" cy="51853"/>
                  </a:xfrm>
                </p:grpSpPr>
                <p:grpSp>
                  <p:nvGrpSpPr>
                    <p:cNvPr id="1590" name="Google Shape;1590;p34"/>
                    <p:cNvGrpSpPr/>
                    <p:nvPr/>
                  </p:nvGrpSpPr>
                  <p:grpSpPr>
                    <a:xfrm>
                      <a:off x="5413531" y="4911748"/>
                      <a:ext cx="51853" cy="51853"/>
                      <a:chOff x="5413531" y="4911748"/>
                      <a:chExt cx="51853" cy="51853"/>
                    </a:xfrm>
                  </p:grpSpPr>
                  <p:sp>
                    <p:nvSpPr>
                      <p:cNvPr id="1591" name="Google Shape;1591;p34"/>
                      <p:cNvSpPr/>
                      <p:nvPr/>
                    </p:nvSpPr>
                    <p:spPr>
                      <a:xfrm>
                        <a:off x="5413531" y="4911748"/>
                        <a:ext cx="51853" cy="5185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1853" h="51853" extrusionOk="0">
                            <a:moveTo>
                              <a:pt x="51853" y="26696"/>
                            </a:moveTo>
                            <a:cubicBezTo>
                              <a:pt x="51921" y="41015"/>
                              <a:pt x="40368" y="52678"/>
                              <a:pt x="26049" y="52745"/>
                            </a:cubicBezTo>
                            <a:cubicBezTo>
                              <a:pt x="11730" y="52813"/>
                              <a:pt x="68" y="41260"/>
                              <a:pt x="0" y="26941"/>
                            </a:cubicBezTo>
                            <a:cubicBezTo>
                              <a:pt x="-67" y="12622"/>
                              <a:pt x="11486" y="960"/>
                              <a:pt x="25805" y="892"/>
                            </a:cubicBezTo>
                            <a:cubicBezTo>
                              <a:pt x="40123" y="825"/>
                              <a:pt x="51786" y="12378"/>
                              <a:pt x="51853" y="26696"/>
                            </a:cubicBezTo>
                            <a:close/>
                          </a:path>
                        </a:pathLst>
                      </a:custGeom>
                      <a:solidFill>
                        <a:schemeClr val="dk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592" name="Google Shape;1592;p34"/>
                      <p:cNvSpPr/>
                      <p:nvPr/>
                    </p:nvSpPr>
                    <p:spPr>
                      <a:xfrm>
                        <a:off x="5420882" y="4913799"/>
                        <a:ext cx="44502" cy="49771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44502" h="49771" extrusionOk="0">
                            <a:moveTo>
                              <a:pt x="28669" y="892"/>
                            </a:moveTo>
                            <a:cubicBezTo>
                              <a:pt x="38639" y="11147"/>
                              <a:pt x="38409" y="27542"/>
                              <a:pt x="28154" y="37513"/>
                            </a:cubicBezTo>
                            <a:cubicBezTo>
                              <a:pt x="20685" y="44775"/>
                              <a:pt x="9592" y="46854"/>
                              <a:pt x="0" y="42791"/>
                            </a:cubicBezTo>
                            <a:cubicBezTo>
                              <a:pt x="9959" y="53063"/>
                              <a:pt x="26359" y="53316"/>
                              <a:pt x="36630" y="43357"/>
                            </a:cubicBezTo>
                            <a:cubicBezTo>
                              <a:pt x="46901" y="33398"/>
                              <a:pt x="47155" y="16998"/>
                              <a:pt x="37196" y="6727"/>
                            </a:cubicBezTo>
                            <a:cubicBezTo>
                              <a:pt x="34774" y="4229"/>
                              <a:pt x="31874" y="2245"/>
                              <a:pt x="28669" y="892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1593" name="Google Shape;1593;p34"/>
                    <p:cNvSpPr/>
                    <p:nvPr/>
                  </p:nvSpPr>
                  <p:spPr>
                    <a:xfrm>
                      <a:off x="5418256" y="4917750"/>
                      <a:ext cx="23087" cy="281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3087" h="28140" extrusionOk="0">
                          <a:moveTo>
                            <a:pt x="20314" y="19971"/>
                          </a:moveTo>
                          <a:cubicBezTo>
                            <a:pt x="16169" y="27230"/>
                            <a:pt x="8880" y="30873"/>
                            <a:pt x="4037" y="28107"/>
                          </a:cubicBezTo>
                          <a:cubicBezTo>
                            <a:pt x="-806" y="25341"/>
                            <a:pt x="-1371" y="17213"/>
                            <a:pt x="2774" y="9954"/>
                          </a:cubicBezTo>
                          <a:cubicBezTo>
                            <a:pt x="6921" y="2694"/>
                            <a:pt x="14208" y="-948"/>
                            <a:pt x="19051" y="1818"/>
                          </a:cubicBezTo>
                          <a:cubicBezTo>
                            <a:pt x="23894" y="4584"/>
                            <a:pt x="24459" y="12711"/>
                            <a:pt x="20314" y="1997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30379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594" name="Google Shape;1594;p34"/>
                  <p:cNvSpPr/>
                  <p:nvPr/>
                </p:nvSpPr>
                <p:spPr>
                  <a:xfrm>
                    <a:off x="5420197" y="4917177"/>
                    <a:ext cx="13572" cy="146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572" h="14674" extrusionOk="0">
                        <a:moveTo>
                          <a:pt x="10229" y="11238"/>
                        </a:moveTo>
                        <a:cubicBezTo>
                          <a:pt x="7000" y="14933"/>
                          <a:pt x="2841" y="16582"/>
                          <a:pt x="940" y="14919"/>
                        </a:cubicBezTo>
                        <a:cubicBezTo>
                          <a:pt x="-962" y="13257"/>
                          <a:pt x="114" y="8916"/>
                          <a:pt x="3343" y="5221"/>
                        </a:cubicBezTo>
                        <a:cubicBezTo>
                          <a:pt x="6572" y="1526"/>
                          <a:pt x="10732" y="-123"/>
                          <a:pt x="12632" y="1540"/>
                        </a:cubicBezTo>
                        <a:cubicBezTo>
                          <a:pt x="14535" y="3202"/>
                          <a:pt x="13458" y="7543"/>
                          <a:pt x="10229" y="11238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595" name="Google Shape;1595;p34"/>
                <p:cNvGrpSpPr/>
                <p:nvPr/>
              </p:nvGrpSpPr>
              <p:grpSpPr>
                <a:xfrm>
                  <a:off x="5269937" y="4293133"/>
                  <a:ext cx="80282" cy="80282"/>
                  <a:chOff x="5269937" y="4293133"/>
                  <a:chExt cx="80282" cy="80282"/>
                </a:xfrm>
              </p:grpSpPr>
              <p:grpSp>
                <p:nvGrpSpPr>
                  <p:cNvPr id="1596" name="Google Shape;1596;p34"/>
                  <p:cNvGrpSpPr/>
                  <p:nvPr/>
                </p:nvGrpSpPr>
                <p:grpSpPr>
                  <a:xfrm>
                    <a:off x="5269937" y="4293133"/>
                    <a:ext cx="80282" cy="80282"/>
                    <a:chOff x="5269937" y="4293133"/>
                    <a:chExt cx="80282" cy="80282"/>
                  </a:xfrm>
                </p:grpSpPr>
                <p:grpSp>
                  <p:nvGrpSpPr>
                    <p:cNvPr id="1597" name="Google Shape;1597;p34"/>
                    <p:cNvGrpSpPr/>
                    <p:nvPr/>
                  </p:nvGrpSpPr>
                  <p:grpSpPr>
                    <a:xfrm>
                      <a:off x="5269937" y="4293133"/>
                      <a:ext cx="80282" cy="80282"/>
                      <a:chOff x="5269937" y="4293133"/>
                      <a:chExt cx="80282" cy="80282"/>
                    </a:xfrm>
                  </p:grpSpPr>
                  <p:sp>
                    <p:nvSpPr>
                      <p:cNvPr id="1598" name="Google Shape;1598;p34"/>
                      <p:cNvSpPr/>
                      <p:nvPr/>
                    </p:nvSpPr>
                    <p:spPr>
                      <a:xfrm>
                        <a:off x="5269937" y="4293133"/>
                        <a:ext cx="80282" cy="8028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80282" h="80282" extrusionOk="0">
                            <a:moveTo>
                              <a:pt x="80282" y="40845"/>
                            </a:moveTo>
                            <a:cubicBezTo>
                              <a:pt x="80385" y="63014"/>
                              <a:pt x="62498" y="81070"/>
                              <a:pt x="40329" y="81174"/>
                            </a:cubicBezTo>
                            <a:cubicBezTo>
                              <a:pt x="18160" y="81278"/>
                              <a:pt x="105" y="63390"/>
                              <a:pt x="0" y="41221"/>
                            </a:cubicBezTo>
                            <a:cubicBezTo>
                              <a:pt x="-103" y="19052"/>
                              <a:pt x="17784" y="997"/>
                              <a:pt x="39953" y="893"/>
                            </a:cubicBezTo>
                            <a:cubicBezTo>
                              <a:pt x="62122" y="788"/>
                              <a:pt x="80178" y="18676"/>
                              <a:pt x="80282" y="40845"/>
                            </a:cubicBezTo>
                            <a:close/>
                          </a:path>
                        </a:pathLst>
                      </a:custGeom>
                      <a:solidFill>
                        <a:schemeClr val="dk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599" name="Google Shape;1599;p34"/>
                      <p:cNvSpPr/>
                      <p:nvPr/>
                    </p:nvSpPr>
                    <p:spPr>
                      <a:xfrm>
                        <a:off x="5281318" y="4296310"/>
                        <a:ext cx="68900" cy="7705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68900" h="77057" extrusionOk="0">
                            <a:moveTo>
                              <a:pt x="44388" y="892"/>
                            </a:moveTo>
                            <a:cubicBezTo>
                              <a:pt x="59825" y="16769"/>
                              <a:pt x="59469" y="42153"/>
                              <a:pt x="43592" y="57590"/>
                            </a:cubicBezTo>
                            <a:cubicBezTo>
                              <a:pt x="32028" y="68834"/>
                              <a:pt x="14852" y="72054"/>
                              <a:pt x="0" y="65762"/>
                            </a:cubicBezTo>
                            <a:cubicBezTo>
                              <a:pt x="15420" y="81665"/>
                              <a:pt x="40811" y="82056"/>
                              <a:pt x="56713" y="66637"/>
                            </a:cubicBezTo>
                            <a:cubicBezTo>
                              <a:pt x="72615" y="51217"/>
                              <a:pt x="73007" y="25826"/>
                              <a:pt x="57587" y="9924"/>
                            </a:cubicBezTo>
                            <a:cubicBezTo>
                              <a:pt x="53838" y="6058"/>
                              <a:pt x="49349" y="2986"/>
                              <a:pt x="44388" y="892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1600" name="Google Shape;1600;p34"/>
                    <p:cNvSpPr/>
                    <p:nvPr/>
                  </p:nvSpPr>
                  <p:spPr>
                    <a:xfrm>
                      <a:off x="5277252" y="4302427"/>
                      <a:ext cx="35746" cy="435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5746" h="43569" extrusionOk="0">
                          <a:moveTo>
                            <a:pt x="31451" y="30431"/>
                          </a:moveTo>
                          <a:cubicBezTo>
                            <a:pt x="25032" y="41671"/>
                            <a:pt x="13749" y="47310"/>
                            <a:pt x="6251" y="43028"/>
                          </a:cubicBezTo>
                          <a:cubicBezTo>
                            <a:pt x="-1249" y="38745"/>
                            <a:pt x="-2123" y="26162"/>
                            <a:pt x="4296" y="14923"/>
                          </a:cubicBezTo>
                          <a:cubicBezTo>
                            <a:pt x="10714" y="3682"/>
                            <a:pt x="21997" y="-1958"/>
                            <a:pt x="29496" y="2325"/>
                          </a:cubicBezTo>
                          <a:cubicBezTo>
                            <a:pt x="36994" y="6608"/>
                            <a:pt x="37870" y="19191"/>
                            <a:pt x="31451" y="3043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601" name="Google Shape;1601;p34"/>
                  <p:cNvSpPr/>
                  <p:nvPr/>
                </p:nvSpPr>
                <p:spPr>
                  <a:xfrm>
                    <a:off x="5280258" y="4301540"/>
                    <a:ext cx="21013" cy="227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013" h="22720" extrusionOk="0">
                        <a:moveTo>
                          <a:pt x="15838" y="16911"/>
                        </a:moveTo>
                        <a:cubicBezTo>
                          <a:pt x="10839" y="22632"/>
                          <a:pt x="4399" y="25184"/>
                          <a:pt x="1455" y="22610"/>
                        </a:cubicBezTo>
                        <a:cubicBezTo>
                          <a:pt x="-1490" y="20037"/>
                          <a:pt x="176" y="13314"/>
                          <a:pt x="5175" y="7593"/>
                        </a:cubicBezTo>
                        <a:cubicBezTo>
                          <a:pt x="10175" y="1873"/>
                          <a:pt x="16614" y="-679"/>
                          <a:pt x="19558" y="1894"/>
                        </a:cubicBezTo>
                        <a:cubicBezTo>
                          <a:pt x="22504" y="4467"/>
                          <a:pt x="20838" y="11190"/>
                          <a:pt x="15838" y="1691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602" name="Google Shape;1602;p34"/>
                <p:cNvGrpSpPr/>
                <p:nvPr/>
              </p:nvGrpSpPr>
              <p:grpSpPr>
                <a:xfrm>
                  <a:off x="5265657" y="4894896"/>
                  <a:ext cx="35168" cy="35167"/>
                  <a:chOff x="5265657" y="4894896"/>
                  <a:chExt cx="35168" cy="35167"/>
                </a:xfrm>
              </p:grpSpPr>
              <p:grpSp>
                <p:nvGrpSpPr>
                  <p:cNvPr id="1603" name="Google Shape;1603;p34"/>
                  <p:cNvGrpSpPr/>
                  <p:nvPr/>
                </p:nvGrpSpPr>
                <p:grpSpPr>
                  <a:xfrm>
                    <a:off x="5265657" y="4894896"/>
                    <a:ext cx="35168" cy="35167"/>
                    <a:chOff x="5265657" y="4894896"/>
                    <a:chExt cx="35168" cy="35167"/>
                  </a:xfrm>
                </p:grpSpPr>
                <p:grpSp>
                  <p:nvGrpSpPr>
                    <p:cNvPr id="1604" name="Google Shape;1604;p34"/>
                    <p:cNvGrpSpPr/>
                    <p:nvPr/>
                  </p:nvGrpSpPr>
                  <p:grpSpPr>
                    <a:xfrm>
                      <a:off x="5265657" y="4894896"/>
                      <a:ext cx="35168" cy="35167"/>
                      <a:chOff x="5265657" y="4894896"/>
                      <a:chExt cx="35168" cy="35167"/>
                    </a:xfrm>
                  </p:grpSpPr>
                  <p:sp>
                    <p:nvSpPr>
                      <p:cNvPr id="1605" name="Google Shape;1605;p34"/>
                      <p:cNvSpPr/>
                      <p:nvPr/>
                    </p:nvSpPr>
                    <p:spPr>
                      <a:xfrm>
                        <a:off x="5265657" y="4894896"/>
                        <a:ext cx="35167" cy="3516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5167" h="35167" extrusionOk="0">
                            <a:moveTo>
                              <a:pt x="35167" y="18395"/>
                            </a:moveTo>
                            <a:cubicBezTo>
                              <a:pt x="35212" y="28106"/>
                              <a:pt x="27376" y="36015"/>
                              <a:pt x="17665" y="36059"/>
                            </a:cubicBezTo>
                            <a:cubicBezTo>
                              <a:pt x="7954" y="36104"/>
                              <a:pt x="45" y="28268"/>
                              <a:pt x="0" y="18557"/>
                            </a:cubicBezTo>
                            <a:cubicBezTo>
                              <a:pt x="-45" y="8846"/>
                              <a:pt x="7790" y="938"/>
                              <a:pt x="17501" y="892"/>
                            </a:cubicBezTo>
                            <a:cubicBezTo>
                              <a:pt x="27212" y="846"/>
                              <a:pt x="35122" y="8682"/>
                              <a:pt x="35167" y="18392"/>
                            </a:cubicBezTo>
                            <a:cubicBezTo>
                              <a:pt x="35167" y="18393"/>
                              <a:pt x="35167" y="18394"/>
                              <a:pt x="35167" y="18395"/>
                            </a:cubicBezTo>
                            <a:close/>
                          </a:path>
                        </a:pathLst>
                      </a:custGeom>
                      <a:solidFill>
                        <a:schemeClr val="dk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606" name="Google Shape;1606;p34"/>
                      <p:cNvSpPr/>
                      <p:nvPr/>
                    </p:nvSpPr>
                    <p:spPr>
                      <a:xfrm>
                        <a:off x="5270643" y="4896289"/>
                        <a:ext cx="30182" cy="3375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0182" h="33755" extrusionOk="0">
                            <a:moveTo>
                              <a:pt x="19444" y="892"/>
                            </a:moveTo>
                            <a:cubicBezTo>
                              <a:pt x="26205" y="7847"/>
                              <a:pt x="26049" y="18967"/>
                              <a:pt x="19094" y="25729"/>
                            </a:cubicBezTo>
                            <a:cubicBezTo>
                              <a:pt x="14028" y="30654"/>
                              <a:pt x="6505" y="32064"/>
                              <a:pt x="0" y="29309"/>
                            </a:cubicBezTo>
                            <a:cubicBezTo>
                              <a:pt x="6755" y="36275"/>
                              <a:pt x="17877" y="36446"/>
                              <a:pt x="24843" y="29692"/>
                            </a:cubicBezTo>
                            <a:cubicBezTo>
                              <a:pt x="31809" y="22937"/>
                              <a:pt x="31981" y="11814"/>
                              <a:pt x="25226" y="4848"/>
                            </a:cubicBezTo>
                            <a:cubicBezTo>
                              <a:pt x="23584" y="3155"/>
                              <a:pt x="21617" y="1809"/>
                              <a:pt x="19444" y="892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1607" name="Google Shape;1607;p34"/>
                    <p:cNvSpPr/>
                    <p:nvPr/>
                  </p:nvSpPr>
                  <p:spPr>
                    <a:xfrm>
                      <a:off x="5268861" y="4898968"/>
                      <a:ext cx="15658" cy="1908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658" h="19085" extrusionOk="0">
                          <a:moveTo>
                            <a:pt x="13777" y="13832"/>
                          </a:moveTo>
                          <a:cubicBezTo>
                            <a:pt x="10965" y="18756"/>
                            <a:pt x="6023" y="21226"/>
                            <a:pt x="2738" y="19350"/>
                          </a:cubicBezTo>
                          <a:cubicBezTo>
                            <a:pt x="-547" y="17474"/>
                            <a:pt x="-930" y="11962"/>
                            <a:pt x="1882" y="7039"/>
                          </a:cubicBezTo>
                          <a:cubicBezTo>
                            <a:pt x="4693" y="2115"/>
                            <a:pt x="9635" y="-356"/>
                            <a:pt x="12920" y="1520"/>
                          </a:cubicBezTo>
                          <a:cubicBezTo>
                            <a:pt x="16206" y="3396"/>
                            <a:pt x="16589" y="8908"/>
                            <a:pt x="13777" y="13832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30379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608" name="Google Shape;1608;p34"/>
                  <p:cNvSpPr/>
                  <p:nvPr/>
                </p:nvSpPr>
                <p:spPr>
                  <a:xfrm>
                    <a:off x="5270177" y="4898579"/>
                    <a:ext cx="9205" cy="995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205" h="9953" extrusionOk="0">
                        <a:moveTo>
                          <a:pt x="6939" y="7910"/>
                        </a:moveTo>
                        <a:cubicBezTo>
                          <a:pt x="4748" y="10416"/>
                          <a:pt x="1928" y="11534"/>
                          <a:pt x="638" y="10406"/>
                        </a:cubicBezTo>
                        <a:cubicBezTo>
                          <a:pt x="-653" y="9280"/>
                          <a:pt x="77" y="6334"/>
                          <a:pt x="2267" y="3827"/>
                        </a:cubicBezTo>
                        <a:cubicBezTo>
                          <a:pt x="4458" y="1321"/>
                          <a:pt x="7278" y="204"/>
                          <a:pt x="8568" y="1331"/>
                        </a:cubicBezTo>
                        <a:cubicBezTo>
                          <a:pt x="9857" y="2459"/>
                          <a:pt x="9129" y="5404"/>
                          <a:pt x="6939" y="791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609" name="Google Shape;1609;p34"/>
                <p:cNvGrpSpPr/>
                <p:nvPr/>
              </p:nvGrpSpPr>
              <p:grpSpPr>
                <a:xfrm>
                  <a:off x="5398613" y="4702225"/>
                  <a:ext cx="35168" cy="35168"/>
                  <a:chOff x="5398613" y="4702225"/>
                  <a:chExt cx="35168" cy="35168"/>
                </a:xfrm>
              </p:grpSpPr>
              <p:grpSp>
                <p:nvGrpSpPr>
                  <p:cNvPr id="1610" name="Google Shape;1610;p34"/>
                  <p:cNvGrpSpPr/>
                  <p:nvPr/>
                </p:nvGrpSpPr>
                <p:grpSpPr>
                  <a:xfrm>
                    <a:off x="5398613" y="4702225"/>
                    <a:ext cx="35168" cy="35168"/>
                    <a:chOff x="5398613" y="4702225"/>
                    <a:chExt cx="35168" cy="35168"/>
                  </a:xfrm>
                </p:grpSpPr>
                <p:grpSp>
                  <p:nvGrpSpPr>
                    <p:cNvPr id="1611" name="Google Shape;1611;p34"/>
                    <p:cNvGrpSpPr/>
                    <p:nvPr/>
                  </p:nvGrpSpPr>
                  <p:grpSpPr>
                    <a:xfrm>
                      <a:off x="5398613" y="4702225"/>
                      <a:ext cx="35168" cy="35168"/>
                      <a:chOff x="5398613" y="4702225"/>
                      <a:chExt cx="35168" cy="35168"/>
                    </a:xfrm>
                  </p:grpSpPr>
                  <p:sp>
                    <p:nvSpPr>
                      <p:cNvPr id="1612" name="Google Shape;1612;p34"/>
                      <p:cNvSpPr/>
                      <p:nvPr/>
                    </p:nvSpPr>
                    <p:spPr>
                      <a:xfrm>
                        <a:off x="5398613" y="4702225"/>
                        <a:ext cx="35168" cy="3516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5168" h="35168" extrusionOk="0">
                            <a:moveTo>
                              <a:pt x="35169" y="18394"/>
                            </a:moveTo>
                            <a:cubicBezTo>
                              <a:pt x="35214" y="28106"/>
                              <a:pt x="27378" y="36015"/>
                              <a:pt x="17667" y="36061"/>
                            </a:cubicBezTo>
                            <a:cubicBezTo>
                              <a:pt x="7955" y="36106"/>
                              <a:pt x="45" y="28270"/>
                              <a:pt x="0" y="18559"/>
                            </a:cubicBezTo>
                            <a:cubicBezTo>
                              <a:pt x="-45" y="8847"/>
                              <a:pt x="7791" y="938"/>
                              <a:pt x="17502" y="892"/>
                            </a:cubicBezTo>
                            <a:cubicBezTo>
                              <a:pt x="27214" y="847"/>
                              <a:pt x="35123" y="8683"/>
                              <a:pt x="35169" y="18394"/>
                            </a:cubicBezTo>
                            <a:close/>
                          </a:path>
                        </a:pathLst>
                      </a:custGeom>
                      <a:solidFill>
                        <a:schemeClr val="dk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613" name="Google Shape;1613;p34"/>
                      <p:cNvSpPr/>
                      <p:nvPr/>
                    </p:nvSpPr>
                    <p:spPr>
                      <a:xfrm>
                        <a:off x="5403598" y="4703617"/>
                        <a:ext cx="30183" cy="33756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0183" h="33756" extrusionOk="0">
                            <a:moveTo>
                              <a:pt x="19445" y="892"/>
                            </a:moveTo>
                            <a:cubicBezTo>
                              <a:pt x="26208" y="7846"/>
                              <a:pt x="26053" y="18966"/>
                              <a:pt x="19099" y="25729"/>
                            </a:cubicBezTo>
                            <a:cubicBezTo>
                              <a:pt x="14033" y="30656"/>
                              <a:pt x="6507" y="32067"/>
                              <a:pt x="0" y="29309"/>
                            </a:cubicBezTo>
                            <a:cubicBezTo>
                              <a:pt x="6754" y="36276"/>
                              <a:pt x="17877" y="36448"/>
                              <a:pt x="24844" y="29694"/>
                            </a:cubicBezTo>
                            <a:cubicBezTo>
                              <a:pt x="31810" y="22939"/>
                              <a:pt x="31983" y="11816"/>
                              <a:pt x="25228" y="4850"/>
                            </a:cubicBezTo>
                            <a:cubicBezTo>
                              <a:pt x="23586" y="3155"/>
                              <a:pt x="21619" y="1809"/>
                              <a:pt x="19445" y="892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1614" name="Google Shape;1614;p34"/>
                    <p:cNvSpPr/>
                    <p:nvPr/>
                  </p:nvSpPr>
                  <p:spPr>
                    <a:xfrm>
                      <a:off x="5401818" y="4706298"/>
                      <a:ext cx="15658" cy="1908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658" h="19085" extrusionOk="0">
                          <a:moveTo>
                            <a:pt x="13777" y="13831"/>
                          </a:moveTo>
                          <a:cubicBezTo>
                            <a:pt x="10966" y="18755"/>
                            <a:pt x="6023" y="21226"/>
                            <a:pt x="2738" y="19350"/>
                          </a:cubicBezTo>
                          <a:cubicBezTo>
                            <a:pt x="-547" y="17473"/>
                            <a:pt x="-930" y="11962"/>
                            <a:pt x="1882" y="7038"/>
                          </a:cubicBezTo>
                          <a:cubicBezTo>
                            <a:pt x="4694" y="2114"/>
                            <a:pt x="9636" y="-356"/>
                            <a:pt x="12921" y="1520"/>
                          </a:cubicBezTo>
                          <a:cubicBezTo>
                            <a:pt x="16206" y="3396"/>
                            <a:pt x="16589" y="8908"/>
                            <a:pt x="13777" y="1383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615" name="Google Shape;1615;p34"/>
                  <p:cNvSpPr/>
                  <p:nvPr/>
                </p:nvSpPr>
                <p:spPr>
                  <a:xfrm>
                    <a:off x="5403135" y="4705909"/>
                    <a:ext cx="9205" cy="995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205" h="9952" extrusionOk="0">
                        <a:moveTo>
                          <a:pt x="6939" y="7909"/>
                        </a:moveTo>
                        <a:cubicBezTo>
                          <a:pt x="4748" y="10416"/>
                          <a:pt x="1927" y="11533"/>
                          <a:pt x="638" y="10406"/>
                        </a:cubicBezTo>
                        <a:cubicBezTo>
                          <a:pt x="-653" y="9279"/>
                          <a:pt x="77" y="6334"/>
                          <a:pt x="2267" y="3828"/>
                        </a:cubicBezTo>
                        <a:cubicBezTo>
                          <a:pt x="4457" y="1322"/>
                          <a:pt x="7278" y="204"/>
                          <a:pt x="8568" y="1331"/>
                        </a:cubicBezTo>
                        <a:cubicBezTo>
                          <a:pt x="9858" y="2458"/>
                          <a:pt x="9127" y="5404"/>
                          <a:pt x="6939" y="7909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616" name="Google Shape;1616;p34"/>
                <p:cNvGrpSpPr/>
                <p:nvPr/>
              </p:nvGrpSpPr>
              <p:grpSpPr>
                <a:xfrm>
                  <a:off x="5342411" y="4225929"/>
                  <a:ext cx="35169" cy="35168"/>
                  <a:chOff x="5342411" y="4225929"/>
                  <a:chExt cx="35169" cy="35168"/>
                </a:xfrm>
              </p:grpSpPr>
              <p:grpSp>
                <p:nvGrpSpPr>
                  <p:cNvPr id="1617" name="Google Shape;1617;p34"/>
                  <p:cNvGrpSpPr/>
                  <p:nvPr/>
                </p:nvGrpSpPr>
                <p:grpSpPr>
                  <a:xfrm>
                    <a:off x="5342411" y="4225929"/>
                    <a:ext cx="35169" cy="35168"/>
                    <a:chOff x="5342411" y="4225929"/>
                    <a:chExt cx="35169" cy="35168"/>
                  </a:xfrm>
                </p:grpSpPr>
                <p:grpSp>
                  <p:nvGrpSpPr>
                    <p:cNvPr id="1618" name="Google Shape;1618;p34"/>
                    <p:cNvGrpSpPr/>
                    <p:nvPr/>
                  </p:nvGrpSpPr>
                  <p:grpSpPr>
                    <a:xfrm>
                      <a:off x="5342411" y="4225929"/>
                      <a:ext cx="35169" cy="35168"/>
                      <a:chOff x="5342411" y="4225929"/>
                      <a:chExt cx="35169" cy="35168"/>
                    </a:xfrm>
                  </p:grpSpPr>
                  <p:sp>
                    <p:nvSpPr>
                      <p:cNvPr id="1619" name="Google Shape;1619;p34"/>
                      <p:cNvSpPr/>
                      <p:nvPr/>
                    </p:nvSpPr>
                    <p:spPr>
                      <a:xfrm>
                        <a:off x="5342411" y="4225929"/>
                        <a:ext cx="35169" cy="3516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5169" h="35168" extrusionOk="0">
                            <a:moveTo>
                              <a:pt x="35169" y="18395"/>
                            </a:moveTo>
                            <a:cubicBezTo>
                              <a:pt x="35214" y="28106"/>
                              <a:pt x="27378" y="36016"/>
                              <a:pt x="17667" y="36061"/>
                            </a:cubicBezTo>
                            <a:cubicBezTo>
                              <a:pt x="7955" y="36106"/>
                              <a:pt x="46" y="28270"/>
                              <a:pt x="0" y="18558"/>
                            </a:cubicBezTo>
                            <a:cubicBezTo>
                              <a:pt x="-45" y="8847"/>
                              <a:pt x="7790" y="938"/>
                              <a:pt x="17501" y="892"/>
                            </a:cubicBezTo>
                            <a:cubicBezTo>
                              <a:pt x="27213" y="846"/>
                              <a:pt x="35123" y="8682"/>
                              <a:pt x="35169" y="18394"/>
                            </a:cubicBezTo>
                            <a:cubicBezTo>
                              <a:pt x="35169" y="18394"/>
                              <a:pt x="35169" y="18394"/>
                              <a:pt x="35169" y="18395"/>
                            </a:cubicBezTo>
                            <a:close/>
                          </a:path>
                        </a:pathLst>
                      </a:custGeom>
                      <a:solidFill>
                        <a:schemeClr val="dk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620" name="Google Shape;1620;p34"/>
                      <p:cNvSpPr/>
                      <p:nvPr/>
                    </p:nvSpPr>
                    <p:spPr>
                      <a:xfrm>
                        <a:off x="5347397" y="4227321"/>
                        <a:ext cx="30183" cy="33756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0183" h="33756" extrusionOk="0">
                            <a:moveTo>
                              <a:pt x="19445" y="892"/>
                            </a:moveTo>
                            <a:cubicBezTo>
                              <a:pt x="26206" y="7848"/>
                              <a:pt x="26049" y="18968"/>
                              <a:pt x="19093" y="25730"/>
                            </a:cubicBezTo>
                            <a:cubicBezTo>
                              <a:pt x="14028" y="30654"/>
                              <a:pt x="6505" y="32064"/>
                              <a:pt x="0" y="29309"/>
                            </a:cubicBezTo>
                            <a:cubicBezTo>
                              <a:pt x="6754" y="36276"/>
                              <a:pt x="17877" y="36448"/>
                              <a:pt x="24844" y="29693"/>
                            </a:cubicBezTo>
                            <a:cubicBezTo>
                              <a:pt x="31810" y="22939"/>
                              <a:pt x="31983" y="11816"/>
                              <a:pt x="25228" y="4849"/>
                            </a:cubicBezTo>
                            <a:cubicBezTo>
                              <a:pt x="23586" y="3155"/>
                              <a:pt x="21619" y="1809"/>
                              <a:pt x="19445" y="892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1621" name="Google Shape;1621;p34"/>
                    <p:cNvSpPr/>
                    <p:nvPr/>
                  </p:nvSpPr>
                  <p:spPr>
                    <a:xfrm>
                      <a:off x="5345616" y="4230000"/>
                      <a:ext cx="15659" cy="1908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659" h="19085" extrusionOk="0">
                          <a:moveTo>
                            <a:pt x="13778" y="13832"/>
                          </a:moveTo>
                          <a:cubicBezTo>
                            <a:pt x="10966" y="18756"/>
                            <a:pt x="6023" y="21226"/>
                            <a:pt x="2738" y="19350"/>
                          </a:cubicBezTo>
                          <a:cubicBezTo>
                            <a:pt x="-547" y="17474"/>
                            <a:pt x="-930" y="11962"/>
                            <a:pt x="1882" y="7039"/>
                          </a:cubicBezTo>
                          <a:cubicBezTo>
                            <a:pt x="4693" y="2115"/>
                            <a:pt x="9637" y="-356"/>
                            <a:pt x="12921" y="1520"/>
                          </a:cubicBezTo>
                          <a:cubicBezTo>
                            <a:pt x="16206" y="3397"/>
                            <a:pt x="16590" y="8908"/>
                            <a:pt x="13778" y="13832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622" name="Google Shape;1622;p34"/>
                  <p:cNvSpPr/>
                  <p:nvPr/>
                </p:nvSpPr>
                <p:spPr>
                  <a:xfrm>
                    <a:off x="5346932" y="4229612"/>
                    <a:ext cx="9205" cy="995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205" h="9953" extrusionOk="0">
                        <a:moveTo>
                          <a:pt x="6938" y="7910"/>
                        </a:moveTo>
                        <a:cubicBezTo>
                          <a:pt x="4748" y="10416"/>
                          <a:pt x="1928" y="11534"/>
                          <a:pt x="637" y="10406"/>
                        </a:cubicBezTo>
                        <a:cubicBezTo>
                          <a:pt x="-652" y="9280"/>
                          <a:pt x="77" y="6334"/>
                          <a:pt x="2267" y="3829"/>
                        </a:cubicBezTo>
                        <a:cubicBezTo>
                          <a:pt x="4457" y="1321"/>
                          <a:pt x="7279" y="204"/>
                          <a:pt x="8568" y="1331"/>
                        </a:cubicBezTo>
                        <a:cubicBezTo>
                          <a:pt x="9859" y="2459"/>
                          <a:pt x="9128" y="5404"/>
                          <a:pt x="6938" y="791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623" name="Google Shape;1623;p34"/>
                <p:cNvGrpSpPr/>
                <p:nvPr/>
              </p:nvGrpSpPr>
              <p:grpSpPr>
                <a:xfrm>
                  <a:off x="5281824" y="4585194"/>
                  <a:ext cx="51853" cy="51853"/>
                  <a:chOff x="5281824" y="4585194"/>
                  <a:chExt cx="51853" cy="51853"/>
                </a:xfrm>
              </p:grpSpPr>
              <p:grpSp>
                <p:nvGrpSpPr>
                  <p:cNvPr id="1624" name="Google Shape;1624;p34"/>
                  <p:cNvGrpSpPr/>
                  <p:nvPr/>
                </p:nvGrpSpPr>
                <p:grpSpPr>
                  <a:xfrm>
                    <a:off x="5281824" y="4585194"/>
                    <a:ext cx="51853" cy="51853"/>
                    <a:chOff x="5281824" y="4585194"/>
                    <a:chExt cx="51853" cy="51853"/>
                  </a:xfrm>
                </p:grpSpPr>
                <p:grpSp>
                  <p:nvGrpSpPr>
                    <p:cNvPr id="1625" name="Google Shape;1625;p34"/>
                    <p:cNvGrpSpPr/>
                    <p:nvPr/>
                  </p:nvGrpSpPr>
                  <p:grpSpPr>
                    <a:xfrm>
                      <a:off x="5281824" y="4585194"/>
                      <a:ext cx="51853" cy="51853"/>
                      <a:chOff x="5281824" y="4585194"/>
                      <a:chExt cx="51853" cy="51853"/>
                    </a:xfrm>
                  </p:grpSpPr>
                  <p:sp>
                    <p:nvSpPr>
                      <p:cNvPr id="1626" name="Google Shape;1626;p34"/>
                      <p:cNvSpPr/>
                      <p:nvPr/>
                    </p:nvSpPr>
                    <p:spPr>
                      <a:xfrm>
                        <a:off x="5281824" y="4585194"/>
                        <a:ext cx="51853" cy="5185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1853" h="51853" extrusionOk="0">
                            <a:moveTo>
                              <a:pt x="51853" y="26698"/>
                            </a:moveTo>
                            <a:cubicBezTo>
                              <a:pt x="51920" y="41017"/>
                              <a:pt x="40367" y="52678"/>
                              <a:pt x="26048" y="52745"/>
                            </a:cubicBezTo>
                            <a:cubicBezTo>
                              <a:pt x="11729" y="52812"/>
                              <a:pt x="67" y="41259"/>
                              <a:pt x="0" y="26940"/>
                            </a:cubicBezTo>
                            <a:cubicBezTo>
                              <a:pt x="-67" y="12621"/>
                              <a:pt x="11487" y="959"/>
                              <a:pt x="25806" y="892"/>
                            </a:cubicBezTo>
                            <a:cubicBezTo>
                              <a:pt x="40123" y="824"/>
                              <a:pt x="51785" y="12377"/>
                              <a:pt x="51853" y="26695"/>
                            </a:cubicBezTo>
                            <a:cubicBezTo>
                              <a:pt x="51853" y="26696"/>
                              <a:pt x="51853" y="26697"/>
                              <a:pt x="51853" y="26698"/>
                            </a:cubicBezTo>
                            <a:close/>
                          </a:path>
                        </a:pathLst>
                      </a:custGeom>
                      <a:solidFill>
                        <a:schemeClr val="dk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627" name="Google Shape;1627;p34"/>
                      <p:cNvSpPr/>
                      <p:nvPr/>
                    </p:nvSpPr>
                    <p:spPr>
                      <a:xfrm>
                        <a:off x="5289175" y="4587247"/>
                        <a:ext cx="44502" cy="4977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44502" h="49770" extrusionOk="0">
                            <a:moveTo>
                              <a:pt x="28670" y="892"/>
                            </a:moveTo>
                            <a:cubicBezTo>
                              <a:pt x="38641" y="11145"/>
                              <a:pt x="38413" y="27540"/>
                              <a:pt x="28160" y="37511"/>
                            </a:cubicBezTo>
                            <a:cubicBezTo>
                              <a:pt x="20690" y="44776"/>
                              <a:pt x="9594" y="46856"/>
                              <a:pt x="0" y="42790"/>
                            </a:cubicBezTo>
                            <a:cubicBezTo>
                              <a:pt x="9958" y="53061"/>
                              <a:pt x="26358" y="53315"/>
                              <a:pt x="36630" y="43357"/>
                            </a:cubicBezTo>
                            <a:cubicBezTo>
                              <a:pt x="46901" y="33398"/>
                              <a:pt x="47155" y="16998"/>
                              <a:pt x="37196" y="6727"/>
                            </a:cubicBezTo>
                            <a:cubicBezTo>
                              <a:pt x="34775" y="4229"/>
                              <a:pt x="31875" y="2245"/>
                              <a:pt x="28670" y="892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1628" name="Google Shape;1628;p34"/>
                    <p:cNvSpPr/>
                    <p:nvPr/>
                  </p:nvSpPr>
                  <p:spPr>
                    <a:xfrm>
                      <a:off x="5286549" y="4591197"/>
                      <a:ext cx="23088" cy="2814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3088" h="28141" extrusionOk="0">
                          <a:moveTo>
                            <a:pt x="20315" y="19971"/>
                          </a:moveTo>
                          <a:cubicBezTo>
                            <a:pt x="16168" y="27230"/>
                            <a:pt x="8881" y="30874"/>
                            <a:pt x="4038" y="28108"/>
                          </a:cubicBezTo>
                          <a:cubicBezTo>
                            <a:pt x="-806" y="25340"/>
                            <a:pt x="-1372" y="17214"/>
                            <a:pt x="2775" y="9953"/>
                          </a:cubicBezTo>
                          <a:cubicBezTo>
                            <a:pt x="6920" y="2694"/>
                            <a:pt x="14208" y="-949"/>
                            <a:pt x="19050" y="1818"/>
                          </a:cubicBezTo>
                          <a:cubicBezTo>
                            <a:pt x="23894" y="4584"/>
                            <a:pt x="24460" y="12711"/>
                            <a:pt x="20315" y="1997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1962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629" name="Google Shape;1629;p34"/>
                  <p:cNvSpPr/>
                  <p:nvPr/>
                </p:nvSpPr>
                <p:spPr>
                  <a:xfrm>
                    <a:off x="5288490" y="4590624"/>
                    <a:ext cx="13572" cy="146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572" h="14675" extrusionOk="0">
                        <a:moveTo>
                          <a:pt x="10230" y="11239"/>
                        </a:moveTo>
                        <a:cubicBezTo>
                          <a:pt x="7001" y="14934"/>
                          <a:pt x="2841" y="16582"/>
                          <a:pt x="939" y="14920"/>
                        </a:cubicBezTo>
                        <a:cubicBezTo>
                          <a:pt x="-962" y="13258"/>
                          <a:pt x="115" y="8915"/>
                          <a:pt x="3342" y="5221"/>
                        </a:cubicBezTo>
                        <a:cubicBezTo>
                          <a:pt x="6571" y="1525"/>
                          <a:pt x="10730" y="-122"/>
                          <a:pt x="12633" y="1539"/>
                        </a:cubicBezTo>
                        <a:cubicBezTo>
                          <a:pt x="14534" y="3201"/>
                          <a:pt x="13459" y="7544"/>
                          <a:pt x="10230" y="11239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  <p:grpSp>
            <p:nvGrpSpPr>
              <p:cNvPr id="1630" name="Google Shape;1630;p34"/>
              <p:cNvGrpSpPr/>
              <p:nvPr/>
            </p:nvGrpSpPr>
            <p:grpSpPr>
              <a:xfrm>
                <a:off x="979497" y="2350584"/>
                <a:ext cx="1139802" cy="1759659"/>
                <a:chOff x="5017490" y="4509595"/>
                <a:chExt cx="683089" cy="1054572"/>
              </a:xfrm>
            </p:grpSpPr>
            <p:sp>
              <p:nvSpPr>
                <p:cNvPr id="1631" name="Google Shape;1631;p34"/>
                <p:cNvSpPr/>
                <p:nvPr/>
              </p:nvSpPr>
              <p:spPr>
                <a:xfrm>
                  <a:off x="5017490" y="4510710"/>
                  <a:ext cx="246835" cy="10534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6835" h="1053457" extrusionOk="0">
                      <a:moveTo>
                        <a:pt x="239715" y="131739"/>
                      </a:moveTo>
                      <a:lnTo>
                        <a:pt x="217473" y="892"/>
                      </a:lnTo>
                      <a:lnTo>
                        <a:pt x="218568" y="233802"/>
                      </a:lnTo>
                      <a:lnTo>
                        <a:pt x="409" y="1004598"/>
                      </a:lnTo>
                      <a:cubicBezTo>
                        <a:pt x="-5177" y="1053617"/>
                        <a:pt x="48299" y="1054350"/>
                        <a:pt x="48299" y="1054350"/>
                      </a:cubicBezTo>
                      <a:lnTo>
                        <a:pt x="231076" y="341093"/>
                      </a:lnTo>
                      <a:cubicBezTo>
                        <a:pt x="248606" y="272686"/>
                        <a:pt x="251550" y="201357"/>
                        <a:pt x="239715" y="131739"/>
                      </a:cubicBezTo>
                      <a:close/>
                    </a:path>
                  </a:pathLst>
                </a:custGeom>
                <a:solidFill>
                  <a:srgbClr val="FFFFFF">
                    <a:alpha val="30379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632" name="Google Shape;1632;p34"/>
                <p:cNvSpPr/>
                <p:nvPr/>
              </p:nvSpPr>
              <p:spPr>
                <a:xfrm>
                  <a:off x="5446252" y="4509595"/>
                  <a:ext cx="254327" cy="10518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327" h="1051819" extrusionOk="0">
                      <a:moveTo>
                        <a:pt x="6349" y="131943"/>
                      </a:moveTo>
                      <a:lnTo>
                        <a:pt x="27361" y="892"/>
                      </a:lnTo>
                      <a:lnTo>
                        <a:pt x="28455" y="233802"/>
                      </a:lnTo>
                      <a:lnTo>
                        <a:pt x="253851" y="1002512"/>
                      </a:lnTo>
                      <a:cubicBezTo>
                        <a:pt x="259897" y="1051477"/>
                        <a:pt x="206431" y="1052712"/>
                        <a:pt x="206431" y="1052712"/>
                      </a:cubicBezTo>
                      <a:lnTo>
                        <a:pt x="16955" y="341207"/>
                      </a:lnTo>
                      <a:cubicBezTo>
                        <a:pt x="-1217" y="272968"/>
                        <a:pt x="-4830" y="201670"/>
                        <a:pt x="6349" y="131943"/>
                      </a:cubicBezTo>
                      <a:close/>
                    </a:path>
                  </a:pathLst>
                </a:custGeom>
                <a:solidFill>
                  <a:srgbClr val="FFFFFF">
                    <a:alpha val="30379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1633" name="Google Shape;1633;p34"/>
              <p:cNvGrpSpPr/>
              <p:nvPr/>
            </p:nvGrpSpPr>
            <p:grpSpPr>
              <a:xfrm>
                <a:off x="1023253" y="2846570"/>
                <a:ext cx="956280" cy="1117023"/>
                <a:chOff x="5044784" y="4806842"/>
                <a:chExt cx="573103" cy="669437"/>
              </a:xfrm>
            </p:grpSpPr>
            <p:sp>
              <p:nvSpPr>
                <p:cNvPr id="1634" name="Google Shape;1634;p34"/>
                <p:cNvSpPr/>
                <p:nvPr/>
              </p:nvSpPr>
              <p:spPr>
                <a:xfrm>
                  <a:off x="5044784" y="4807956"/>
                  <a:ext cx="194415" cy="6683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4415" h="668323" extrusionOk="0">
                      <a:moveTo>
                        <a:pt x="194416" y="892"/>
                      </a:moveTo>
                      <a:cubicBezTo>
                        <a:pt x="186981" y="28933"/>
                        <a:pt x="179167" y="56863"/>
                        <a:pt x="171554" y="84851"/>
                      </a:cubicBezTo>
                      <a:lnTo>
                        <a:pt x="148075" y="168631"/>
                      </a:lnTo>
                      <a:cubicBezTo>
                        <a:pt x="132361" y="224467"/>
                        <a:pt x="116115" y="280147"/>
                        <a:pt x="100161" y="335913"/>
                      </a:cubicBezTo>
                      <a:cubicBezTo>
                        <a:pt x="83728" y="391539"/>
                        <a:pt x="67551" y="447239"/>
                        <a:pt x="50878" y="502796"/>
                      </a:cubicBezTo>
                      <a:lnTo>
                        <a:pt x="25751" y="586097"/>
                      </a:lnTo>
                      <a:cubicBezTo>
                        <a:pt x="17159" y="613800"/>
                        <a:pt x="8771" y="641564"/>
                        <a:pt x="0" y="669215"/>
                      </a:cubicBezTo>
                      <a:cubicBezTo>
                        <a:pt x="7430" y="641173"/>
                        <a:pt x="15243" y="613243"/>
                        <a:pt x="22852" y="585253"/>
                      </a:cubicBezTo>
                      <a:lnTo>
                        <a:pt x="46329" y="501473"/>
                      </a:lnTo>
                      <a:cubicBezTo>
                        <a:pt x="62060" y="445642"/>
                        <a:pt x="78284" y="389955"/>
                        <a:pt x="94254" y="334195"/>
                      </a:cubicBezTo>
                      <a:cubicBezTo>
                        <a:pt x="110703" y="278573"/>
                        <a:pt x="126859" y="222866"/>
                        <a:pt x="143548" y="167314"/>
                      </a:cubicBezTo>
                      <a:lnTo>
                        <a:pt x="168672" y="84013"/>
                      </a:lnTo>
                      <a:cubicBezTo>
                        <a:pt x="177260" y="56308"/>
                        <a:pt x="185649" y="28545"/>
                        <a:pt x="194416" y="892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635" name="Google Shape;1635;p34"/>
                <p:cNvSpPr/>
                <p:nvPr/>
              </p:nvSpPr>
              <p:spPr>
                <a:xfrm>
                  <a:off x="5476210" y="4806842"/>
                  <a:ext cx="141677" cy="4731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1677" h="473105" extrusionOk="0">
                      <a:moveTo>
                        <a:pt x="0" y="892"/>
                      </a:moveTo>
                      <a:cubicBezTo>
                        <a:pt x="6568" y="20406"/>
                        <a:pt x="12758" y="40032"/>
                        <a:pt x="19147" y="59599"/>
                      </a:cubicBezTo>
                      <a:lnTo>
                        <a:pt x="37678" y="118492"/>
                      </a:lnTo>
                      <a:cubicBezTo>
                        <a:pt x="49971" y="157772"/>
                        <a:pt x="61732" y="197211"/>
                        <a:pt x="73785" y="236562"/>
                      </a:cubicBezTo>
                      <a:cubicBezTo>
                        <a:pt x="85361" y="276057"/>
                        <a:pt x="97191" y="315475"/>
                        <a:pt x="108528" y="355042"/>
                      </a:cubicBezTo>
                      <a:lnTo>
                        <a:pt x="125414" y="414426"/>
                      </a:lnTo>
                      <a:cubicBezTo>
                        <a:pt x="130827" y="434286"/>
                        <a:pt x="136443" y="454085"/>
                        <a:pt x="141678" y="473997"/>
                      </a:cubicBezTo>
                      <a:cubicBezTo>
                        <a:pt x="135106" y="454485"/>
                        <a:pt x="128915" y="434858"/>
                        <a:pt x="122522" y="415292"/>
                      </a:cubicBezTo>
                      <a:lnTo>
                        <a:pt x="103989" y="356400"/>
                      </a:lnTo>
                      <a:cubicBezTo>
                        <a:pt x="91713" y="317116"/>
                        <a:pt x="79930" y="277683"/>
                        <a:pt x="67892" y="238327"/>
                      </a:cubicBezTo>
                      <a:cubicBezTo>
                        <a:pt x="56332" y="198828"/>
                        <a:pt x="44482" y="159416"/>
                        <a:pt x="33161" y="119845"/>
                      </a:cubicBezTo>
                      <a:lnTo>
                        <a:pt x="16272" y="60460"/>
                      </a:lnTo>
                      <a:cubicBezTo>
                        <a:pt x="10855" y="40602"/>
                        <a:pt x="5239" y="20804"/>
                        <a:pt x="0" y="892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1636" name="Google Shape;1636;p34"/>
              <p:cNvSpPr/>
              <p:nvPr/>
            </p:nvSpPr>
            <p:spPr>
              <a:xfrm>
                <a:off x="1315941" y="2350325"/>
                <a:ext cx="450068" cy="20724"/>
              </a:xfrm>
              <a:custGeom>
                <a:avLst/>
                <a:gdLst/>
                <a:ahLst/>
                <a:cxnLst/>
                <a:rect l="l" t="t" r="r" b="b"/>
                <a:pathLst>
                  <a:path w="269906" h="12428" extrusionOk="0">
                    <a:moveTo>
                      <a:pt x="0" y="1269"/>
                    </a:moveTo>
                    <a:lnTo>
                      <a:pt x="269854" y="0"/>
                    </a:lnTo>
                    <a:lnTo>
                      <a:pt x="269906" y="11163"/>
                    </a:lnTo>
                    <a:lnTo>
                      <a:pt x="708" y="12428"/>
                    </a:lnTo>
                    <a:lnTo>
                      <a:pt x="0" y="1269"/>
                    </a:lnTo>
                    <a:close/>
                  </a:path>
                </a:pathLst>
              </a:custGeom>
              <a:solidFill>
                <a:srgbClr val="2B0759">
                  <a:alpha val="1013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637" name="Google Shape;1637;p34"/>
              <p:cNvSpPr/>
              <p:nvPr/>
            </p:nvSpPr>
            <p:spPr>
              <a:xfrm>
                <a:off x="1206771" y="3197458"/>
                <a:ext cx="676470" cy="52480"/>
              </a:xfrm>
              <a:custGeom>
                <a:avLst/>
                <a:gdLst/>
                <a:ahLst/>
                <a:cxnLst/>
                <a:rect l="l" t="t" r="r" b="b"/>
                <a:pathLst>
                  <a:path w="405679" h="31472" extrusionOk="0">
                    <a:moveTo>
                      <a:pt x="405679" y="15674"/>
                    </a:moveTo>
                    <a:cubicBezTo>
                      <a:pt x="405720" y="24349"/>
                      <a:pt x="314938" y="31808"/>
                      <a:pt x="202913" y="32335"/>
                    </a:cubicBezTo>
                    <a:cubicBezTo>
                      <a:pt x="90889" y="32863"/>
                      <a:pt x="41" y="26257"/>
                      <a:pt x="0" y="17581"/>
                    </a:cubicBezTo>
                    <a:cubicBezTo>
                      <a:pt x="-40" y="8906"/>
                      <a:pt x="90740" y="1447"/>
                      <a:pt x="202766" y="922"/>
                    </a:cubicBezTo>
                    <a:cubicBezTo>
                      <a:pt x="314791" y="394"/>
                      <a:pt x="405637" y="7000"/>
                      <a:pt x="405679" y="15674"/>
                    </a:cubicBezTo>
                    <a:close/>
                  </a:path>
                </a:pathLst>
              </a:custGeom>
              <a:solidFill>
                <a:srgbClr val="2B0759">
                  <a:alpha val="1013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638" name="Google Shape;1638;p34"/>
              <p:cNvSpPr/>
              <p:nvPr/>
            </p:nvSpPr>
            <p:spPr>
              <a:xfrm>
                <a:off x="1206935" y="3222175"/>
                <a:ext cx="677484" cy="32977"/>
              </a:xfrm>
              <a:custGeom>
                <a:avLst/>
                <a:gdLst/>
                <a:ahLst/>
                <a:cxnLst/>
                <a:rect l="l" t="t" r="r" b="b"/>
                <a:pathLst>
                  <a:path w="405679" h="19747" extrusionOk="0">
                    <a:moveTo>
                      <a:pt x="405679" y="892"/>
                    </a:moveTo>
                    <a:cubicBezTo>
                      <a:pt x="405625" y="2030"/>
                      <a:pt x="404524" y="2703"/>
                      <a:pt x="403663" y="3254"/>
                    </a:cubicBezTo>
                    <a:cubicBezTo>
                      <a:pt x="402726" y="3787"/>
                      <a:pt x="401749" y="4244"/>
                      <a:pt x="400740" y="4623"/>
                    </a:cubicBezTo>
                    <a:cubicBezTo>
                      <a:pt x="398728" y="5375"/>
                      <a:pt x="396676" y="6019"/>
                      <a:pt x="394596" y="6554"/>
                    </a:cubicBezTo>
                    <a:cubicBezTo>
                      <a:pt x="390439" y="7625"/>
                      <a:pt x="386229" y="8441"/>
                      <a:pt x="382013" y="9196"/>
                    </a:cubicBezTo>
                    <a:cubicBezTo>
                      <a:pt x="373576" y="10683"/>
                      <a:pt x="365090" y="11840"/>
                      <a:pt x="356594" y="12879"/>
                    </a:cubicBezTo>
                    <a:cubicBezTo>
                      <a:pt x="339589" y="14833"/>
                      <a:pt x="322534" y="16243"/>
                      <a:pt x="305463" y="17313"/>
                    </a:cubicBezTo>
                    <a:cubicBezTo>
                      <a:pt x="271322" y="19498"/>
                      <a:pt x="237122" y="20396"/>
                      <a:pt x="202928" y="20630"/>
                    </a:cubicBezTo>
                    <a:cubicBezTo>
                      <a:pt x="168732" y="20726"/>
                      <a:pt x="134526" y="20149"/>
                      <a:pt x="100365" y="18287"/>
                    </a:cubicBezTo>
                    <a:cubicBezTo>
                      <a:pt x="83285" y="17377"/>
                      <a:pt x="66217" y="16127"/>
                      <a:pt x="49194" y="14334"/>
                    </a:cubicBezTo>
                    <a:cubicBezTo>
                      <a:pt x="40689" y="13373"/>
                      <a:pt x="32193" y="12294"/>
                      <a:pt x="23742" y="10885"/>
                    </a:cubicBezTo>
                    <a:cubicBezTo>
                      <a:pt x="19519" y="10169"/>
                      <a:pt x="15302" y="9390"/>
                      <a:pt x="11135" y="8360"/>
                    </a:cubicBezTo>
                    <a:cubicBezTo>
                      <a:pt x="9049" y="7844"/>
                      <a:pt x="6993" y="7218"/>
                      <a:pt x="4973" y="6485"/>
                    </a:cubicBezTo>
                    <a:cubicBezTo>
                      <a:pt x="3961" y="6115"/>
                      <a:pt x="2979" y="5666"/>
                      <a:pt x="2037" y="5142"/>
                    </a:cubicBezTo>
                    <a:cubicBezTo>
                      <a:pt x="1171" y="4599"/>
                      <a:pt x="65" y="3936"/>
                      <a:pt x="0" y="2798"/>
                    </a:cubicBezTo>
                    <a:cubicBezTo>
                      <a:pt x="148" y="3915"/>
                      <a:pt x="1261" y="4464"/>
                      <a:pt x="2148" y="4937"/>
                    </a:cubicBezTo>
                    <a:cubicBezTo>
                      <a:pt x="3108" y="5384"/>
                      <a:pt x="4103" y="5754"/>
                      <a:pt x="5121" y="6044"/>
                    </a:cubicBezTo>
                    <a:cubicBezTo>
                      <a:pt x="7166" y="6622"/>
                      <a:pt x="9240" y="7092"/>
                      <a:pt x="11333" y="7451"/>
                    </a:cubicBezTo>
                    <a:cubicBezTo>
                      <a:pt x="15514" y="8231"/>
                      <a:pt x="19738" y="8789"/>
                      <a:pt x="23968" y="9269"/>
                    </a:cubicBezTo>
                    <a:cubicBezTo>
                      <a:pt x="32435" y="10213"/>
                      <a:pt x="40940" y="10829"/>
                      <a:pt x="49449" y="11325"/>
                    </a:cubicBezTo>
                    <a:cubicBezTo>
                      <a:pt x="66465" y="12396"/>
                      <a:pt x="83513" y="12991"/>
                      <a:pt x="100560" y="13485"/>
                    </a:cubicBezTo>
                    <a:cubicBezTo>
                      <a:pt x="134661" y="14364"/>
                      <a:pt x="168774" y="14694"/>
                      <a:pt x="202899" y="14475"/>
                    </a:cubicBezTo>
                    <a:cubicBezTo>
                      <a:pt x="237016" y="14364"/>
                      <a:pt x="271125" y="13717"/>
                      <a:pt x="305224" y="12532"/>
                    </a:cubicBezTo>
                    <a:cubicBezTo>
                      <a:pt x="322265" y="11877"/>
                      <a:pt x="339307" y="11122"/>
                      <a:pt x="356312" y="9891"/>
                    </a:cubicBezTo>
                    <a:cubicBezTo>
                      <a:pt x="364817" y="9313"/>
                      <a:pt x="373316" y="8616"/>
                      <a:pt x="381773" y="7591"/>
                    </a:cubicBezTo>
                    <a:cubicBezTo>
                      <a:pt x="385999" y="7071"/>
                      <a:pt x="390217" y="6472"/>
                      <a:pt x="394390" y="5653"/>
                    </a:cubicBezTo>
                    <a:cubicBezTo>
                      <a:pt x="396480" y="5273"/>
                      <a:pt x="398550" y="4784"/>
                      <a:pt x="400589" y="4186"/>
                    </a:cubicBezTo>
                    <a:cubicBezTo>
                      <a:pt x="401605" y="3886"/>
                      <a:pt x="402596" y="3507"/>
                      <a:pt x="403552" y="3051"/>
                    </a:cubicBezTo>
                    <a:cubicBezTo>
                      <a:pt x="404434" y="2569"/>
                      <a:pt x="405542" y="2009"/>
                      <a:pt x="405679" y="892"/>
                    </a:cubicBezTo>
                    <a:close/>
                  </a:path>
                </a:pathLst>
              </a:custGeom>
              <a:solidFill>
                <a:srgbClr val="2B0759">
                  <a:alpha val="1013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639" name="Google Shape;1639;p34"/>
            <p:cNvGrpSpPr/>
            <p:nvPr/>
          </p:nvGrpSpPr>
          <p:grpSpPr>
            <a:xfrm>
              <a:off x="1909296" y="855575"/>
              <a:ext cx="1225004" cy="3280640"/>
              <a:chOff x="1909296" y="855575"/>
              <a:chExt cx="1225004" cy="3280640"/>
            </a:xfrm>
          </p:grpSpPr>
          <p:grpSp>
            <p:nvGrpSpPr>
              <p:cNvPr id="1640" name="Google Shape;1640;p34"/>
              <p:cNvGrpSpPr/>
              <p:nvPr/>
            </p:nvGrpSpPr>
            <p:grpSpPr>
              <a:xfrm>
                <a:off x="2491280" y="3146049"/>
                <a:ext cx="61038" cy="898281"/>
                <a:chOff x="6080853" y="4962701"/>
                <a:chExt cx="39622" cy="583110"/>
              </a:xfrm>
            </p:grpSpPr>
            <p:sp>
              <p:nvSpPr>
                <p:cNvPr id="1641" name="Google Shape;1641;p34"/>
                <p:cNvSpPr/>
                <p:nvPr/>
              </p:nvSpPr>
              <p:spPr>
                <a:xfrm>
                  <a:off x="6080853" y="4962701"/>
                  <a:ext cx="39622" cy="58311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622" h="583110" extrusionOk="0">
                      <a:moveTo>
                        <a:pt x="20068" y="584002"/>
                      </a:moveTo>
                      <a:lnTo>
                        <a:pt x="20068" y="584002"/>
                      </a:lnTo>
                      <a:cubicBezTo>
                        <a:pt x="30876" y="583994"/>
                        <a:pt x="39631" y="575225"/>
                        <a:pt x="39623" y="564417"/>
                      </a:cubicBezTo>
                      <a:lnTo>
                        <a:pt x="39192" y="892"/>
                      </a:lnTo>
                      <a:lnTo>
                        <a:pt x="0" y="892"/>
                      </a:lnTo>
                      <a:lnTo>
                        <a:pt x="482" y="564447"/>
                      </a:lnTo>
                      <a:cubicBezTo>
                        <a:pt x="491" y="575256"/>
                        <a:pt x="9259" y="584011"/>
                        <a:pt x="20068" y="584002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642" name="Google Shape;1642;p34"/>
                <p:cNvSpPr/>
                <p:nvPr/>
              </p:nvSpPr>
              <p:spPr>
                <a:xfrm>
                  <a:off x="6095573" y="4962701"/>
                  <a:ext cx="24902" cy="5831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902" h="583109" extrusionOk="0">
                      <a:moveTo>
                        <a:pt x="24471" y="892"/>
                      </a:moveTo>
                      <a:lnTo>
                        <a:pt x="13805" y="892"/>
                      </a:lnTo>
                      <a:lnTo>
                        <a:pt x="14236" y="564417"/>
                      </a:lnTo>
                      <a:cubicBezTo>
                        <a:pt x="14224" y="573151"/>
                        <a:pt x="8409" y="580812"/>
                        <a:pt x="0" y="583173"/>
                      </a:cubicBezTo>
                      <a:cubicBezTo>
                        <a:pt x="1735" y="583698"/>
                        <a:pt x="3535" y="583977"/>
                        <a:pt x="5347" y="584002"/>
                      </a:cubicBezTo>
                      <a:cubicBezTo>
                        <a:pt x="16155" y="583994"/>
                        <a:pt x="24910" y="575226"/>
                        <a:pt x="24902" y="564418"/>
                      </a:cubicBezTo>
                      <a:cubicBezTo>
                        <a:pt x="24902" y="564418"/>
                        <a:pt x="24902" y="564418"/>
                        <a:pt x="24902" y="564417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1643" name="Google Shape;1643;p34"/>
              <p:cNvGrpSpPr/>
              <p:nvPr/>
            </p:nvGrpSpPr>
            <p:grpSpPr>
              <a:xfrm>
                <a:off x="1986643" y="855575"/>
                <a:ext cx="1070312" cy="2406249"/>
                <a:chOff x="5753273" y="3475863"/>
                <a:chExt cx="694782" cy="1561992"/>
              </a:xfrm>
            </p:grpSpPr>
            <p:grpSp>
              <p:nvGrpSpPr>
                <p:cNvPr id="1644" name="Google Shape;1644;p34"/>
                <p:cNvGrpSpPr/>
                <p:nvPr/>
              </p:nvGrpSpPr>
              <p:grpSpPr>
                <a:xfrm>
                  <a:off x="5753273" y="3475863"/>
                  <a:ext cx="694782" cy="1561992"/>
                  <a:chOff x="5753273" y="3475863"/>
                  <a:chExt cx="694782" cy="1561992"/>
                </a:xfrm>
              </p:grpSpPr>
              <p:grpSp>
                <p:nvGrpSpPr>
                  <p:cNvPr id="1645" name="Google Shape;1645;p34"/>
                  <p:cNvGrpSpPr/>
                  <p:nvPr/>
                </p:nvGrpSpPr>
                <p:grpSpPr>
                  <a:xfrm>
                    <a:off x="5753273" y="3988589"/>
                    <a:ext cx="694782" cy="1049266"/>
                    <a:chOff x="5753273" y="3988589"/>
                    <a:chExt cx="694782" cy="1049266"/>
                  </a:xfrm>
                </p:grpSpPr>
                <p:sp>
                  <p:nvSpPr>
                    <p:cNvPr id="1646" name="Google Shape;1646;p34"/>
                    <p:cNvSpPr/>
                    <p:nvPr/>
                  </p:nvSpPr>
                  <p:spPr>
                    <a:xfrm>
                      <a:off x="5753273" y="3988589"/>
                      <a:ext cx="694782" cy="104926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94782" h="1049266" extrusionOk="0">
                          <a:moveTo>
                            <a:pt x="449185" y="370722"/>
                          </a:moveTo>
                          <a:lnTo>
                            <a:pt x="449185" y="892"/>
                          </a:lnTo>
                          <a:lnTo>
                            <a:pt x="245597" y="892"/>
                          </a:lnTo>
                          <a:lnTo>
                            <a:pt x="245597" y="370722"/>
                          </a:lnTo>
                          <a:cubicBezTo>
                            <a:pt x="62213" y="426941"/>
                            <a:pt x="-40874" y="621178"/>
                            <a:pt x="15345" y="804562"/>
                          </a:cubicBezTo>
                          <a:cubicBezTo>
                            <a:pt x="71565" y="987945"/>
                            <a:pt x="265801" y="1091033"/>
                            <a:pt x="449185" y="1034813"/>
                          </a:cubicBezTo>
                          <a:cubicBezTo>
                            <a:pt x="632569" y="978594"/>
                            <a:pt x="735656" y="784357"/>
                            <a:pt x="679437" y="600974"/>
                          </a:cubicBezTo>
                          <a:cubicBezTo>
                            <a:pt x="645652" y="490769"/>
                            <a:pt x="559390" y="404507"/>
                            <a:pt x="449185" y="370722"/>
                          </a:cubicBez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647" name="Google Shape;1647;p34"/>
                    <p:cNvSpPr/>
                    <p:nvPr/>
                  </p:nvSpPr>
                  <p:spPr>
                    <a:xfrm>
                      <a:off x="5773361" y="3988589"/>
                      <a:ext cx="654661" cy="102929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54661" h="1029294" extrusionOk="0">
                          <a:moveTo>
                            <a:pt x="327303" y="1030187"/>
                          </a:moveTo>
                          <a:cubicBezTo>
                            <a:pt x="146490" y="1030138"/>
                            <a:pt x="-49" y="883520"/>
                            <a:pt x="0" y="702706"/>
                          </a:cubicBezTo>
                          <a:cubicBezTo>
                            <a:pt x="39" y="558919"/>
                            <a:pt x="93891" y="431985"/>
                            <a:pt x="231353" y="389806"/>
                          </a:cubicBezTo>
                          <a:lnTo>
                            <a:pt x="245468" y="385485"/>
                          </a:lnTo>
                          <a:lnTo>
                            <a:pt x="245468" y="892"/>
                          </a:lnTo>
                          <a:lnTo>
                            <a:pt x="409138" y="892"/>
                          </a:lnTo>
                          <a:lnTo>
                            <a:pt x="409138" y="385485"/>
                          </a:lnTo>
                          <a:lnTo>
                            <a:pt x="423254" y="389806"/>
                          </a:lnTo>
                          <a:cubicBezTo>
                            <a:pt x="489437" y="410308"/>
                            <a:pt x="547491" y="451115"/>
                            <a:pt x="589192" y="506446"/>
                          </a:cubicBezTo>
                          <a:cubicBezTo>
                            <a:pt x="697653" y="651092"/>
                            <a:pt x="668319" y="856275"/>
                            <a:pt x="523673" y="964736"/>
                          </a:cubicBezTo>
                          <a:cubicBezTo>
                            <a:pt x="467018" y="1007218"/>
                            <a:pt x="398116" y="1030183"/>
                            <a:pt x="327303" y="1030187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648" name="Google Shape;1648;p34"/>
                    <p:cNvSpPr/>
                    <p:nvPr/>
                  </p:nvSpPr>
                  <p:spPr>
                    <a:xfrm>
                      <a:off x="5998870" y="3988589"/>
                      <a:ext cx="203588" cy="852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03588" h="8522" extrusionOk="0">
                          <a:moveTo>
                            <a:pt x="0" y="0"/>
                          </a:moveTo>
                          <a:lnTo>
                            <a:pt x="203588" y="0"/>
                          </a:lnTo>
                          <a:lnTo>
                            <a:pt x="203588" y="8523"/>
                          </a:lnTo>
                          <a:lnTo>
                            <a:pt x="0" y="8523"/>
                          </a:ln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grpSp>
                <p:nvGrpSpPr>
                  <p:cNvPr id="1649" name="Google Shape;1649;p34"/>
                  <p:cNvGrpSpPr/>
                  <p:nvPr/>
                </p:nvGrpSpPr>
                <p:grpSpPr>
                  <a:xfrm>
                    <a:off x="5773236" y="4540230"/>
                    <a:ext cx="654767" cy="477328"/>
                    <a:chOff x="5773236" y="4540230"/>
                    <a:chExt cx="654767" cy="477328"/>
                  </a:xfrm>
                </p:grpSpPr>
                <p:grpSp>
                  <p:nvGrpSpPr>
                    <p:cNvPr id="1650" name="Google Shape;1650;p34"/>
                    <p:cNvGrpSpPr/>
                    <p:nvPr/>
                  </p:nvGrpSpPr>
                  <p:grpSpPr>
                    <a:xfrm>
                      <a:off x="5773236" y="4575443"/>
                      <a:ext cx="654767" cy="442115"/>
                      <a:chOff x="5773236" y="4575443"/>
                      <a:chExt cx="654767" cy="442115"/>
                    </a:xfrm>
                  </p:grpSpPr>
                  <p:sp>
                    <p:nvSpPr>
                      <p:cNvPr id="1651" name="Google Shape;1651;p34"/>
                      <p:cNvSpPr/>
                      <p:nvPr/>
                    </p:nvSpPr>
                    <p:spPr>
                      <a:xfrm>
                        <a:off x="5773236" y="4575443"/>
                        <a:ext cx="654767" cy="44211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654767" h="442115" extrusionOk="0">
                            <a:moveTo>
                              <a:pt x="20837" y="892"/>
                            </a:moveTo>
                            <a:cubicBezTo>
                              <a:pt x="-42503" y="170217"/>
                              <a:pt x="43415" y="358830"/>
                              <a:pt x="212741" y="422170"/>
                            </a:cubicBezTo>
                            <a:cubicBezTo>
                              <a:pt x="382066" y="485510"/>
                              <a:pt x="570679" y="399592"/>
                              <a:pt x="634019" y="230267"/>
                            </a:cubicBezTo>
                            <a:cubicBezTo>
                              <a:pt x="661684" y="156311"/>
                              <a:pt x="661684" y="74848"/>
                              <a:pt x="634019" y="892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652" name="Google Shape;1652;p34"/>
                      <p:cNvSpPr/>
                      <p:nvPr/>
                    </p:nvSpPr>
                    <p:spPr>
                      <a:xfrm>
                        <a:off x="5791785" y="4599399"/>
                        <a:ext cx="532427" cy="33731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32427" h="337314" extrusionOk="0">
                            <a:moveTo>
                              <a:pt x="10814" y="892"/>
                            </a:moveTo>
                            <a:cubicBezTo>
                              <a:pt x="10814" y="892"/>
                              <a:pt x="-63702" y="227763"/>
                              <a:pt x="178476" y="338207"/>
                            </a:cubicBezTo>
                            <a:cubicBezTo>
                              <a:pt x="178476" y="338207"/>
                              <a:pt x="45411" y="219779"/>
                              <a:pt x="50734" y="65424"/>
                            </a:cubicBezTo>
                            <a:cubicBezTo>
                              <a:pt x="50734" y="65424"/>
                              <a:pt x="350129" y="114658"/>
                              <a:pt x="532428" y="22843"/>
                            </a:cubicBezTo>
                            <a:cubicBezTo>
                              <a:pt x="532428" y="22843"/>
                              <a:pt x="203758" y="56119"/>
                              <a:pt x="10814" y="892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1962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1653" name="Google Shape;1653;p34"/>
                    <p:cNvSpPr/>
                    <p:nvPr/>
                  </p:nvSpPr>
                  <p:spPr>
                    <a:xfrm>
                      <a:off x="5794074" y="4540230"/>
                      <a:ext cx="613180" cy="704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13180" h="70425" extrusionOk="0">
                          <a:moveTo>
                            <a:pt x="613181" y="36104"/>
                          </a:moveTo>
                          <a:cubicBezTo>
                            <a:pt x="613181" y="55552"/>
                            <a:pt x="475916" y="71317"/>
                            <a:pt x="306590" y="71317"/>
                          </a:cubicBezTo>
                          <a:cubicBezTo>
                            <a:pt x="137265" y="71317"/>
                            <a:pt x="0" y="55552"/>
                            <a:pt x="0" y="36104"/>
                          </a:cubicBezTo>
                          <a:cubicBezTo>
                            <a:pt x="0" y="16657"/>
                            <a:pt x="137266" y="892"/>
                            <a:pt x="306590" y="892"/>
                          </a:cubicBezTo>
                          <a:cubicBezTo>
                            <a:pt x="475915" y="892"/>
                            <a:pt x="613181" y="16657"/>
                            <a:pt x="613181" y="36104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grpSp>
                  <p:nvGrpSpPr>
                    <p:cNvPr id="1654" name="Google Shape;1654;p34"/>
                    <p:cNvGrpSpPr/>
                    <p:nvPr/>
                  </p:nvGrpSpPr>
                  <p:grpSpPr>
                    <a:xfrm>
                      <a:off x="5894414" y="4696864"/>
                      <a:ext cx="412500" cy="199597"/>
                      <a:chOff x="5894414" y="4696864"/>
                      <a:chExt cx="412500" cy="199597"/>
                    </a:xfrm>
                  </p:grpSpPr>
                  <p:sp>
                    <p:nvSpPr>
                      <p:cNvPr id="1655" name="Google Shape;1655;p34"/>
                      <p:cNvSpPr/>
                      <p:nvPr/>
                    </p:nvSpPr>
                    <p:spPr>
                      <a:xfrm>
                        <a:off x="5894414" y="4705514"/>
                        <a:ext cx="58548" cy="5854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8548" h="58548" extrusionOk="0">
                            <a:moveTo>
                              <a:pt x="58548" y="30167"/>
                            </a:moveTo>
                            <a:cubicBezTo>
                              <a:pt x="58548" y="46334"/>
                              <a:pt x="45441" y="59441"/>
                              <a:pt x="29274" y="59441"/>
                            </a:cubicBezTo>
                            <a:cubicBezTo>
                              <a:pt x="13106" y="59440"/>
                              <a:pt x="0" y="46334"/>
                              <a:pt x="0" y="30166"/>
                            </a:cubicBezTo>
                            <a:cubicBezTo>
                              <a:pt x="0" y="13998"/>
                              <a:pt x="13107" y="892"/>
                              <a:pt x="29275" y="892"/>
                            </a:cubicBezTo>
                            <a:cubicBezTo>
                              <a:pt x="45442" y="892"/>
                              <a:pt x="58548" y="13998"/>
                              <a:pt x="58548" y="30165"/>
                            </a:cubicBezTo>
                            <a:cubicBezTo>
                              <a:pt x="58548" y="30166"/>
                              <a:pt x="58548" y="30166"/>
                              <a:pt x="58548" y="30167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656" name="Google Shape;1656;p34"/>
                      <p:cNvSpPr/>
                      <p:nvPr/>
                    </p:nvSpPr>
                    <p:spPr>
                      <a:xfrm>
                        <a:off x="6088023" y="4837913"/>
                        <a:ext cx="58548" cy="5854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8548" h="58548" extrusionOk="0">
                            <a:moveTo>
                              <a:pt x="58548" y="30166"/>
                            </a:moveTo>
                            <a:cubicBezTo>
                              <a:pt x="58548" y="46334"/>
                              <a:pt x="45442" y="59440"/>
                              <a:pt x="29275" y="59441"/>
                            </a:cubicBezTo>
                            <a:cubicBezTo>
                              <a:pt x="13107" y="59441"/>
                              <a:pt x="0" y="46334"/>
                              <a:pt x="0" y="30167"/>
                            </a:cubicBezTo>
                            <a:cubicBezTo>
                              <a:pt x="0" y="13999"/>
                              <a:pt x="13106" y="892"/>
                              <a:pt x="29274" y="892"/>
                            </a:cubicBezTo>
                            <a:cubicBezTo>
                              <a:pt x="29274" y="892"/>
                              <a:pt x="29274" y="892"/>
                              <a:pt x="29275" y="892"/>
                            </a:cubicBezTo>
                            <a:cubicBezTo>
                              <a:pt x="45442" y="892"/>
                              <a:pt x="58548" y="13998"/>
                              <a:pt x="58548" y="30166"/>
                            </a:cubicBezTo>
                            <a:cubicBezTo>
                              <a:pt x="58548" y="30166"/>
                              <a:pt x="58548" y="30166"/>
                              <a:pt x="58548" y="30166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657" name="Google Shape;1657;p34"/>
                      <p:cNvSpPr/>
                      <p:nvPr/>
                    </p:nvSpPr>
                    <p:spPr>
                      <a:xfrm>
                        <a:off x="6231067" y="4696864"/>
                        <a:ext cx="75847" cy="7584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75847" h="75847" extrusionOk="0">
                            <a:moveTo>
                              <a:pt x="75847" y="38816"/>
                            </a:moveTo>
                            <a:cubicBezTo>
                              <a:pt x="75847" y="59761"/>
                              <a:pt x="58868" y="76740"/>
                              <a:pt x="37923" y="76739"/>
                            </a:cubicBezTo>
                            <a:cubicBezTo>
                              <a:pt x="16978" y="76739"/>
                              <a:pt x="0" y="59760"/>
                              <a:pt x="0" y="38815"/>
                            </a:cubicBezTo>
                            <a:cubicBezTo>
                              <a:pt x="0" y="17871"/>
                              <a:pt x="16979" y="892"/>
                              <a:pt x="37923" y="892"/>
                            </a:cubicBezTo>
                            <a:cubicBezTo>
                              <a:pt x="58868" y="892"/>
                              <a:pt x="75847" y="17871"/>
                              <a:pt x="75847" y="38815"/>
                            </a:cubicBezTo>
                            <a:cubicBezTo>
                              <a:pt x="75847" y="38816"/>
                              <a:pt x="75847" y="38816"/>
                              <a:pt x="75847" y="38816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658" name="Google Shape;1658;p34"/>
                      <p:cNvSpPr/>
                      <p:nvPr/>
                    </p:nvSpPr>
                    <p:spPr>
                      <a:xfrm>
                        <a:off x="6102325" y="4719816"/>
                        <a:ext cx="29944" cy="2994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44" h="29944" extrusionOk="0">
                            <a:moveTo>
                              <a:pt x="29944" y="15865"/>
                            </a:moveTo>
                            <a:cubicBezTo>
                              <a:pt x="29944" y="24133"/>
                              <a:pt x="23240" y="30836"/>
                              <a:pt x="14971" y="30836"/>
                            </a:cubicBezTo>
                            <a:cubicBezTo>
                              <a:pt x="6703" y="30836"/>
                              <a:pt x="0" y="24132"/>
                              <a:pt x="0" y="15864"/>
                            </a:cubicBezTo>
                            <a:cubicBezTo>
                              <a:pt x="0" y="7595"/>
                              <a:pt x="6703" y="892"/>
                              <a:pt x="14972" y="892"/>
                            </a:cubicBezTo>
                            <a:cubicBezTo>
                              <a:pt x="23241" y="892"/>
                              <a:pt x="29944" y="7595"/>
                              <a:pt x="29944" y="15864"/>
                            </a:cubicBezTo>
                            <a:cubicBezTo>
                              <a:pt x="29944" y="15864"/>
                              <a:pt x="29944" y="15864"/>
                              <a:pt x="29944" y="15865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659" name="Google Shape;1659;p34"/>
                      <p:cNvSpPr/>
                      <p:nvPr/>
                    </p:nvSpPr>
                    <p:spPr>
                      <a:xfrm>
                        <a:off x="6224007" y="4842966"/>
                        <a:ext cx="14120" cy="1412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4120" h="14120" extrusionOk="0">
                            <a:moveTo>
                              <a:pt x="14120" y="7952"/>
                            </a:moveTo>
                            <a:cubicBezTo>
                              <a:pt x="14120" y="11851"/>
                              <a:pt x="10960" y="15012"/>
                              <a:pt x="7061" y="15012"/>
                            </a:cubicBezTo>
                            <a:cubicBezTo>
                              <a:pt x="3161" y="15013"/>
                              <a:pt x="0" y="11852"/>
                              <a:pt x="0" y="7953"/>
                            </a:cubicBezTo>
                            <a:cubicBezTo>
                              <a:pt x="0" y="4054"/>
                              <a:pt x="3160" y="892"/>
                              <a:pt x="7059" y="892"/>
                            </a:cubicBezTo>
                            <a:cubicBezTo>
                              <a:pt x="7060" y="892"/>
                              <a:pt x="7060" y="892"/>
                              <a:pt x="7060" y="892"/>
                            </a:cubicBezTo>
                            <a:cubicBezTo>
                              <a:pt x="10959" y="892"/>
                              <a:pt x="14120" y="4052"/>
                              <a:pt x="14120" y="7952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660" name="Google Shape;1660;p34"/>
                      <p:cNvSpPr/>
                      <p:nvPr/>
                    </p:nvSpPr>
                    <p:spPr>
                      <a:xfrm>
                        <a:off x="6015096" y="4757002"/>
                        <a:ext cx="14119" cy="1411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4119" h="14119" extrusionOk="0">
                            <a:moveTo>
                              <a:pt x="14120" y="7952"/>
                            </a:moveTo>
                            <a:cubicBezTo>
                              <a:pt x="14120" y="11851"/>
                              <a:pt x="10959" y="15012"/>
                              <a:pt x="7059" y="15012"/>
                            </a:cubicBezTo>
                            <a:cubicBezTo>
                              <a:pt x="3161" y="15012"/>
                              <a:pt x="0" y="11851"/>
                              <a:pt x="0" y="7952"/>
                            </a:cubicBezTo>
                            <a:cubicBezTo>
                              <a:pt x="0" y="4053"/>
                              <a:pt x="3161" y="892"/>
                              <a:pt x="7059" y="892"/>
                            </a:cubicBezTo>
                            <a:cubicBezTo>
                              <a:pt x="10958" y="892"/>
                              <a:pt x="14119" y="4052"/>
                              <a:pt x="14120" y="7951"/>
                            </a:cubicBezTo>
                            <a:cubicBezTo>
                              <a:pt x="14120" y="7951"/>
                              <a:pt x="14120" y="7952"/>
                              <a:pt x="14120" y="7952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661" name="Google Shape;1661;p34"/>
                      <p:cNvSpPr/>
                      <p:nvPr/>
                    </p:nvSpPr>
                    <p:spPr>
                      <a:xfrm>
                        <a:off x="5967264" y="4835054"/>
                        <a:ext cx="29944" cy="2994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44" h="29944" extrusionOk="0">
                            <a:moveTo>
                              <a:pt x="29944" y="15864"/>
                            </a:moveTo>
                            <a:cubicBezTo>
                              <a:pt x="29945" y="24133"/>
                              <a:pt x="23242" y="30836"/>
                              <a:pt x="14973" y="30836"/>
                            </a:cubicBezTo>
                            <a:cubicBezTo>
                              <a:pt x="6704" y="30836"/>
                              <a:pt x="0" y="24134"/>
                              <a:pt x="0" y="15865"/>
                            </a:cubicBezTo>
                            <a:cubicBezTo>
                              <a:pt x="0" y="7596"/>
                              <a:pt x="6703" y="892"/>
                              <a:pt x="14972" y="892"/>
                            </a:cubicBezTo>
                            <a:cubicBezTo>
                              <a:pt x="14972" y="892"/>
                              <a:pt x="14973" y="892"/>
                              <a:pt x="14973" y="892"/>
                            </a:cubicBezTo>
                            <a:cubicBezTo>
                              <a:pt x="23241" y="892"/>
                              <a:pt x="29944" y="7595"/>
                              <a:pt x="29944" y="15864"/>
                            </a:cubicBezTo>
                            <a:close/>
                          </a:path>
                        </a:pathLst>
                      </a:custGeom>
                      <a:solidFill>
                        <a:srgbClr val="2B0759">
                          <a:alpha val="1013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</p:grpSp>
              <p:grpSp>
                <p:nvGrpSpPr>
                  <p:cNvPr id="1662" name="Google Shape;1662;p34"/>
                  <p:cNvGrpSpPr/>
                  <p:nvPr/>
                </p:nvGrpSpPr>
                <p:grpSpPr>
                  <a:xfrm>
                    <a:off x="5767192" y="4005594"/>
                    <a:ext cx="665173" cy="889869"/>
                    <a:chOff x="5767192" y="4005594"/>
                    <a:chExt cx="665173" cy="889869"/>
                  </a:xfrm>
                </p:grpSpPr>
                <p:sp>
                  <p:nvSpPr>
                    <p:cNvPr id="1663" name="Google Shape;1663;p34"/>
                    <p:cNvSpPr/>
                    <p:nvPr/>
                  </p:nvSpPr>
                  <p:spPr>
                    <a:xfrm>
                      <a:off x="5767192" y="4005594"/>
                      <a:ext cx="298952" cy="82313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8952" h="823138" extrusionOk="0">
                          <a:moveTo>
                            <a:pt x="36778" y="824031"/>
                          </a:moveTo>
                          <a:cubicBezTo>
                            <a:pt x="36778" y="824031"/>
                            <a:pt x="-127597" y="542797"/>
                            <a:pt x="238664" y="357173"/>
                          </a:cubicBezTo>
                          <a:lnTo>
                            <a:pt x="243653" y="892"/>
                          </a:lnTo>
                          <a:lnTo>
                            <a:pt x="298269" y="341739"/>
                          </a:lnTo>
                          <a:cubicBezTo>
                            <a:pt x="301732" y="363191"/>
                            <a:pt x="291827" y="384597"/>
                            <a:pt x="273234" y="395843"/>
                          </a:cubicBezTo>
                          <a:cubicBezTo>
                            <a:pt x="196710" y="442022"/>
                            <a:pt x="6949" y="582317"/>
                            <a:pt x="36778" y="82403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30379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664" name="Google Shape;1664;p34"/>
                    <p:cNvSpPr/>
                    <p:nvPr/>
                  </p:nvSpPr>
                  <p:spPr>
                    <a:xfrm>
                      <a:off x="6191148" y="4363205"/>
                      <a:ext cx="241217" cy="53225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41217" h="532258" extrusionOk="0">
                          <a:moveTo>
                            <a:pt x="0" y="892"/>
                          </a:moveTo>
                          <a:cubicBezTo>
                            <a:pt x="0" y="892"/>
                            <a:pt x="398351" y="121980"/>
                            <a:pt x="171232" y="533150"/>
                          </a:cubicBezTo>
                          <a:cubicBezTo>
                            <a:pt x="171232" y="533150"/>
                            <a:pt x="270121" y="157908"/>
                            <a:pt x="0" y="892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30379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grpSp>
                <p:nvGrpSpPr>
                  <p:cNvPr id="1665" name="Google Shape;1665;p34"/>
                  <p:cNvGrpSpPr/>
                  <p:nvPr/>
                </p:nvGrpSpPr>
                <p:grpSpPr>
                  <a:xfrm>
                    <a:off x="5791217" y="4417163"/>
                    <a:ext cx="614993" cy="457375"/>
                    <a:chOff x="5791217" y="4417163"/>
                    <a:chExt cx="614993" cy="457375"/>
                  </a:xfrm>
                </p:grpSpPr>
                <p:sp>
                  <p:nvSpPr>
                    <p:cNvPr id="1666" name="Google Shape;1666;p34"/>
                    <p:cNvSpPr/>
                    <p:nvPr/>
                  </p:nvSpPr>
                  <p:spPr>
                    <a:xfrm>
                      <a:off x="5791217" y="4417163"/>
                      <a:ext cx="162507" cy="4573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2507" h="457375" extrusionOk="0">
                          <a:moveTo>
                            <a:pt x="162507" y="892"/>
                          </a:moveTo>
                          <a:cubicBezTo>
                            <a:pt x="153038" y="6539"/>
                            <a:pt x="143883" y="12697"/>
                            <a:pt x="135082" y="19337"/>
                          </a:cubicBezTo>
                          <a:cubicBezTo>
                            <a:pt x="126247" y="25909"/>
                            <a:pt x="117761" y="32905"/>
                            <a:pt x="109623" y="40323"/>
                          </a:cubicBezTo>
                          <a:cubicBezTo>
                            <a:pt x="93184" y="54890"/>
                            <a:pt x="78180" y="70998"/>
                            <a:pt x="64814" y="88426"/>
                          </a:cubicBezTo>
                          <a:cubicBezTo>
                            <a:pt x="51511" y="105817"/>
                            <a:pt x="40082" y="124564"/>
                            <a:pt x="30717" y="144355"/>
                          </a:cubicBezTo>
                          <a:cubicBezTo>
                            <a:pt x="21542" y="164189"/>
                            <a:pt x="14879" y="185092"/>
                            <a:pt x="10885" y="206578"/>
                          </a:cubicBezTo>
                          <a:cubicBezTo>
                            <a:pt x="2259" y="249426"/>
                            <a:pt x="5255" y="294126"/>
                            <a:pt x="16088" y="336524"/>
                          </a:cubicBezTo>
                          <a:cubicBezTo>
                            <a:pt x="21429" y="357840"/>
                            <a:pt x="28437" y="378704"/>
                            <a:pt x="37046" y="398922"/>
                          </a:cubicBezTo>
                          <a:cubicBezTo>
                            <a:pt x="41354" y="409040"/>
                            <a:pt x="46164" y="418953"/>
                            <a:pt x="50707" y="428999"/>
                          </a:cubicBezTo>
                          <a:lnTo>
                            <a:pt x="66151" y="458267"/>
                          </a:lnTo>
                          <a:cubicBezTo>
                            <a:pt x="60478" y="448807"/>
                            <a:pt x="54817" y="439315"/>
                            <a:pt x="49261" y="429755"/>
                          </a:cubicBezTo>
                          <a:cubicBezTo>
                            <a:pt x="44291" y="419890"/>
                            <a:pt x="39043" y="410135"/>
                            <a:pt x="34285" y="400141"/>
                          </a:cubicBezTo>
                          <a:cubicBezTo>
                            <a:pt x="25050" y="379969"/>
                            <a:pt x="17433" y="359096"/>
                            <a:pt x="11503" y="337718"/>
                          </a:cubicBezTo>
                          <a:cubicBezTo>
                            <a:pt x="5452" y="316287"/>
                            <a:pt x="1793" y="294252"/>
                            <a:pt x="595" y="272015"/>
                          </a:cubicBezTo>
                          <a:lnTo>
                            <a:pt x="0" y="255310"/>
                          </a:lnTo>
                          <a:lnTo>
                            <a:pt x="660" y="238595"/>
                          </a:lnTo>
                          <a:lnTo>
                            <a:pt x="826" y="234416"/>
                          </a:lnTo>
                          <a:lnTo>
                            <a:pt x="1297" y="230259"/>
                          </a:lnTo>
                          <a:lnTo>
                            <a:pt x="2263" y="221946"/>
                          </a:lnTo>
                          <a:lnTo>
                            <a:pt x="3251" y="213634"/>
                          </a:lnTo>
                          <a:lnTo>
                            <a:pt x="4844" y="205415"/>
                          </a:lnTo>
                          <a:cubicBezTo>
                            <a:pt x="9112" y="183485"/>
                            <a:pt x="16103" y="162175"/>
                            <a:pt x="25652" y="141978"/>
                          </a:cubicBezTo>
                          <a:cubicBezTo>
                            <a:pt x="35241" y="121850"/>
                            <a:pt x="47137" y="102905"/>
                            <a:pt x="61099" y="85522"/>
                          </a:cubicBezTo>
                          <a:cubicBezTo>
                            <a:pt x="88908" y="50820"/>
                            <a:pt x="123390" y="22044"/>
                            <a:pt x="162507" y="892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667" name="Google Shape;1667;p34"/>
                    <p:cNvSpPr/>
                    <p:nvPr/>
                  </p:nvSpPr>
                  <p:spPr>
                    <a:xfrm>
                      <a:off x="6281334" y="4419232"/>
                      <a:ext cx="124876" cy="31762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4876" h="317624" extrusionOk="0">
                          <a:moveTo>
                            <a:pt x="0" y="892"/>
                          </a:moveTo>
                          <a:cubicBezTo>
                            <a:pt x="25845" y="16543"/>
                            <a:pt x="48578" y="36832"/>
                            <a:pt x="67057" y="60737"/>
                          </a:cubicBezTo>
                          <a:cubicBezTo>
                            <a:pt x="95337" y="96589"/>
                            <a:pt x="113968" y="139083"/>
                            <a:pt x="121176" y="184173"/>
                          </a:cubicBezTo>
                          <a:lnTo>
                            <a:pt x="122100" y="189772"/>
                          </a:lnTo>
                          <a:cubicBezTo>
                            <a:pt x="122377" y="191643"/>
                            <a:pt x="122533" y="193530"/>
                            <a:pt x="122755" y="195407"/>
                          </a:cubicBezTo>
                          <a:lnTo>
                            <a:pt x="123991" y="206682"/>
                          </a:lnTo>
                          <a:lnTo>
                            <a:pt x="124605" y="218001"/>
                          </a:lnTo>
                          <a:lnTo>
                            <a:pt x="124877" y="223660"/>
                          </a:lnTo>
                          <a:lnTo>
                            <a:pt x="124842" y="229324"/>
                          </a:lnTo>
                          <a:cubicBezTo>
                            <a:pt x="124827" y="259466"/>
                            <a:pt x="120743" y="289468"/>
                            <a:pt x="112699" y="318516"/>
                          </a:cubicBezTo>
                          <a:cubicBezTo>
                            <a:pt x="118359" y="289169"/>
                            <a:pt x="120819" y="259295"/>
                            <a:pt x="120036" y="229417"/>
                          </a:cubicBezTo>
                          <a:lnTo>
                            <a:pt x="119894" y="223844"/>
                          </a:lnTo>
                          <a:lnTo>
                            <a:pt x="119446" y="218287"/>
                          </a:lnTo>
                          <a:lnTo>
                            <a:pt x="118618" y="207176"/>
                          </a:lnTo>
                          <a:lnTo>
                            <a:pt x="117188" y="196133"/>
                          </a:lnTo>
                          <a:cubicBezTo>
                            <a:pt x="116935" y="194295"/>
                            <a:pt x="116748" y="192448"/>
                            <a:pt x="116440" y="190620"/>
                          </a:cubicBezTo>
                          <a:lnTo>
                            <a:pt x="115426" y="185149"/>
                          </a:lnTo>
                          <a:cubicBezTo>
                            <a:pt x="112948" y="170526"/>
                            <a:pt x="109263" y="156134"/>
                            <a:pt x="104412" y="142119"/>
                          </a:cubicBezTo>
                          <a:cubicBezTo>
                            <a:pt x="99740" y="128045"/>
                            <a:pt x="93884" y="114392"/>
                            <a:pt x="86908" y="101306"/>
                          </a:cubicBezTo>
                          <a:cubicBezTo>
                            <a:pt x="79985" y="88172"/>
                            <a:pt x="72077" y="75582"/>
                            <a:pt x="63252" y="63643"/>
                          </a:cubicBezTo>
                          <a:cubicBezTo>
                            <a:pt x="54406" y="51668"/>
                            <a:pt x="44678" y="40370"/>
                            <a:pt x="34148" y="29844"/>
                          </a:cubicBezTo>
                          <a:cubicBezTo>
                            <a:pt x="23672" y="19173"/>
                            <a:pt x="12241" y="9482"/>
                            <a:pt x="0" y="892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grpSp>
                <p:nvGrpSpPr>
                  <p:cNvPr id="1668" name="Google Shape;1668;p34"/>
                  <p:cNvGrpSpPr/>
                  <p:nvPr/>
                </p:nvGrpSpPr>
                <p:grpSpPr>
                  <a:xfrm>
                    <a:off x="5771203" y="3475863"/>
                    <a:ext cx="421958" cy="985325"/>
                    <a:chOff x="5771203" y="3475863"/>
                    <a:chExt cx="421958" cy="985325"/>
                  </a:xfrm>
                </p:grpSpPr>
                <p:sp>
                  <p:nvSpPr>
                    <p:cNvPr id="1669" name="Google Shape;1669;p34"/>
                    <p:cNvSpPr/>
                    <p:nvPr/>
                  </p:nvSpPr>
                  <p:spPr>
                    <a:xfrm>
                      <a:off x="5771203" y="3475863"/>
                      <a:ext cx="421958" cy="9853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1958" h="985325" extrusionOk="0">
                          <a:moveTo>
                            <a:pt x="315754" y="986217"/>
                          </a:moveTo>
                          <a:cubicBezTo>
                            <a:pt x="315754" y="986217"/>
                            <a:pt x="359667" y="910184"/>
                            <a:pt x="312745" y="801230"/>
                          </a:cubicBezTo>
                          <a:cubicBezTo>
                            <a:pt x="286114" y="739394"/>
                            <a:pt x="274685" y="667108"/>
                            <a:pt x="284784" y="598529"/>
                          </a:cubicBezTo>
                          <a:cubicBezTo>
                            <a:pt x="294707" y="531147"/>
                            <a:pt x="341427" y="476078"/>
                            <a:pt x="332303" y="407057"/>
                          </a:cubicBezTo>
                          <a:cubicBezTo>
                            <a:pt x="324273" y="346312"/>
                            <a:pt x="290578" y="290758"/>
                            <a:pt x="244907" y="250709"/>
                          </a:cubicBezTo>
                          <a:cubicBezTo>
                            <a:pt x="216490" y="225790"/>
                            <a:pt x="180744" y="208080"/>
                            <a:pt x="144670" y="197308"/>
                          </a:cubicBezTo>
                          <a:cubicBezTo>
                            <a:pt x="93386" y="181993"/>
                            <a:pt x="30718" y="182821"/>
                            <a:pt x="6586" y="125090"/>
                          </a:cubicBezTo>
                          <a:cubicBezTo>
                            <a:pt x="-6402" y="94015"/>
                            <a:pt x="72" y="55267"/>
                            <a:pt x="23779" y="31344"/>
                          </a:cubicBezTo>
                          <a:cubicBezTo>
                            <a:pt x="48452" y="6444"/>
                            <a:pt x="86327" y="64"/>
                            <a:pt x="121370" y="975"/>
                          </a:cubicBezTo>
                          <a:cubicBezTo>
                            <a:pt x="207588" y="3709"/>
                            <a:pt x="288878" y="41816"/>
                            <a:pt x="346131" y="106339"/>
                          </a:cubicBezTo>
                          <a:cubicBezTo>
                            <a:pt x="430384" y="202386"/>
                            <a:pt x="443529" y="340105"/>
                            <a:pt x="390036" y="454228"/>
                          </a:cubicBezTo>
                          <a:cubicBezTo>
                            <a:pt x="294279" y="658522"/>
                            <a:pt x="365998" y="746604"/>
                            <a:pt x="380373" y="832592"/>
                          </a:cubicBezTo>
                          <a:cubicBezTo>
                            <a:pt x="392250" y="903647"/>
                            <a:pt x="389872" y="942396"/>
                            <a:pt x="315754" y="986217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sp>
                  <p:nvSpPr>
                    <p:cNvPr id="1670" name="Google Shape;1670;p34"/>
                    <p:cNvSpPr/>
                    <p:nvPr/>
                  </p:nvSpPr>
                  <p:spPr>
                    <a:xfrm>
                      <a:off x="5871737" y="3475866"/>
                      <a:ext cx="321423" cy="98532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21423" h="985322" extrusionOk="0">
                          <a:moveTo>
                            <a:pt x="245596" y="106336"/>
                          </a:moveTo>
                          <a:cubicBezTo>
                            <a:pt x="188343" y="41813"/>
                            <a:pt x="107053" y="3706"/>
                            <a:pt x="20834" y="972"/>
                          </a:cubicBezTo>
                          <a:cubicBezTo>
                            <a:pt x="13958" y="793"/>
                            <a:pt x="6974" y="909"/>
                            <a:pt x="0" y="1376"/>
                          </a:cubicBezTo>
                          <a:cubicBezTo>
                            <a:pt x="83467" y="6055"/>
                            <a:pt x="161621" y="43833"/>
                            <a:pt x="217138" y="106336"/>
                          </a:cubicBezTo>
                          <a:cubicBezTo>
                            <a:pt x="301390" y="202383"/>
                            <a:pt x="314535" y="340102"/>
                            <a:pt x="261043" y="454226"/>
                          </a:cubicBezTo>
                          <a:cubicBezTo>
                            <a:pt x="165285" y="658519"/>
                            <a:pt x="237005" y="746601"/>
                            <a:pt x="251379" y="832589"/>
                          </a:cubicBezTo>
                          <a:cubicBezTo>
                            <a:pt x="260592" y="887693"/>
                            <a:pt x="261203" y="923366"/>
                            <a:pt x="226456" y="957045"/>
                          </a:cubicBezTo>
                          <a:cubicBezTo>
                            <a:pt x="223830" y="967163"/>
                            <a:pt x="220060" y="976950"/>
                            <a:pt x="215219" y="986215"/>
                          </a:cubicBezTo>
                          <a:cubicBezTo>
                            <a:pt x="289337" y="942393"/>
                            <a:pt x="291715" y="903644"/>
                            <a:pt x="279837" y="832589"/>
                          </a:cubicBezTo>
                          <a:cubicBezTo>
                            <a:pt x="265464" y="746601"/>
                            <a:pt x="193744" y="658519"/>
                            <a:pt x="289501" y="454226"/>
                          </a:cubicBezTo>
                          <a:cubicBezTo>
                            <a:pt x="342994" y="340102"/>
                            <a:pt x="329849" y="202383"/>
                            <a:pt x="245596" y="106336"/>
                          </a:cubicBezTo>
                          <a:close/>
                        </a:path>
                      </a:pathLst>
                    </a:custGeom>
                    <a:solidFill>
                      <a:srgbClr val="2B0759">
                        <a:alpha val="1013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  <p:grpSp>
                  <p:nvGrpSpPr>
                    <p:cNvPr id="1671" name="Google Shape;1671;p34"/>
                    <p:cNvGrpSpPr/>
                    <p:nvPr/>
                  </p:nvGrpSpPr>
                  <p:grpSpPr>
                    <a:xfrm>
                      <a:off x="5790822" y="3543588"/>
                      <a:ext cx="329688" cy="688001"/>
                      <a:chOff x="5790822" y="3543588"/>
                      <a:chExt cx="329688" cy="688001"/>
                    </a:xfrm>
                  </p:grpSpPr>
                  <p:sp>
                    <p:nvSpPr>
                      <p:cNvPr id="1672" name="Google Shape;1672;p34"/>
                      <p:cNvSpPr/>
                      <p:nvPr/>
                    </p:nvSpPr>
                    <p:spPr>
                      <a:xfrm>
                        <a:off x="5790822" y="3543588"/>
                        <a:ext cx="329688" cy="32766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29688" h="327665" extrusionOk="0">
                            <a:moveTo>
                              <a:pt x="3251" y="892"/>
                            </a:moveTo>
                            <a:cubicBezTo>
                              <a:pt x="3247" y="901"/>
                              <a:pt x="-25807" y="75257"/>
                              <a:pt x="89864" y="101696"/>
                            </a:cubicBezTo>
                            <a:cubicBezTo>
                              <a:pt x="205540" y="128136"/>
                              <a:pt x="304185" y="173689"/>
                              <a:pt x="325921" y="328558"/>
                            </a:cubicBezTo>
                            <a:cubicBezTo>
                              <a:pt x="324658" y="319554"/>
                              <a:pt x="329441" y="306669"/>
                              <a:pt x="329649" y="297260"/>
                            </a:cubicBezTo>
                            <a:cubicBezTo>
                              <a:pt x="330182" y="271207"/>
                              <a:pt x="325229" y="245334"/>
                              <a:pt x="315113" y="221320"/>
                            </a:cubicBezTo>
                            <a:cubicBezTo>
                              <a:pt x="295824" y="175505"/>
                              <a:pt x="259360" y="139628"/>
                              <a:pt x="216864" y="114842"/>
                            </a:cubicBezTo>
                            <a:cubicBezTo>
                              <a:pt x="171789" y="88551"/>
                              <a:pt x="122434" y="81241"/>
                              <a:pt x="74316" y="63501"/>
                            </a:cubicBezTo>
                            <a:cubicBezTo>
                              <a:pt x="61981" y="58696"/>
                              <a:pt x="50533" y="51868"/>
                              <a:pt x="40444" y="43297"/>
                            </a:cubicBezTo>
                            <a:cubicBezTo>
                              <a:pt x="34415" y="38344"/>
                              <a:pt x="323" y="8384"/>
                              <a:pt x="3251" y="892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1962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  <p:sp>
                    <p:nvSpPr>
                      <p:cNvPr id="1673" name="Google Shape;1673;p34"/>
                      <p:cNvSpPr/>
                      <p:nvPr/>
                    </p:nvSpPr>
                    <p:spPr>
                      <a:xfrm>
                        <a:off x="6061054" y="4039852"/>
                        <a:ext cx="19036" cy="19173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9036" h="191737" extrusionOk="0">
                            <a:moveTo>
                              <a:pt x="12426" y="892"/>
                            </a:moveTo>
                            <a:cubicBezTo>
                              <a:pt x="12426" y="892"/>
                              <a:pt x="-19522" y="95681"/>
                              <a:pt x="19037" y="192630"/>
                            </a:cubicBezTo>
                            <a:cubicBezTo>
                              <a:pt x="4826" y="129697"/>
                              <a:pt x="2584" y="64653"/>
                              <a:pt x="12426" y="892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1674" name="Google Shape;1674;p34"/>
                    <p:cNvSpPr/>
                    <p:nvPr/>
                  </p:nvSpPr>
                  <p:spPr>
                    <a:xfrm>
                      <a:off x="5789358" y="3543588"/>
                      <a:ext cx="127307" cy="10994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7307" h="109942" extrusionOk="0">
                          <a:moveTo>
                            <a:pt x="4716" y="892"/>
                          </a:moveTo>
                          <a:cubicBezTo>
                            <a:pt x="1049" y="16138"/>
                            <a:pt x="2448" y="32164"/>
                            <a:pt x="8702" y="46544"/>
                          </a:cubicBezTo>
                          <a:cubicBezTo>
                            <a:pt x="15294" y="60466"/>
                            <a:pt x="25804" y="72162"/>
                            <a:pt x="38945" y="80199"/>
                          </a:cubicBezTo>
                          <a:cubicBezTo>
                            <a:pt x="52116" y="88536"/>
                            <a:pt x="66381" y="95003"/>
                            <a:pt x="81331" y="99416"/>
                          </a:cubicBezTo>
                          <a:cubicBezTo>
                            <a:pt x="96456" y="103989"/>
                            <a:pt x="111801" y="107800"/>
                            <a:pt x="127307" y="110835"/>
                          </a:cubicBezTo>
                          <a:cubicBezTo>
                            <a:pt x="111350" y="110191"/>
                            <a:pt x="95501" y="107913"/>
                            <a:pt x="80008" y="104036"/>
                          </a:cubicBezTo>
                          <a:cubicBezTo>
                            <a:pt x="72207" y="102073"/>
                            <a:pt x="64547" y="99587"/>
                            <a:pt x="57080" y="96596"/>
                          </a:cubicBezTo>
                          <a:cubicBezTo>
                            <a:pt x="49580" y="93502"/>
                            <a:pt x="42376" y="89733"/>
                            <a:pt x="35557" y="85338"/>
                          </a:cubicBezTo>
                          <a:cubicBezTo>
                            <a:pt x="28701" y="80847"/>
                            <a:pt x="22456" y="75488"/>
                            <a:pt x="16977" y="69393"/>
                          </a:cubicBezTo>
                          <a:cubicBezTo>
                            <a:pt x="11516" y="63203"/>
                            <a:pt x="7213" y="56081"/>
                            <a:pt x="4275" y="48367"/>
                          </a:cubicBezTo>
                          <a:cubicBezTo>
                            <a:pt x="-1573" y="33053"/>
                            <a:pt x="-1416" y="16095"/>
                            <a:pt x="4716" y="892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sp>
                <p:nvSpPr>
                  <p:cNvPr id="1675" name="Google Shape;1675;p34"/>
                  <p:cNvSpPr/>
                  <p:nvPr/>
                </p:nvSpPr>
                <p:spPr>
                  <a:xfrm>
                    <a:off x="5971391" y="3928789"/>
                    <a:ext cx="258546" cy="5979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8546" h="59799" extrusionOk="0">
                        <a:moveTo>
                          <a:pt x="228646" y="60692"/>
                        </a:moveTo>
                        <a:lnTo>
                          <a:pt x="29900" y="60692"/>
                        </a:lnTo>
                        <a:cubicBezTo>
                          <a:pt x="13387" y="60691"/>
                          <a:pt x="0" y="47305"/>
                          <a:pt x="0" y="30792"/>
                        </a:cubicBezTo>
                        <a:lnTo>
                          <a:pt x="0" y="30792"/>
                        </a:lnTo>
                        <a:cubicBezTo>
                          <a:pt x="0" y="14279"/>
                          <a:pt x="13387" y="892"/>
                          <a:pt x="29900" y="892"/>
                        </a:cubicBezTo>
                        <a:lnTo>
                          <a:pt x="228646" y="892"/>
                        </a:lnTo>
                        <a:cubicBezTo>
                          <a:pt x="245159" y="892"/>
                          <a:pt x="258546" y="14279"/>
                          <a:pt x="258546" y="30792"/>
                        </a:cubicBezTo>
                        <a:lnTo>
                          <a:pt x="258546" y="30792"/>
                        </a:lnTo>
                        <a:cubicBezTo>
                          <a:pt x="258546" y="47305"/>
                          <a:pt x="245159" y="60692"/>
                          <a:pt x="228646" y="60692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676" name="Google Shape;1676;p34"/>
                <p:cNvGrpSpPr/>
                <p:nvPr/>
              </p:nvGrpSpPr>
              <p:grpSpPr>
                <a:xfrm>
                  <a:off x="5981679" y="4136240"/>
                  <a:ext cx="250992" cy="372009"/>
                  <a:chOff x="5981679" y="4136240"/>
                  <a:chExt cx="250992" cy="372009"/>
                </a:xfrm>
              </p:grpSpPr>
              <p:grpSp>
                <p:nvGrpSpPr>
                  <p:cNvPr id="1677" name="Google Shape;1677;p34"/>
                  <p:cNvGrpSpPr/>
                  <p:nvPr/>
                </p:nvGrpSpPr>
                <p:grpSpPr>
                  <a:xfrm>
                    <a:off x="5981679" y="4454297"/>
                    <a:ext cx="46800" cy="46800"/>
                    <a:chOff x="5981679" y="4454297"/>
                    <a:chExt cx="46800" cy="46800"/>
                  </a:xfrm>
                </p:grpSpPr>
                <p:grpSp>
                  <p:nvGrpSpPr>
                    <p:cNvPr id="1678" name="Google Shape;1678;p34"/>
                    <p:cNvGrpSpPr/>
                    <p:nvPr/>
                  </p:nvGrpSpPr>
                  <p:grpSpPr>
                    <a:xfrm>
                      <a:off x="5981679" y="4454297"/>
                      <a:ext cx="46800" cy="46800"/>
                      <a:chOff x="5981679" y="4454297"/>
                      <a:chExt cx="46800" cy="46800"/>
                    </a:xfrm>
                  </p:grpSpPr>
                  <p:grpSp>
                    <p:nvGrpSpPr>
                      <p:cNvPr id="1679" name="Google Shape;1679;p34"/>
                      <p:cNvGrpSpPr/>
                      <p:nvPr/>
                    </p:nvGrpSpPr>
                    <p:grpSpPr>
                      <a:xfrm>
                        <a:off x="5981679" y="4454297"/>
                        <a:ext cx="46800" cy="46800"/>
                        <a:chOff x="5981679" y="4454297"/>
                        <a:chExt cx="46800" cy="46800"/>
                      </a:xfrm>
                    </p:grpSpPr>
                    <p:sp>
                      <p:nvSpPr>
                        <p:cNvPr id="1680" name="Google Shape;1680;p34"/>
                        <p:cNvSpPr/>
                        <p:nvPr/>
                      </p:nvSpPr>
                      <p:spPr>
                        <a:xfrm>
                          <a:off x="5981679" y="4454297"/>
                          <a:ext cx="46800" cy="468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46800" h="46800" extrusionOk="0">
                              <a:moveTo>
                                <a:pt x="46800" y="24293"/>
                              </a:moveTo>
                              <a:cubicBezTo>
                                <a:pt x="46800" y="37216"/>
                                <a:pt x="36323" y="47693"/>
                                <a:pt x="23400" y="47692"/>
                              </a:cubicBezTo>
                              <a:cubicBezTo>
                                <a:pt x="10476" y="47692"/>
                                <a:pt x="0" y="37215"/>
                                <a:pt x="0" y="24291"/>
                              </a:cubicBezTo>
                              <a:cubicBezTo>
                                <a:pt x="0" y="11368"/>
                                <a:pt x="10476" y="892"/>
                                <a:pt x="23400" y="892"/>
                              </a:cubicBezTo>
                              <a:cubicBezTo>
                                <a:pt x="36323" y="892"/>
                                <a:pt x="46800" y="11369"/>
                                <a:pt x="46800" y="24292"/>
                              </a:cubicBezTo>
                              <a:cubicBezTo>
                                <a:pt x="46800" y="24293"/>
                                <a:pt x="46800" y="24293"/>
                                <a:pt x="46800" y="24293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3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45700" rIns="91425" bIns="45700" anchor="ctr" anchorCtr="0">
                          <a:noAutofit/>
                        </a:bodyPr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800">
                            <a:solidFill>
                              <a:srgbClr val="000000"/>
                            </a:solidFill>
                            <a:latin typeface="Calibri" panose="020F0502020204030204"/>
                            <a:ea typeface="Calibri" panose="020F0502020204030204"/>
                            <a:cs typeface="Calibri" panose="020F0502020204030204"/>
                            <a:sym typeface="Calibri" panose="020F0502020204030204"/>
                          </a:endParaRPr>
                        </a:p>
                      </p:txBody>
                    </p:sp>
                    <p:sp>
                      <p:nvSpPr>
                        <p:cNvPr id="1681" name="Google Shape;1681;p34"/>
                        <p:cNvSpPr/>
                        <p:nvPr/>
                      </p:nvSpPr>
                      <p:spPr>
                        <a:xfrm>
                          <a:off x="5988237" y="4456192"/>
                          <a:ext cx="40242" cy="44878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40242" h="44878" extrusionOk="0">
                              <a:moveTo>
                                <a:pt x="26053" y="892"/>
                              </a:moveTo>
                              <a:cubicBezTo>
                                <a:pt x="35009" y="10189"/>
                                <a:pt x="34733" y="24985"/>
                                <a:pt x="25436" y="33941"/>
                              </a:cubicBezTo>
                              <a:cubicBezTo>
                                <a:pt x="18664" y="40465"/>
                                <a:pt x="8641" y="42296"/>
                                <a:pt x="0" y="38586"/>
                              </a:cubicBezTo>
                              <a:cubicBezTo>
                                <a:pt x="8945" y="47899"/>
                                <a:pt x="23745" y="48197"/>
                                <a:pt x="33058" y="39252"/>
                              </a:cubicBezTo>
                              <a:cubicBezTo>
                                <a:pt x="42371" y="30307"/>
                                <a:pt x="42669" y="15506"/>
                                <a:pt x="33724" y="6194"/>
                              </a:cubicBezTo>
                              <a:cubicBezTo>
                                <a:pt x="31549" y="3930"/>
                                <a:pt x="28940" y="2126"/>
                                <a:pt x="26053" y="892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2B0759">
                            <a:alpha val="1013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45700" rIns="91425" bIns="45700" anchor="ctr" anchorCtr="0">
                          <a:noAutofit/>
                        </a:bodyPr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800">
                            <a:solidFill>
                              <a:srgbClr val="000000"/>
                            </a:solidFill>
                            <a:latin typeface="Calibri" panose="020F0502020204030204"/>
                            <a:ea typeface="Calibri" panose="020F0502020204030204"/>
                            <a:cs typeface="Calibri" panose="020F0502020204030204"/>
                            <a:sym typeface="Calibri" panose="020F0502020204030204"/>
                          </a:endParaRPr>
                        </a:p>
                      </p:txBody>
                    </p:sp>
                  </p:grpSp>
                  <p:sp>
                    <p:nvSpPr>
                      <p:cNvPr id="1682" name="Google Shape;1682;p34"/>
                      <p:cNvSpPr/>
                      <p:nvPr/>
                    </p:nvSpPr>
                    <p:spPr>
                      <a:xfrm>
                        <a:off x="5985948" y="4459691"/>
                        <a:ext cx="20878" cy="2536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0878" h="25364" extrusionOk="0">
                            <a:moveTo>
                              <a:pt x="18333" y="18132"/>
                            </a:moveTo>
                            <a:cubicBezTo>
                              <a:pt x="14560" y="24667"/>
                              <a:pt x="7967" y="27923"/>
                              <a:pt x="3608" y="25406"/>
                            </a:cubicBezTo>
                            <a:cubicBezTo>
                              <a:pt x="-752" y="22889"/>
                              <a:pt x="-1227" y="15551"/>
                              <a:pt x="2545" y="9017"/>
                            </a:cubicBezTo>
                            <a:cubicBezTo>
                              <a:pt x="6318" y="2482"/>
                              <a:pt x="12911" y="-774"/>
                              <a:pt x="17270" y="1743"/>
                            </a:cubicBezTo>
                            <a:cubicBezTo>
                              <a:pt x="21630" y="4260"/>
                              <a:pt x="22105" y="11597"/>
                              <a:pt x="18333" y="18132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1962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1683" name="Google Shape;1683;p34"/>
                    <p:cNvSpPr/>
                    <p:nvPr/>
                  </p:nvSpPr>
                  <p:spPr>
                    <a:xfrm>
                      <a:off x="5987733" y="4459161"/>
                      <a:ext cx="12286" cy="1321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286" h="13211" extrusionOk="0">
                          <a:moveTo>
                            <a:pt x="9238" y="10228"/>
                          </a:moveTo>
                          <a:cubicBezTo>
                            <a:pt x="6308" y="13550"/>
                            <a:pt x="2547" y="15019"/>
                            <a:pt x="838" y="13511"/>
                          </a:cubicBezTo>
                          <a:cubicBezTo>
                            <a:pt x="-871" y="12003"/>
                            <a:pt x="118" y="8088"/>
                            <a:pt x="3048" y="4767"/>
                          </a:cubicBezTo>
                          <a:cubicBezTo>
                            <a:pt x="5978" y="1446"/>
                            <a:pt x="9739" y="-23"/>
                            <a:pt x="11448" y="1484"/>
                          </a:cubicBezTo>
                          <a:cubicBezTo>
                            <a:pt x="13158" y="2993"/>
                            <a:pt x="12168" y="6908"/>
                            <a:pt x="9238" y="10228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grpSp>
                <p:nvGrpSpPr>
                  <p:cNvPr id="1684" name="Google Shape;1684;p34"/>
                  <p:cNvGrpSpPr/>
                  <p:nvPr/>
                </p:nvGrpSpPr>
                <p:grpSpPr>
                  <a:xfrm>
                    <a:off x="6131242" y="4136240"/>
                    <a:ext cx="31741" cy="31741"/>
                    <a:chOff x="6131242" y="4136240"/>
                    <a:chExt cx="31741" cy="31741"/>
                  </a:xfrm>
                </p:grpSpPr>
                <p:grpSp>
                  <p:nvGrpSpPr>
                    <p:cNvPr id="1685" name="Google Shape;1685;p34"/>
                    <p:cNvGrpSpPr/>
                    <p:nvPr/>
                  </p:nvGrpSpPr>
                  <p:grpSpPr>
                    <a:xfrm>
                      <a:off x="6131242" y="4136240"/>
                      <a:ext cx="31741" cy="31741"/>
                      <a:chOff x="6131242" y="4136240"/>
                      <a:chExt cx="31741" cy="31741"/>
                    </a:xfrm>
                  </p:grpSpPr>
                  <p:grpSp>
                    <p:nvGrpSpPr>
                      <p:cNvPr id="1686" name="Google Shape;1686;p34"/>
                      <p:cNvGrpSpPr/>
                      <p:nvPr/>
                    </p:nvGrpSpPr>
                    <p:grpSpPr>
                      <a:xfrm>
                        <a:off x="6131242" y="4136240"/>
                        <a:ext cx="31741" cy="31741"/>
                        <a:chOff x="6131242" y="4136240"/>
                        <a:chExt cx="31741" cy="31741"/>
                      </a:xfrm>
                    </p:grpSpPr>
                    <p:sp>
                      <p:nvSpPr>
                        <p:cNvPr id="1687" name="Google Shape;1687;p34"/>
                        <p:cNvSpPr/>
                        <p:nvPr/>
                      </p:nvSpPr>
                      <p:spPr>
                        <a:xfrm>
                          <a:off x="6131242" y="4136240"/>
                          <a:ext cx="31741" cy="31741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31741" h="31741" extrusionOk="0">
                              <a:moveTo>
                                <a:pt x="31741" y="16763"/>
                              </a:moveTo>
                              <a:cubicBezTo>
                                <a:pt x="31741" y="25528"/>
                                <a:pt x="24636" y="32633"/>
                                <a:pt x="15871" y="32633"/>
                              </a:cubicBezTo>
                              <a:cubicBezTo>
                                <a:pt x="7106" y="32633"/>
                                <a:pt x="0" y="25528"/>
                                <a:pt x="0" y="16763"/>
                              </a:cubicBezTo>
                              <a:cubicBezTo>
                                <a:pt x="0" y="7998"/>
                                <a:pt x="7106" y="892"/>
                                <a:pt x="15871" y="892"/>
                              </a:cubicBezTo>
                              <a:cubicBezTo>
                                <a:pt x="24636" y="892"/>
                                <a:pt x="31741" y="7998"/>
                                <a:pt x="31741" y="16763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3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45700" rIns="91425" bIns="45700" anchor="ctr" anchorCtr="0">
                          <a:noAutofit/>
                        </a:bodyPr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800">
                            <a:solidFill>
                              <a:srgbClr val="000000"/>
                            </a:solidFill>
                            <a:latin typeface="Calibri" panose="020F0502020204030204"/>
                            <a:ea typeface="Calibri" panose="020F0502020204030204"/>
                            <a:cs typeface="Calibri" panose="020F0502020204030204"/>
                            <a:sym typeface="Calibri" panose="020F0502020204030204"/>
                          </a:endParaRPr>
                        </a:p>
                      </p:txBody>
                    </p:sp>
                    <p:sp>
                      <p:nvSpPr>
                        <p:cNvPr id="1688" name="Google Shape;1688;p34"/>
                        <p:cNvSpPr/>
                        <p:nvPr/>
                      </p:nvSpPr>
                      <p:spPr>
                        <a:xfrm>
                          <a:off x="6135689" y="4137525"/>
                          <a:ext cx="27293" cy="30437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7293" h="30437" extrusionOk="0">
                              <a:moveTo>
                                <a:pt x="17670" y="892"/>
                              </a:moveTo>
                              <a:cubicBezTo>
                                <a:pt x="23744" y="7198"/>
                                <a:pt x="23556" y="17234"/>
                                <a:pt x="17249" y="23307"/>
                              </a:cubicBezTo>
                              <a:cubicBezTo>
                                <a:pt x="12657" y="27731"/>
                                <a:pt x="5860" y="28972"/>
                                <a:pt x="0" y="26457"/>
                              </a:cubicBezTo>
                              <a:cubicBezTo>
                                <a:pt x="6067" y="32773"/>
                                <a:pt x="16105" y="32976"/>
                                <a:pt x="22421" y="26909"/>
                              </a:cubicBezTo>
                              <a:cubicBezTo>
                                <a:pt x="28737" y="20842"/>
                                <a:pt x="28939" y="10804"/>
                                <a:pt x="22873" y="4488"/>
                              </a:cubicBezTo>
                              <a:cubicBezTo>
                                <a:pt x="21398" y="2952"/>
                                <a:pt x="19628" y="1729"/>
                                <a:pt x="17670" y="892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2B0759">
                            <a:alpha val="1013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45700" rIns="91425" bIns="45700" anchor="ctr" anchorCtr="0">
                          <a:noAutofit/>
                        </a:bodyPr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800">
                            <a:solidFill>
                              <a:srgbClr val="000000"/>
                            </a:solidFill>
                            <a:latin typeface="Calibri" panose="020F0502020204030204"/>
                            <a:ea typeface="Calibri" panose="020F0502020204030204"/>
                            <a:cs typeface="Calibri" panose="020F0502020204030204"/>
                            <a:sym typeface="Calibri" panose="020F0502020204030204"/>
                          </a:endParaRPr>
                        </a:p>
                      </p:txBody>
                    </p:sp>
                  </p:grpSp>
                  <p:sp>
                    <p:nvSpPr>
                      <p:cNvPr id="1689" name="Google Shape;1689;p34"/>
                      <p:cNvSpPr/>
                      <p:nvPr/>
                    </p:nvSpPr>
                    <p:spPr>
                      <a:xfrm>
                        <a:off x="6134137" y="4139899"/>
                        <a:ext cx="14160" cy="1720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4160" h="17203" extrusionOk="0">
                            <a:moveTo>
                              <a:pt x="12434" y="12584"/>
                            </a:moveTo>
                            <a:cubicBezTo>
                              <a:pt x="9875" y="17017"/>
                              <a:pt x="5404" y="19225"/>
                              <a:pt x="2447" y="17518"/>
                            </a:cubicBezTo>
                            <a:cubicBezTo>
                              <a:pt x="-510" y="15812"/>
                              <a:pt x="-832" y="10835"/>
                              <a:pt x="1726" y="6403"/>
                            </a:cubicBezTo>
                            <a:cubicBezTo>
                              <a:pt x="4285" y="1971"/>
                              <a:pt x="8757" y="-238"/>
                              <a:pt x="11713" y="1469"/>
                            </a:cubicBezTo>
                            <a:cubicBezTo>
                              <a:pt x="14670" y="3176"/>
                              <a:pt x="14993" y="8153"/>
                              <a:pt x="12434" y="12584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30379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1690" name="Google Shape;1690;p34"/>
                    <p:cNvSpPr/>
                    <p:nvPr/>
                  </p:nvSpPr>
                  <p:spPr>
                    <a:xfrm>
                      <a:off x="6135348" y="4139540"/>
                      <a:ext cx="8332" cy="89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332" h="8960" extrusionOk="0">
                          <a:moveTo>
                            <a:pt x="6265" y="7224"/>
                          </a:moveTo>
                          <a:cubicBezTo>
                            <a:pt x="4278" y="9477"/>
                            <a:pt x="1728" y="10474"/>
                            <a:pt x="568" y="9451"/>
                          </a:cubicBezTo>
                          <a:cubicBezTo>
                            <a:pt x="-591" y="8428"/>
                            <a:pt x="80" y="5773"/>
                            <a:pt x="2067" y="3521"/>
                          </a:cubicBezTo>
                          <a:cubicBezTo>
                            <a:pt x="4054" y="1268"/>
                            <a:pt x="6605" y="271"/>
                            <a:pt x="7764" y="1294"/>
                          </a:cubicBezTo>
                          <a:cubicBezTo>
                            <a:pt x="8924" y="2317"/>
                            <a:pt x="8253" y="4972"/>
                            <a:pt x="6265" y="7224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  <p:grpSp>
                <p:nvGrpSpPr>
                  <p:cNvPr id="1691" name="Google Shape;1691;p34"/>
                  <p:cNvGrpSpPr/>
                  <p:nvPr/>
                </p:nvGrpSpPr>
                <p:grpSpPr>
                  <a:xfrm>
                    <a:off x="6160919" y="4436497"/>
                    <a:ext cx="71752" cy="71752"/>
                    <a:chOff x="6160919" y="4436497"/>
                    <a:chExt cx="71752" cy="71752"/>
                  </a:xfrm>
                </p:grpSpPr>
                <p:grpSp>
                  <p:nvGrpSpPr>
                    <p:cNvPr id="1692" name="Google Shape;1692;p34"/>
                    <p:cNvGrpSpPr/>
                    <p:nvPr/>
                  </p:nvGrpSpPr>
                  <p:grpSpPr>
                    <a:xfrm>
                      <a:off x="6160919" y="4436497"/>
                      <a:ext cx="71752" cy="71752"/>
                      <a:chOff x="6160919" y="4436497"/>
                      <a:chExt cx="71752" cy="71752"/>
                    </a:xfrm>
                  </p:grpSpPr>
                  <p:grpSp>
                    <p:nvGrpSpPr>
                      <p:cNvPr id="1693" name="Google Shape;1693;p34"/>
                      <p:cNvGrpSpPr/>
                      <p:nvPr/>
                    </p:nvGrpSpPr>
                    <p:grpSpPr>
                      <a:xfrm>
                        <a:off x="6160919" y="4436497"/>
                        <a:ext cx="71752" cy="71752"/>
                        <a:chOff x="6160919" y="4436497"/>
                        <a:chExt cx="71752" cy="71752"/>
                      </a:xfrm>
                    </p:grpSpPr>
                    <p:sp>
                      <p:nvSpPr>
                        <p:cNvPr id="1694" name="Google Shape;1694;p34"/>
                        <p:cNvSpPr/>
                        <p:nvPr/>
                      </p:nvSpPr>
                      <p:spPr>
                        <a:xfrm>
                          <a:off x="6160919" y="4436497"/>
                          <a:ext cx="71751" cy="71752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71751" h="71752" extrusionOk="0">
                              <a:moveTo>
                                <a:pt x="71752" y="36769"/>
                              </a:moveTo>
                              <a:cubicBezTo>
                                <a:pt x="71752" y="56582"/>
                                <a:pt x="55689" y="72644"/>
                                <a:pt x="35875" y="72644"/>
                              </a:cubicBezTo>
                              <a:cubicBezTo>
                                <a:pt x="16062" y="72644"/>
                                <a:pt x="0" y="56582"/>
                                <a:pt x="0" y="36768"/>
                              </a:cubicBezTo>
                              <a:cubicBezTo>
                                <a:pt x="0" y="16954"/>
                                <a:pt x="16062" y="892"/>
                                <a:pt x="35875" y="892"/>
                              </a:cubicBezTo>
                              <a:cubicBezTo>
                                <a:pt x="55689" y="892"/>
                                <a:pt x="71752" y="16954"/>
                                <a:pt x="71752" y="36768"/>
                              </a:cubicBezTo>
                              <a:cubicBezTo>
                                <a:pt x="71752" y="36768"/>
                                <a:pt x="71752" y="36768"/>
                                <a:pt x="71752" y="36769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3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45700" rIns="91425" bIns="45700" anchor="ctr" anchorCtr="0">
                          <a:noAutofit/>
                        </a:bodyPr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800">
                            <a:solidFill>
                              <a:srgbClr val="000000"/>
                            </a:solidFill>
                            <a:latin typeface="Calibri" panose="020F0502020204030204"/>
                            <a:ea typeface="Calibri" panose="020F0502020204030204"/>
                            <a:cs typeface="Calibri" panose="020F0502020204030204"/>
                            <a:sym typeface="Calibri" panose="020F0502020204030204"/>
                          </a:endParaRPr>
                        </a:p>
                      </p:txBody>
                    </p:sp>
                    <p:sp>
                      <p:nvSpPr>
                        <p:cNvPr id="1695" name="Google Shape;1695;p34"/>
                        <p:cNvSpPr/>
                        <p:nvPr/>
                      </p:nvSpPr>
                      <p:spPr>
                        <a:xfrm>
                          <a:off x="6170974" y="4439402"/>
                          <a:ext cx="61697" cy="6880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61697" h="68805" extrusionOk="0">
                              <a:moveTo>
                                <a:pt x="39943" y="892"/>
                              </a:moveTo>
                              <a:cubicBezTo>
                                <a:pt x="53674" y="15146"/>
                                <a:pt x="53250" y="37831"/>
                                <a:pt x="38996" y="51562"/>
                              </a:cubicBezTo>
                              <a:cubicBezTo>
                                <a:pt x="28613" y="61563"/>
                                <a:pt x="13248" y="64369"/>
                                <a:pt x="0" y="58683"/>
                              </a:cubicBezTo>
                              <a:cubicBezTo>
                                <a:pt x="13714" y="72960"/>
                                <a:pt x="36405" y="73417"/>
                                <a:pt x="50683" y="59704"/>
                              </a:cubicBezTo>
                              <a:cubicBezTo>
                                <a:pt x="64961" y="45990"/>
                                <a:pt x="65418" y="23299"/>
                                <a:pt x="51704" y="9021"/>
                              </a:cubicBezTo>
                              <a:cubicBezTo>
                                <a:pt x="48370" y="5549"/>
                                <a:pt x="44370" y="2785"/>
                                <a:pt x="39944" y="892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2B0759">
                            <a:alpha val="1013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45700" rIns="91425" bIns="45700" anchor="ctr" anchorCtr="0">
                          <a:noAutofit/>
                        </a:bodyPr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800">
                            <a:solidFill>
                              <a:srgbClr val="000000"/>
                            </a:solidFill>
                            <a:latin typeface="Calibri" panose="020F0502020204030204"/>
                            <a:ea typeface="Calibri" panose="020F0502020204030204"/>
                            <a:cs typeface="Calibri" panose="020F0502020204030204"/>
                            <a:sym typeface="Calibri" panose="020F0502020204030204"/>
                          </a:endParaRPr>
                        </a:p>
                      </p:txBody>
                    </p:sp>
                  </p:grpSp>
                  <p:sp>
                    <p:nvSpPr>
                      <p:cNvPr id="1696" name="Google Shape;1696;p34"/>
                      <p:cNvSpPr/>
                      <p:nvPr/>
                    </p:nvSpPr>
                    <p:spPr>
                      <a:xfrm>
                        <a:off x="6167464" y="4444766"/>
                        <a:ext cx="32010" cy="3888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2010" h="38889" extrusionOk="0">
                            <a:moveTo>
                              <a:pt x="28107" y="27324"/>
                            </a:moveTo>
                            <a:cubicBezTo>
                              <a:pt x="22323" y="37342"/>
                              <a:pt x="12216" y="42336"/>
                              <a:pt x="5532" y="38477"/>
                            </a:cubicBezTo>
                            <a:cubicBezTo>
                              <a:pt x="-1152" y="34618"/>
                              <a:pt x="-1881" y="23368"/>
                              <a:pt x="3903" y="13349"/>
                            </a:cubicBezTo>
                            <a:cubicBezTo>
                              <a:pt x="9687" y="3331"/>
                              <a:pt x="19794" y="-1662"/>
                              <a:pt x="26478" y="2196"/>
                            </a:cubicBezTo>
                            <a:cubicBezTo>
                              <a:pt x="33162" y="6056"/>
                              <a:pt x="33892" y="17305"/>
                              <a:pt x="28107" y="27324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1962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  <a:sym typeface="Calibri" panose="020F0502020204030204"/>
                        </a:endParaRPr>
                      </a:p>
                    </p:txBody>
                  </p:sp>
                </p:grpSp>
                <p:sp>
                  <p:nvSpPr>
                    <p:cNvPr id="1697" name="Google Shape;1697;p34"/>
                    <p:cNvSpPr/>
                    <p:nvPr/>
                  </p:nvSpPr>
                  <p:spPr>
                    <a:xfrm>
                      <a:off x="6170201" y="4443955"/>
                      <a:ext cx="18836" cy="2025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836" h="20255" extrusionOk="0">
                          <a:moveTo>
                            <a:pt x="14163" y="15206"/>
                          </a:moveTo>
                          <a:cubicBezTo>
                            <a:pt x="9672" y="20298"/>
                            <a:pt x="3906" y="22551"/>
                            <a:pt x="1285" y="20239"/>
                          </a:cubicBezTo>
                          <a:cubicBezTo>
                            <a:pt x="-1336" y="17927"/>
                            <a:pt x="181" y="11926"/>
                            <a:pt x="4673" y="6833"/>
                          </a:cubicBezTo>
                          <a:cubicBezTo>
                            <a:pt x="9165" y="1742"/>
                            <a:pt x="14930" y="-512"/>
                            <a:pt x="17552" y="1801"/>
                          </a:cubicBezTo>
                          <a:cubicBezTo>
                            <a:pt x="20172" y="4113"/>
                            <a:pt x="18656" y="10114"/>
                            <a:pt x="14163" y="1520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  <a:cs typeface="Calibri" panose="020F0502020204030204"/>
                        <a:sym typeface="Calibri" panose="020F0502020204030204"/>
                      </a:endParaRPr>
                    </a:p>
                  </p:txBody>
                </p:sp>
              </p:grpSp>
            </p:grpSp>
          </p:grpSp>
          <p:grpSp>
            <p:nvGrpSpPr>
              <p:cNvPr id="1698" name="Google Shape;1698;p34"/>
              <p:cNvGrpSpPr/>
              <p:nvPr/>
            </p:nvGrpSpPr>
            <p:grpSpPr>
              <a:xfrm>
                <a:off x="1970685" y="2820197"/>
                <a:ext cx="1123596" cy="1316017"/>
                <a:chOff x="5742914" y="4751177"/>
                <a:chExt cx="729371" cy="854279"/>
              </a:xfrm>
            </p:grpSpPr>
            <p:grpSp>
              <p:nvGrpSpPr>
                <p:cNvPr id="1699" name="Google Shape;1699;p34"/>
                <p:cNvGrpSpPr/>
                <p:nvPr/>
              </p:nvGrpSpPr>
              <p:grpSpPr>
                <a:xfrm>
                  <a:off x="5742914" y="4751177"/>
                  <a:ext cx="148785" cy="854279"/>
                  <a:chOff x="5742914" y="4751177"/>
                  <a:chExt cx="148785" cy="854279"/>
                </a:xfrm>
              </p:grpSpPr>
              <p:sp>
                <p:nvSpPr>
                  <p:cNvPr id="1700" name="Google Shape;1700;p34"/>
                  <p:cNvSpPr/>
                  <p:nvPr/>
                </p:nvSpPr>
                <p:spPr>
                  <a:xfrm>
                    <a:off x="5742914" y="4751178"/>
                    <a:ext cx="148785" cy="8542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8785" h="854278" extrusionOk="0">
                        <a:moveTo>
                          <a:pt x="17027" y="855002"/>
                        </a:moveTo>
                        <a:lnTo>
                          <a:pt x="17027" y="855002"/>
                        </a:lnTo>
                        <a:cubicBezTo>
                          <a:pt x="6311" y="853597"/>
                          <a:pt x="-1237" y="843771"/>
                          <a:pt x="168" y="833055"/>
                        </a:cubicBezTo>
                        <a:cubicBezTo>
                          <a:pt x="168" y="833055"/>
                          <a:pt x="168" y="833054"/>
                          <a:pt x="168" y="833054"/>
                        </a:cubicBezTo>
                        <a:lnTo>
                          <a:pt x="109310" y="892"/>
                        </a:lnTo>
                        <a:lnTo>
                          <a:pt x="148785" y="892"/>
                        </a:lnTo>
                        <a:lnTo>
                          <a:pt x="38976" y="838144"/>
                        </a:lnTo>
                        <a:cubicBezTo>
                          <a:pt x="37570" y="848860"/>
                          <a:pt x="27743" y="856408"/>
                          <a:pt x="17027" y="855002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701" name="Google Shape;1701;p34"/>
                  <p:cNvSpPr/>
                  <p:nvPr/>
                </p:nvSpPr>
                <p:spPr>
                  <a:xfrm>
                    <a:off x="5757949" y="4751178"/>
                    <a:ext cx="133750" cy="8542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3750" h="854278" extrusionOk="0">
                        <a:moveTo>
                          <a:pt x="123489" y="892"/>
                        </a:moveTo>
                        <a:lnTo>
                          <a:pt x="14579" y="838143"/>
                        </a:lnTo>
                        <a:cubicBezTo>
                          <a:pt x="13532" y="846076"/>
                          <a:pt x="7756" y="852569"/>
                          <a:pt x="0" y="854534"/>
                        </a:cubicBezTo>
                        <a:cubicBezTo>
                          <a:pt x="656" y="854725"/>
                          <a:pt x="1321" y="854882"/>
                          <a:pt x="1992" y="855002"/>
                        </a:cubicBezTo>
                        <a:cubicBezTo>
                          <a:pt x="12709" y="856407"/>
                          <a:pt x="22535" y="848859"/>
                          <a:pt x="23941" y="838143"/>
                        </a:cubicBezTo>
                        <a:lnTo>
                          <a:pt x="133750" y="892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702" name="Google Shape;1702;p34"/>
                  <p:cNvSpPr/>
                  <p:nvPr/>
                </p:nvSpPr>
                <p:spPr>
                  <a:xfrm>
                    <a:off x="5851460" y="4751177"/>
                    <a:ext cx="40238" cy="582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0238" h="5823" extrusionOk="0">
                        <a:moveTo>
                          <a:pt x="40239" y="0"/>
                        </a:moveTo>
                        <a:lnTo>
                          <a:pt x="763" y="0"/>
                        </a:lnTo>
                        <a:lnTo>
                          <a:pt x="0" y="5823"/>
                        </a:lnTo>
                        <a:lnTo>
                          <a:pt x="39475" y="5823"/>
                        </a:lnTo>
                        <a:lnTo>
                          <a:pt x="40239" y="0"/>
                        </a:ln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703" name="Google Shape;1703;p34"/>
                <p:cNvGrpSpPr/>
                <p:nvPr/>
              </p:nvGrpSpPr>
              <p:grpSpPr>
                <a:xfrm>
                  <a:off x="6323500" y="4751177"/>
                  <a:ext cx="148785" cy="854279"/>
                  <a:chOff x="6323500" y="4751177"/>
                  <a:chExt cx="148785" cy="854279"/>
                </a:xfrm>
              </p:grpSpPr>
              <p:sp>
                <p:nvSpPr>
                  <p:cNvPr id="1704" name="Google Shape;1704;p34"/>
                  <p:cNvSpPr/>
                  <p:nvPr/>
                </p:nvSpPr>
                <p:spPr>
                  <a:xfrm>
                    <a:off x="6323500" y="4751178"/>
                    <a:ext cx="148785" cy="8542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8785" h="854278" extrusionOk="0">
                        <a:moveTo>
                          <a:pt x="131758" y="855002"/>
                        </a:moveTo>
                        <a:lnTo>
                          <a:pt x="131758" y="855002"/>
                        </a:lnTo>
                        <a:cubicBezTo>
                          <a:pt x="142474" y="853597"/>
                          <a:pt x="150023" y="843770"/>
                          <a:pt x="148617" y="833054"/>
                        </a:cubicBezTo>
                        <a:lnTo>
                          <a:pt x="39476" y="892"/>
                        </a:lnTo>
                        <a:lnTo>
                          <a:pt x="0" y="892"/>
                        </a:lnTo>
                        <a:lnTo>
                          <a:pt x="109809" y="838144"/>
                        </a:lnTo>
                        <a:cubicBezTo>
                          <a:pt x="111215" y="848860"/>
                          <a:pt x="121042" y="856408"/>
                          <a:pt x="131758" y="855002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705" name="Google Shape;1705;p34"/>
                  <p:cNvSpPr/>
                  <p:nvPr/>
                </p:nvSpPr>
                <p:spPr>
                  <a:xfrm>
                    <a:off x="6323500" y="4751178"/>
                    <a:ext cx="133749" cy="8542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3749" h="854278" extrusionOk="0">
                        <a:moveTo>
                          <a:pt x="10261" y="892"/>
                        </a:moveTo>
                        <a:lnTo>
                          <a:pt x="119171" y="838143"/>
                        </a:lnTo>
                        <a:cubicBezTo>
                          <a:pt x="120218" y="846075"/>
                          <a:pt x="125993" y="852569"/>
                          <a:pt x="133749" y="854534"/>
                        </a:cubicBezTo>
                        <a:cubicBezTo>
                          <a:pt x="133094" y="854725"/>
                          <a:pt x="132430" y="854882"/>
                          <a:pt x="131758" y="855002"/>
                        </a:cubicBezTo>
                        <a:cubicBezTo>
                          <a:pt x="121042" y="856408"/>
                          <a:pt x="111215" y="848860"/>
                          <a:pt x="109809" y="838144"/>
                        </a:cubicBezTo>
                        <a:cubicBezTo>
                          <a:pt x="109809" y="838144"/>
                          <a:pt x="109809" y="838143"/>
                          <a:pt x="109809" y="838143"/>
                        </a:cubicBezTo>
                        <a:lnTo>
                          <a:pt x="0" y="892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706" name="Google Shape;1706;p34"/>
                  <p:cNvSpPr/>
                  <p:nvPr/>
                </p:nvSpPr>
                <p:spPr>
                  <a:xfrm>
                    <a:off x="6323501" y="4751177"/>
                    <a:ext cx="40238" cy="582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0238" h="5823" extrusionOk="0">
                        <a:moveTo>
                          <a:pt x="0" y="0"/>
                        </a:moveTo>
                        <a:lnTo>
                          <a:pt x="39475" y="0"/>
                        </a:lnTo>
                        <a:lnTo>
                          <a:pt x="40239" y="5823"/>
                        </a:lnTo>
                        <a:lnTo>
                          <a:pt x="764" y="582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  <p:grpSp>
            <p:nvGrpSpPr>
              <p:cNvPr id="1707" name="Google Shape;1707;p34"/>
              <p:cNvGrpSpPr/>
              <p:nvPr/>
            </p:nvGrpSpPr>
            <p:grpSpPr>
              <a:xfrm>
                <a:off x="1909296" y="2716165"/>
                <a:ext cx="1225004" cy="104033"/>
                <a:chOff x="5703064" y="4683646"/>
                <a:chExt cx="795199" cy="67532"/>
              </a:xfrm>
            </p:grpSpPr>
            <p:sp>
              <p:nvSpPr>
                <p:cNvPr id="1708" name="Google Shape;1708;p34"/>
                <p:cNvSpPr/>
                <p:nvPr/>
              </p:nvSpPr>
              <p:spPr>
                <a:xfrm>
                  <a:off x="5703064" y="4707139"/>
                  <a:ext cx="795199" cy="4403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95199" h="44039" extrusionOk="0">
                      <a:moveTo>
                        <a:pt x="761433" y="24384"/>
                      </a:moveTo>
                      <a:lnTo>
                        <a:pt x="33766" y="24384"/>
                      </a:lnTo>
                      <a:cubicBezTo>
                        <a:pt x="19077" y="24381"/>
                        <a:pt x="6075" y="14884"/>
                        <a:pt x="1603" y="892"/>
                      </a:cubicBezTo>
                      <a:cubicBezTo>
                        <a:pt x="541" y="4213"/>
                        <a:pt x="0" y="7679"/>
                        <a:pt x="0" y="11165"/>
                      </a:cubicBezTo>
                      <a:lnTo>
                        <a:pt x="0" y="11166"/>
                      </a:lnTo>
                      <a:cubicBezTo>
                        <a:pt x="0" y="29814"/>
                        <a:pt x="15118" y="44932"/>
                        <a:pt x="33766" y="44932"/>
                      </a:cubicBezTo>
                      <a:lnTo>
                        <a:pt x="761433" y="44932"/>
                      </a:lnTo>
                      <a:cubicBezTo>
                        <a:pt x="780081" y="44932"/>
                        <a:pt x="795199" y="29814"/>
                        <a:pt x="795199" y="11166"/>
                      </a:cubicBezTo>
                      <a:lnTo>
                        <a:pt x="795199" y="11165"/>
                      </a:lnTo>
                      <a:cubicBezTo>
                        <a:pt x="795199" y="7679"/>
                        <a:pt x="794658" y="4213"/>
                        <a:pt x="793596" y="892"/>
                      </a:cubicBezTo>
                      <a:cubicBezTo>
                        <a:pt x="789125" y="14884"/>
                        <a:pt x="776122" y="24381"/>
                        <a:pt x="761433" y="24384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709" name="Google Shape;1709;p34"/>
                <p:cNvSpPr/>
                <p:nvPr/>
              </p:nvSpPr>
              <p:spPr>
                <a:xfrm>
                  <a:off x="5704668" y="4683646"/>
                  <a:ext cx="791992" cy="469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91992" h="46984" extrusionOk="0">
                      <a:moveTo>
                        <a:pt x="32163" y="47876"/>
                      </a:moveTo>
                      <a:lnTo>
                        <a:pt x="759830" y="47876"/>
                      </a:lnTo>
                      <a:cubicBezTo>
                        <a:pt x="774519" y="47874"/>
                        <a:pt x="787522" y="38377"/>
                        <a:pt x="791992" y="24384"/>
                      </a:cubicBezTo>
                      <a:cubicBezTo>
                        <a:pt x="787521" y="10392"/>
                        <a:pt x="774519" y="895"/>
                        <a:pt x="759830" y="892"/>
                      </a:cubicBezTo>
                      <a:lnTo>
                        <a:pt x="32163" y="892"/>
                      </a:lnTo>
                      <a:cubicBezTo>
                        <a:pt x="17474" y="895"/>
                        <a:pt x="4471" y="10392"/>
                        <a:pt x="0" y="24384"/>
                      </a:cubicBezTo>
                      <a:cubicBezTo>
                        <a:pt x="4471" y="38376"/>
                        <a:pt x="17474" y="47874"/>
                        <a:pt x="32163" y="47876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1710" name="Google Shape;1710;p34"/>
              <p:cNvGrpSpPr/>
              <p:nvPr/>
            </p:nvGrpSpPr>
            <p:grpSpPr>
              <a:xfrm>
                <a:off x="2285304" y="3668741"/>
                <a:ext cx="472987" cy="467474"/>
                <a:chOff x="5947146" y="5302001"/>
                <a:chExt cx="307035" cy="303456"/>
              </a:xfrm>
            </p:grpSpPr>
            <p:sp>
              <p:nvSpPr>
                <p:cNvPr id="1711" name="Google Shape;1711;p34"/>
                <p:cNvSpPr/>
                <p:nvPr/>
              </p:nvSpPr>
              <p:spPr>
                <a:xfrm>
                  <a:off x="5947146" y="5302001"/>
                  <a:ext cx="307035" cy="3034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7035" h="303456" extrusionOk="0">
                      <a:moveTo>
                        <a:pt x="209941" y="892"/>
                      </a:moveTo>
                      <a:lnTo>
                        <a:pt x="97094" y="892"/>
                      </a:lnTo>
                      <a:lnTo>
                        <a:pt x="12321" y="131763"/>
                      </a:lnTo>
                      <a:cubicBezTo>
                        <a:pt x="4279" y="144178"/>
                        <a:pt x="0" y="158655"/>
                        <a:pt x="0" y="173448"/>
                      </a:cubicBezTo>
                      <a:lnTo>
                        <a:pt x="0" y="266272"/>
                      </a:lnTo>
                      <a:cubicBezTo>
                        <a:pt x="0" y="287301"/>
                        <a:pt x="17047" y="304348"/>
                        <a:pt x="38076" y="304348"/>
                      </a:cubicBezTo>
                      <a:lnTo>
                        <a:pt x="268959" y="304348"/>
                      </a:lnTo>
                      <a:cubicBezTo>
                        <a:pt x="289988" y="304348"/>
                        <a:pt x="307035" y="287301"/>
                        <a:pt x="307035" y="266272"/>
                      </a:cubicBezTo>
                      <a:lnTo>
                        <a:pt x="307036" y="173448"/>
                      </a:lnTo>
                      <a:cubicBezTo>
                        <a:pt x="307036" y="158655"/>
                        <a:pt x="302756" y="144178"/>
                        <a:pt x="294714" y="1317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712" name="Google Shape;1712;p34"/>
                <p:cNvSpPr/>
                <p:nvPr/>
              </p:nvSpPr>
              <p:spPr>
                <a:xfrm>
                  <a:off x="5965332" y="5305065"/>
                  <a:ext cx="270665" cy="2822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0665" h="282207" extrusionOk="0">
                      <a:moveTo>
                        <a:pt x="19889" y="283100"/>
                      </a:moveTo>
                      <a:cubicBezTo>
                        <a:pt x="8910" y="283086"/>
                        <a:pt x="14" y="274190"/>
                        <a:pt x="0" y="263211"/>
                      </a:cubicBezTo>
                      <a:lnTo>
                        <a:pt x="0" y="170387"/>
                      </a:lnTo>
                      <a:cubicBezTo>
                        <a:pt x="-10" y="159103"/>
                        <a:pt x="3253" y="148058"/>
                        <a:pt x="9394" y="138590"/>
                      </a:cubicBezTo>
                      <a:lnTo>
                        <a:pt x="99611" y="892"/>
                      </a:lnTo>
                      <a:lnTo>
                        <a:pt x="173487" y="892"/>
                      </a:lnTo>
                      <a:lnTo>
                        <a:pt x="261267" y="138582"/>
                      </a:lnTo>
                      <a:cubicBezTo>
                        <a:pt x="267408" y="148052"/>
                        <a:pt x="270673" y="159099"/>
                        <a:pt x="270666" y="170387"/>
                      </a:cubicBezTo>
                      <a:lnTo>
                        <a:pt x="270666" y="263211"/>
                      </a:lnTo>
                      <a:cubicBezTo>
                        <a:pt x="270652" y="274191"/>
                        <a:pt x="261752" y="283088"/>
                        <a:pt x="250772" y="28310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713" name="Google Shape;1713;p34"/>
                <p:cNvSpPr/>
                <p:nvPr/>
              </p:nvSpPr>
              <p:spPr>
                <a:xfrm>
                  <a:off x="6040671" y="5305065"/>
                  <a:ext cx="119985" cy="24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985" h="2448" extrusionOk="0">
                      <a:moveTo>
                        <a:pt x="119986" y="2448"/>
                      </a:moveTo>
                      <a:lnTo>
                        <a:pt x="0" y="2448"/>
                      </a:lnTo>
                      <a:lnTo>
                        <a:pt x="1586" y="0"/>
                      </a:lnTo>
                      <a:lnTo>
                        <a:pt x="118403" y="0"/>
                      </a:lnTo>
                      <a:lnTo>
                        <a:pt x="119986" y="2448"/>
                      </a:lnTo>
                      <a:close/>
                    </a:path>
                  </a:pathLst>
                </a:custGeom>
                <a:solidFill>
                  <a:srgbClr val="85B2B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grpSp>
            <p:nvGrpSpPr>
              <p:cNvPr id="1714" name="Google Shape;1714;p34"/>
              <p:cNvGrpSpPr/>
              <p:nvPr/>
            </p:nvGrpSpPr>
            <p:grpSpPr>
              <a:xfrm>
                <a:off x="2313320" y="3825441"/>
                <a:ext cx="416959" cy="282760"/>
                <a:chOff x="5965332" y="5403721"/>
                <a:chExt cx="270665" cy="183551"/>
              </a:xfrm>
            </p:grpSpPr>
            <p:grpSp>
              <p:nvGrpSpPr>
                <p:cNvPr id="1715" name="Google Shape;1715;p34"/>
                <p:cNvGrpSpPr/>
                <p:nvPr/>
              </p:nvGrpSpPr>
              <p:grpSpPr>
                <a:xfrm>
                  <a:off x="5965332" y="5413382"/>
                  <a:ext cx="270665" cy="173890"/>
                  <a:chOff x="5965332" y="5413382"/>
                  <a:chExt cx="270665" cy="173890"/>
                </a:xfrm>
              </p:grpSpPr>
              <p:sp>
                <p:nvSpPr>
                  <p:cNvPr id="1716" name="Google Shape;1716;p34"/>
                  <p:cNvSpPr/>
                  <p:nvPr/>
                </p:nvSpPr>
                <p:spPr>
                  <a:xfrm>
                    <a:off x="5965332" y="5413382"/>
                    <a:ext cx="270665" cy="17389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0665" h="173890" extrusionOk="0">
                        <a:moveTo>
                          <a:pt x="242541" y="892"/>
                        </a:moveTo>
                        <a:lnTo>
                          <a:pt x="28644" y="892"/>
                        </a:lnTo>
                        <a:lnTo>
                          <a:pt x="9394" y="30273"/>
                        </a:lnTo>
                        <a:cubicBezTo>
                          <a:pt x="3253" y="39741"/>
                          <a:pt x="-10" y="50786"/>
                          <a:pt x="0" y="62070"/>
                        </a:cubicBezTo>
                        <a:lnTo>
                          <a:pt x="0" y="154894"/>
                        </a:lnTo>
                        <a:cubicBezTo>
                          <a:pt x="13" y="165873"/>
                          <a:pt x="8910" y="174770"/>
                          <a:pt x="19889" y="174783"/>
                        </a:cubicBezTo>
                        <a:lnTo>
                          <a:pt x="250772" y="174783"/>
                        </a:lnTo>
                        <a:cubicBezTo>
                          <a:pt x="261752" y="174771"/>
                          <a:pt x="270651" y="165874"/>
                          <a:pt x="270666" y="154894"/>
                        </a:cubicBezTo>
                        <a:lnTo>
                          <a:pt x="270666" y="62070"/>
                        </a:lnTo>
                        <a:cubicBezTo>
                          <a:pt x="270673" y="50783"/>
                          <a:pt x="267408" y="39735"/>
                          <a:pt x="261267" y="30265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717" name="Google Shape;1717;p34"/>
                  <p:cNvSpPr/>
                  <p:nvPr/>
                </p:nvSpPr>
                <p:spPr>
                  <a:xfrm>
                    <a:off x="5974589" y="5423042"/>
                    <a:ext cx="220489" cy="1332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20489" h="133276" extrusionOk="0">
                        <a:moveTo>
                          <a:pt x="0" y="134169"/>
                        </a:moveTo>
                        <a:lnTo>
                          <a:pt x="0" y="65400"/>
                        </a:lnTo>
                        <a:cubicBezTo>
                          <a:pt x="0" y="45175"/>
                          <a:pt x="5823" y="25379"/>
                          <a:pt x="16775" y="8376"/>
                        </a:cubicBezTo>
                        <a:lnTo>
                          <a:pt x="21595" y="892"/>
                        </a:lnTo>
                        <a:cubicBezTo>
                          <a:pt x="87452" y="11712"/>
                          <a:pt x="154633" y="11712"/>
                          <a:pt x="220490" y="892"/>
                        </a:cubicBezTo>
                        <a:cubicBezTo>
                          <a:pt x="220490" y="892"/>
                          <a:pt x="131128" y="34403"/>
                          <a:pt x="48486" y="20609"/>
                        </a:cubicBezTo>
                        <a:cubicBezTo>
                          <a:pt x="36261" y="18375"/>
                          <a:pt x="24188" y="25202"/>
                          <a:pt x="19802" y="36829"/>
                        </a:cubicBezTo>
                        <a:cubicBezTo>
                          <a:pt x="8651" y="68181"/>
                          <a:pt x="1984" y="100952"/>
                          <a:pt x="0" y="134169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3037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1718" name="Google Shape;1718;p34"/>
                <p:cNvSpPr/>
                <p:nvPr/>
              </p:nvSpPr>
              <p:spPr>
                <a:xfrm>
                  <a:off x="5987769" y="5556319"/>
                  <a:ext cx="225792" cy="166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5792" h="16669" extrusionOk="0">
                      <a:moveTo>
                        <a:pt x="225793" y="9227"/>
                      </a:moveTo>
                      <a:cubicBezTo>
                        <a:pt x="225793" y="13830"/>
                        <a:pt x="175248" y="17561"/>
                        <a:pt x="112896" y="17561"/>
                      </a:cubicBezTo>
                      <a:cubicBezTo>
                        <a:pt x="50545" y="17561"/>
                        <a:pt x="0" y="13830"/>
                        <a:pt x="0" y="9227"/>
                      </a:cubicBezTo>
                      <a:cubicBezTo>
                        <a:pt x="0" y="4624"/>
                        <a:pt x="50545" y="892"/>
                        <a:pt x="112896" y="892"/>
                      </a:cubicBezTo>
                      <a:cubicBezTo>
                        <a:pt x="175248" y="892"/>
                        <a:pt x="225793" y="4624"/>
                        <a:pt x="225793" y="9227"/>
                      </a:cubicBezTo>
                      <a:close/>
                    </a:path>
                  </a:pathLst>
                </a:custGeom>
                <a:solidFill>
                  <a:srgbClr val="2B0759">
                    <a:alpha val="101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719" name="Google Shape;1719;p34"/>
                <p:cNvSpPr/>
                <p:nvPr/>
              </p:nvSpPr>
              <p:spPr>
                <a:xfrm>
                  <a:off x="5993976" y="5403721"/>
                  <a:ext cx="213897" cy="193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3897" h="19320" extrusionOk="0">
                      <a:moveTo>
                        <a:pt x="213898" y="9660"/>
                      </a:moveTo>
                      <a:cubicBezTo>
                        <a:pt x="213898" y="14995"/>
                        <a:pt x="166015" y="19321"/>
                        <a:pt x="106949" y="19321"/>
                      </a:cubicBezTo>
                      <a:cubicBezTo>
                        <a:pt x="47883" y="19321"/>
                        <a:pt x="0" y="14995"/>
                        <a:pt x="0" y="9660"/>
                      </a:cubicBezTo>
                      <a:cubicBezTo>
                        <a:pt x="0" y="4325"/>
                        <a:pt x="47882" y="0"/>
                        <a:pt x="106949" y="0"/>
                      </a:cubicBezTo>
                      <a:cubicBezTo>
                        <a:pt x="166015" y="0"/>
                        <a:pt x="213898" y="4325"/>
                        <a:pt x="213898" y="966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grpSp>
              <p:nvGrpSpPr>
                <p:cNvPr id="1720" name="Google Shape;1720;p34"/>
                <p:cNvGrpSpPr/>
                <p:nvPr/>
              </p:nvGrpSpPr>
              <p:grpSpPr>
                <a:xfrm>
                  <a:off x="6011222" y="5459980"/>
                  <a:ext cx="177036" cy="76115"/>
                  <a:chOff x="6011222" y="5459980"/>
                  <a:chExt cx="177036" cy="76115"/>
                </a:xfrm>
              </p:grpSpPr>
              <p:sp>
                <p:nvSpPr>
                  <p:cNvPr id="1721" name="Google Shape;1721;p34"/>
                  <p:cNvSpPr/>
                  <p:nvPr/>
                </p:nvSpPr>
                <p:spPr>
                  <a:xfrm>
                    <a:off x="6166664" y="5459980"/>
                    <a:ext cx="21594" cy="2159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594" h="21594" extrusionOk="0">
                        <a:moveTo>
                          <a:pt x="21594" y="11688"/>
                        </a:moveTo>
                        <a:cubicBezTo>
                          <a:pt x="21595" y="17652"/>
                          <a:pt x="16761" y="22486"/>
                          <a:pt x="10798" y="22486"/>
                        </a:cubicBezTo>
                        <a:cubicBezTo>
                          <a:pt x="4835" y="22487"/>
                          <a:pt x="0" y="17653"/>
                          <a:pt x="0" y="11690"/>
                        </a:cubicBezTo>
                        <a:cubicBezTo>
                          <a:pt x="0" y="5727"/>
                          <a:pt x="4833" y="892"/>
                          <a:pt x="10796" y="892"/>
                        </a:cubicBezTo>
                        <a:cubicBezTo>
                          <a:pt x="10797" y="892"/>
                          <a:pt x="10797" y="892"/>
                          <a:pt x="10797" y="892"/>
                        </a:cubicBezTo>
                        <a:cubicBezTo>
                          <a:pt x="16760" y="892"/>
                          <a:pt x="21594" y="5726"/>
                          <a:pt x="21594" y="11688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722" name="Google Shape;1722;p34"/>
                  <p:cNvSpPr/>
                  <p:nvPr/>
                </p:nvSpPr>
                <p:spPr>
                  <a:xfrm>
                    <a:off x="6011222" y="5498359"/>
                    <a:ext cx="37736" cy="3773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7736" h="37736" extrusionOk="0">
                        <a:moveTo>
                          <a:pt x="37736" y="19759"/>
                        </a:moveTo>
                        <a:cubicBezTo>
                          <a:pt x="37737" y="30180"/>
                          <a:pt x="29290" y="38628"/>
                          <a:pt x="18869" y="38628"/>
                        </a:cubicBezTo>
                        <a:cubicBezTo>
                          <a:pt x="8448" y="38629"/>
                          <a:pt x="0" y="30182"/>
                          <a:pt x="0" y="19761"/>
                        </a:cubicBezTo>
                        <a:cubicBezTo>
                          <a:pt x="0" y="9340"/>
                          <a:pt x="8447" y="893"/>
                          <a:pt x="18867" y="892"/>
                        </a:cubicBezTo>
                        <a:cubicBezTo>
                          <a:pt x="18868" y="892"/>
                          <a:pt x="18868" y="892"/>
                          <a:pt x="18868" y="892"/>
                        </a:cubicBezTo>
                        <a:cubicBezTo>
                          <a:pt x="29288" y="892"/>
                          <a:pt x="37736" y="9339"/>
                          <a:pt x="37736" y="19759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723" name="Google Shape;1723;p34"/>
                  <p:cNvSpPr/>
                  <p:nvPr/>
                </p:nvSpPr>
                <p:spPr>
                  <a:xfrm>
                    <a:off x="6073971" y="5468107"/>
                    <a:ext cx="15650" cy="156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650" h="15650" extrusionOk="0">
                        <a:moveTo>
                          <a:pt x="15651" y="8717"/>
                        </a:moveTo>
                        <a:cubicBezTo>
                          <a:pt x="15651" y="13039"/>
                          <a:pt x="12148" y="16543"/>
                          <a:pt x="7826" y="16543"/>
                        </a:cubicBezTo>
                        <a:cubicBezTo>
                          <a:pt x="3504" y="16543"/>
                          <a:pt x="0" y="13040"/>
                          <a:pt x="0" y="8718"/>
                        </a:cubicBezTo>
                        <a:cubicBezTo>
                          <a:pt x="0" y="4396"/>
                          <a:pt x="3503" y="892"/>
                          <a:pt x="7825" y="892"/>
                        </a:cubicBezTo>
                        <a:cubicBezTo>
                          <a:pt x="12147" y="892"/>
                          <a:pt x="15651" y="4395"/>
                          <a:pt x="15651" y="8717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724" name="Google Shape;1724;p34"/>
                  <p:cNvSpPr/>
                  <p:nvPr/>
                </p:nvSpPr>
                <p:spPr>
                  <a:xfrm>
                    <a:off x="6125115" y="5509401"/>
                    <a:ext cx="15650" cy="156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650" h="15650" extrusionOk="0">
                        <a:moveTo>
                          <a:pt x="15651" y="8717"/>
                        </a:moveTo>
                        <a:cubicBezTo>
                          <a:pt x="15651" y="13039"/>
                          <a:pt x="12148" y="16542"/>
                          <a:pt x="7826" y="16543"/>
                        </a:cubicBezTo>
                        <a:cubicBezTo>
                          <a:pt x="3504" y="16543"/>
                          <a:pt x="0" y="13040"/>
                          <a:pt x="0" y="8718"/>
                        </a:cubicBezTo>
                        <a:cubicBezTo>
                          <a:pt x="0" y="4396"/>
                          <a:pt x="3503" y="892"/>
                          <a:pt x="7825" y="892"/>
                        </a:cubicBezTo>
                        <a:cubicBezTo>
                          <a:pt x="12147" y="892"/>
                          <a:pt x="15650" y="4395"/>
                          <a:pt x="15651" y="8717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</p:grpSp>
          <p:grpSp>
            <p:nvGrpSpPr>
              <p:cNvPr id="1725" name="Google Shape;1725;p34"/>
              <p:cNvGrpSpPr/>
              <p:nvPr/>
            </p:nvGrpSpPr>
            <p:grpSpPr>
              <a:xfrm>
                <a:off x="2406680" y="3391653"/>
                <a:ext cx="141845" cy="681707"/>
                <a:chOff x="6025936" y="5122132"/>
                <a:chExt cx="92077" cy="442523"/>
              </a:xfrm>
            </p:grpSpPr>
            <p:grpSp>
              <p:nvGrpSpPr>
                <p:cNvPr id="1726" name="Google Shape;1726;p34"/>
                <p:cNvGrpSpPr/>
                <p:nvPr/>
              </p:nvGrpSpPr>
              <p:grpSpPr>
                <a:xfrm>
                  <a:off x="6065649" y="5186362"/>
                  <a:ext cx="52364" cy="378293"/>
                  <a:chOff x="6065649" y="5186362"/>
                  <a:chExt cx="52364" cy="378293"/>
                </a:xfrm>
              </p:grpSpPr>
              <p:sp>
                <p:nvSpPr>
                  <p:cNvPr id="1727" name="Google Shape;1727;p34"/>
                  <p:cNvSpPr/>
                  <p:nvPr/>
                </p:nvSpPr>
                <p:spPr>
                  <a:xfrm>
                    <a:off x="6065649" y="5186363"/>
                    <a:ext cx="52363" cy="37829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2363" h="378292" extrusionOk="0">
                        <a:moveTo>
                          <a:pt x="26952" y="369974"/>
                        </a:moveTo>
                        <a:cubicBezTo>
                          <a:pt x="31880" y="324132"/>
                          <a:pt x="48081" y="137125"/>
                          <a:pt x="556" y="12127"/>
                        </a:cubicBezTo>
                        <a:cubicBezTo>
                          <a:pt x="-714" y="8850"/>
                          <a:pt x="239" y="5129"/>
                          <a:pt x="2928" y="2866"/>
                        </a:cubicBezTo>
                        <a:lnTo>
                          <a:pt x="2927" y="2866"/>
                        </a:lnTo>
                        <a:cubicBezTo>
                          <a:pt x="6448" y="-111"/>
                          <a:pt x="11715" y="329"/>
                          <a:pt x="14692" y="3849"/>
                        </a:cubicBezTo>
                        <a:cubicBezTo>
                          <a:pt x="15462" y="4760"/>
                          <a:pt x="16028" y="5825"/>
                          <a:pt x="16352" y="6972"/>
                        </a:cubicBezTo>
                        <a:cubicBezTo>
                          <a:pt x="28904" y="51195"/>
                          <a:pt x="68080" y="207888"/>
                          <a:pt x="45469" y="371704"/>
                        </a:cubicBezTo>
                        <a:cubicBezTo>
                          <a:pt x="44933" y="375483"/>
                          <a:pt x="41926" y="378432"/>
                          <a:pt x="38137" y="378894"/>
                        </a:cubicBezTo>
                        <a:lnTo>
                          <a:pt x="36264" y="379121"/>
                        </a:lnTo>
                        <a:cubicBezTo>
                          <a:pt x="31696" y="379686"/>
                          <a:pt x="27535" y="376440"/>
                          <a:pt x="26969" y="371872"/>
                        </a:cubicBezTo>
                        <a:cubicBezTo>
                          <a:pt x="26891" y="371242"/>
                          <a:pt x="26886" y="370605"/>
                          <a:pt x="26952" y="369974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728" name="Google Shape;1728;p34"/>
                  <p:cNvSpPr/>
                  <p:nvPr/>
                </p:nvSpPr>
                <p:spPr>
                  <a:xfrm>
                    <a:off x="6070470" y="5186362"/>
                    <a:ext cx="47543" cy="37822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7543" h="378228" extrusionOk="0">
                        <a:moveTo>
                          <a:pt x="11532" y="6973"/>
                        </a:moveTo>
                        <a:cubicBezTo>
                          <a:pt x="10276" y="2535"/>
                          <a:pt x="5661" y="-46"/>
                          <a:pt x="1223" y="1209"/>
                        </a:cubicBezTo>
                        <a:cubicBezTo>
                          <a:pt x="804" y="1328"/>
                          <a:pt x="395" y="1479"/>
                          <a:pt x="0" y="1661"/>
                        </a:cubicBezTo>
                        <a:cubicBezTo>
                          <a:pt x="3174" y="2169"/>
                          <a:pt x="5765" y="4473"/>
                          <a:pt x="6642" y="7565"/>
                        </a:cubicBezTo>
                        <a:cubicBezTo>
                          <a:pt x="19195" y="51788"/>
                          <a:pt x="58371" y="208480"/>
                          <a:pt x="35759" y="372296"/>
                        </a:cubicBezTo>
                        <a:cubicBezTo>
                          <a:pt x="35294" y="375404"/>
                          <a:pt x="33123" y="377987"/>
                          <a:pt x="30141" y="378980"/>
                        </a:cubicBezTo>
                        <a:cubicBezTo>
                          <a:pt x="30571" y="379064"/>
                          <a:pt x="31006" y="379111"/>
                          <a:pt x="31444" y="379120"/>
                        </a:cubicBezTo>
                        <a:lnTo>
                          <a:pt x="33316" y="378894"/>
                        </a:lnTo>
                        <a:cubicBezTo>
                          <a:pt x="37105" y="378432"/>
                          <a:pt x="40112" y="375484"/>
                          <a:pt x="40649" y="371704"/>
                        </a:cubicBezTo>
                        <a:cubicBezTo>
                          <a:pt x="63260" y="207888"/>
                          <a:pt x="24084" y="51196"/>
                          <a:pt x="11532" y="6973"/>
                        </a:cubicBezTo>
                        <a:close/>
                      </a:path>
                    </a:pathLst>
                  </a:custGeom>
                  <a:solidFill>
                    <a:srgbClr val="2B0759">
                      <a:alpha val="1013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grpSp>
              <p:nvGrpSpPr>
                <p:cNvPr id="1729" name="Google Shape;1729;p34"/>
                <p:cNvGrpSpPr/>
                <p:nvPr/>
              </p:nvGrpSpPr>
              <p:grpSpPr>
                <a:xfrm>
                  <a:off x="6025936" y="5122132"/>
                  <a:ext cx="67443" cy="86252"/>
                  <a:chOff x="6025936" y="5122132"/>
                  <a:chExt cx="67443" cy="86252"/>
                </a:xfrm>
              </p:grpSpPr>
              <p:sp>
                <p:nvSpPr>
                  <p:cNvPr id="1730" name="Google Shape;1730;p34"/>
                  <p:cNvSpPr/>
                  <p:nvPr/>
                </p:nvSpPr>
                <p:spPr>
                  <a:xfrm>
                    <a:off x="6025936" y="5122132"/>
                    <a:ext cx="67443" cy="8625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443" h="86252" extrusionOk="0">
                        <a:moveTo>
                          <a:pt x="22901" y="81823"/>
                        </a:moveTo>
                        <a:cubicBezTo>
                          <a:pt x="5142" y="69137"/>
                          <a:pt x="-9869" y="45184"/>
                          <a:pt x="8130" y="892"/>
                        </a:cubicBezTo>
                        <a:cubicBezTo>
                          <a:pt x="14149" y="17134"/>
                          <a:pt x="27752" y="29391"/>
                          <a:pt x="44531" y="33691"/>
                        </a:cubicBezTo>
                        <a:cubicBezTo>
                          <a:pt x="52922" y="35583"/>
                          <a:pt x="60099" y="40982"/>
                          <a:pt x="64244" y="48519"/>
                        </a:cubicBezTo>
                        <a:cubicBezTo>
                          <a:pt x="77664" y="73494"/>
                          <a:pt x="45971" y="98303"/>
                          <a:pt x="22901" y="81823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  <p:sp>
                <p:nvSpPr>
                  <p:cNvPr id="1731" name="Google Shape;1731;p34"/>
                  <p:cNvSpPr/>
                  <p:nvPr/>
                </p:nvSpPr>
                <p:spPr>
                  <a:xfrm>
                    <a:off x="6029637" y="5138055"/>
                    <a:ext cx="38716" cy="6315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716" h="63151" extrusionOk="0">
                        <a:moveTo>
                          <a:pt x="2347" y="892"/>
                        </a:moveTo>
                        <a:cubicBezTo>
                          <a:pt x="2347" y="892"/>
                          <a:pt x="-10716" y="42265"/>
                          <a:pt x="24794" y="63970"/>
                        </a:cubicBezTo>
                        <a:cubicBezTo>
                          <a:pt x="24794" y="63970"/>
                          <a:pt x="36159" y="65391"/>
                          <a:pt x="38717" y="55730"/>
                        </a:cubicBezTo>
                        <a:cubicBezTo>
                          <a:pt x="38717" y="55730"/>
                          <a:pt x="1495" y="45785"/>
                          <a:pt x="2347" y="892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962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  <a:sym typeface="Calibri" panose="020F0502020204030204"/>
                    </a:endParaRPr>
                  </a:p>
                </p:txBody>
              </p:sp>
            </p:grpSp>
            <p:sp>
              <p:nvSpPr>
                <p:cNvPr id="1732" name="Google Shape;1732;p34"/>
                <p:cNvSpPr/>
                <p:nvPr/>
              </p:nvSpPr>
              <p:spPr>
                <a:xfrm>
                  <a:off x="6028657" y="5138055"/>
                  <a:ext cx="25773" cy="63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773" h="63078" extrusionOk="0">
                      <a:moveTo>
                        <a:pt x="3327" y="892"/>
                      </a:moveTo>
                      <a:cubicBezTo>
                        <a:pt x="2692" y="3819"/>
                        <a:pt x="2266" y="6787"/>
                        <a:pt x="2053" y="9774"/>
                      </a:cubicBezTo>
                      <a:cubicBezTo>
                        <a:pt x="1776" y="12732"/>
                        <a:pt x="1688" y="15705"/>
                        <a:pt x="1791" y="18674"/>
                      </a:cubicBezTo>
                      <a:cubicBezTo>
                        <a:pt x="1973" y="24571"/>
                        <a:pt x="3004" y="30411"/>
                        <a:pt x="4851" y="36014"/>
                      </a:cubicBezTo>
                      <a:cubicBezTo>
                        <a:pt x="5765" y="38802"/>
                        <a:pt x="6899" y="41514"/>
                        <a:pt x="8241" y="44124"/>
                      </a:cubicBezTo>
                      <a:cubicBezTo>
                        <a:pt x="9661" y="46699"/>
                        <a:pt x="11273" y="49163"/>
                        <a:pt x="13065" y="51495"/>
                      </a:cubicBezTo>
                      <a:cubicBezTo>
                        <a:pt x="16748" y="56182"/>
                        <a:pt x="21019" y="60375"/>
                        <a:pt x="25774" y="63970"/>
                      </a:cubicBezTo>
                      <a:cubicBezTo>
                        <a:pt x="24493" y="63192"/>
                        <a:pt x="23218" y="62391"/>
                        <a:pt x="21950" y="61565"/>
                      </a:cubicBezTo>
                      <a:cubicBezTo>
                        <a:pt x="20643" y="60798"/>
                        <a:pt x="19400" y="59927"/>
                        <a:pt x="18233" y="58959"/>
                      </a:cubicBezTo>
                      <a:cubicBezTo>
                        <a:pt x="15859" y="57053"/>
                        <a:pt x="13667" y="54929"/>
                        <a:pt x="11686" y="52615"/>
                      </a:cubicBezTo>
                      <a:cubicBezTo>
                        <a:pt x="9663" y="50313"/>
                        <a:pt x="7867" y="47821"/>
                        <a:pt x="6322" y="45173"/>
                      </a:cubicBezTo>
                      <a:cubicBezTo>
                        <a:pt x="4867" y="42470"/>
                        <a:pt x="3643" y="39650"/>
                        <a:pt x="2661" y="36742"/>
                      </a:cubicBezTo>
                      <a:cubicBezTo>
                        <a:pt x="738" y="30921"/>
                        <a:pt x="-155" y="24809"/>
                        <a:pt x="22" y="18681"/>
                      </a:cubicBezTo>
                      <a:cubicBezTo>
                        <a:pt x="133" y="12610"/>
                        <a:pt x="1250" y="6598"/>
                        <a:pt x="3327" y="892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1733" name="Google Shape;1733;p34"/>
              <p:cNvSpPr/>
              <p:nvPr/>
            </p:nvSpPr>
            <p:spPr>
              <a:xfrm>
                <a:off x="2407828" y="3629504"/>
                <a:ext cx="227784" cy="43858"/>
              </a:xfrm>
              <a:custGeom>
                <a:avLst/>
                <a:gdLst/>
                <a:ahLst/>
                <a:cxnLst/>
                <a:rect l="l" t="t" r="r" b="b"/>
                <a:pathLst>
                  <a:path w="147912" h="28479" extrusionOk="0">
                    <a:moveTo>
                      <a:pt x="4988" y="0"/>
                    </a:moveTo>
                    <a:lnTo>
                      <a:pt x="142925" y="0"/>
                    </a:lnTo>
                    <a:cubicBezTo>
                      <a:pt x="145679" y="0"/>
                      <a:pt x="147913" y="2233"/>
                      <a:pt x="147913" y="4988"/>
                    </a:cubicBezTo>
                    <a:lnTo>
                      <a:pt x="147912" y="23492"/>
                    </a:lnTo>
                    <a:cubicBezTo>
                      <a:pt x="147912" y="26247"/>
                      <a:pt x="145679" y="28480"/>
                      <a:pt x="142924" y="28480"/>
                    </a:cubicBezTo>
                    <a:lnTo>
                      <a:pt x="4988" y="28480"/>
                    </a:lnTo>
                    <a:cubicBezTo>
                      <a:pt x="2233" y="28480"/>
                      <a:pt x="0" y="26247"/>
                      <a:pt x="0" y="23492"/>
                    </a:cubicBezTo>
                    <a:lnTo>
                      <a:pt x="0" y="4988"/>
                    </a:lnTo>
                    <a:cubicBezTo>
                      <a:pt x="0" y="2234"/>
                      <a:pt x="2233" y="0"/>
                      <a:pt x="498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734" name="Google Shape;1734;p34"/>
              <p:cNvSpPr/>
              <p:nvPr/>
            </p:nvSpPr>
            <p:spPr>
              <a:xfrm>
                <a:off x="2357406" y="3840238"/>
                <a:ext cx="329400" cy="15468"/>
              </a:xfrm>
              <a:custGeom>
                <a:avLst/>
                <a:gdLst/>
                <a:ahLst/>
                <a:cxnLst/>
                <a:rect l="l" t="t" r="r" b="b"/>
                <a:pathLst>
                  <a:path w="213896" h="10044" extrusionOk="0">
                    <a:moveTo>
                      <a:pt x="213897" y="892"/>
                    </a:moveTo>
                    <a:cubicBezTo>
                      <a:pt x="213651" y="2057"/>
                      <a:pt x="212378" y="2520"/>
                      <a:pt x="211415" y="2985"/>
                    </a:cubicBezTo>
                    <a:cubicBezTo>
                      <a:pt x="210369" y="3413"/>
                      <a:pt x="209294" y="3769"/>
                      <a:pt x="208199" y="4051"/>
                    </a:cubicBezTo>
                    <a:cubicBezTo>
                      <a:pt x="206016" y="4637"/>
                      <a:pt x="203801" y="5098"/>
                      <a:pt x="201576" y="5488"/>
                    </a:cubicBezTo>
                    <a:cubicBezTo>
                      <a:pt x="197126" y="6282"/>
                      <a:pt x="192641" y="6852"/>
                      <a:pt x="188152" y="7363"/>
                    </a:cubicBezTo>
                    <a:cubicBezTo>
                      <a:pt x="179167" y="8332"/>
                      <a:pt x="170151" y="8970"/>
                      <a:pt x="161130" y="9476"/>
                    </a:cubicBezTo>
                    <a:cubicBezTo>
                      <a:pt x="143088" y="10472"/>
                      <a:pt x="125017" y="10880"/>
                      <a:pt x="106948" y="10937"/>
                    </a:cubicBezTo>
                    <a:cubicBezTo>
                      <a:pt x="88880" y="10883"/>
                      <a:pt x="70809" y="10472"/>
                      <a:pt x="52766" y="9477"/>
                    </a:cubicBezTo>
                    <a:cubicBezTo>
                      <a:pt x="43746" y="8971"/>
                      <a:pt x="34730" y="8332"/>
                      <a:pt x="25744" y="7364"/>
                    </a:cubicBezTo>
                    <a:cubicBezTo>
                      <a:pt x="21256" y="6853"/>
                      <a:pt x="16771" y="6283"/>
                      <a:pt x="12321" y="5489"/>
                    </a:cubicBezTo>
                    <a:cubicBezTo>
                      <a:pt x="10095" y="5099"/>
                      <a:pt x="7880" y="4637"/>
                      <a:pt x="5698" y="4051"/>
                    </a:cubicBezTo>
                    <a:cubicBezTo>
                      <a:pt x="4602" y="3770"/>
                      <a:pt x="3527" y="3413"/>
                      <a:pt x="2481" y="2985"/>
                    </a:cubicBezTo>
                    <a:cubicBezTo>
                      <a:pt x="1518" y="2520"/>
                      <a:pt x="245" y="2057"/>
                      <a:pt x="0" y="892"/>
                    </a:cubicBezTo>
                    <a:cubicBezTo>
                      <a:pt x="261" y="2050"/>
                      <a:pt x="1532" y="2491"/>
                      <a:pt x="2499" y="2942"/>
                    </a:cubicBezTo>
                    <a:cubicBezTo>
                      <a:pt x="3549" y="3354"/>
                      <a:pt x="4625" y="3695"/>
                      <a:pt x="5722" y="3960"/>
                    </a:cubicBezTo>
                    <a:cubicBezTo>
                      <a:pt x="7908" y="4514"/>
                      <a:pt x="10125" y="4945"/>
                      <a:pt x="12353" y="5303"/>
                    </a:cubicBezTo>
                    <a:cubicBezTo>
                      <a:pt x="16806" y="6034"/>
                      <a:pt x="21294" y="6541"/>
                      <a:pt x="25784" y="6990"/>
                    </a:cubicBezTo>
                    <a:cubicBezTo>
                      <a:pt x="34765" y="7903"/>
                      <a:pt x="43777" y="8505"/>
                      <a:pt x="52793" y="8965"/>
                    </a:cubicBezTo>
                    <a:cubicBezTo>
                      <a:pt x="70829" y="9875"/>
                      <a:pt x="88891" y="10195"/>
                      <a:pt x="106948" y="10169"/>
                    </a:cubicBezTo>
                    <a:cubicBezTo>
                      <a:pt x="125005" y="10198"/>
                      <a:pt x="143068" y="9875"/>
                      <a:pt x="161103" y="8966"/>
                    </a:cubicBezTo>
                    <a:cubicBezTo>
                      <a:pt x="170120" y="8506"/>
                      <a:pt x="179132" y="7902"/>
                      <a:pt x="188113" y="6991"/>
                    </a:cubicBezTo>
                    <a:cubicBezTo>
                      <a:pt x="192603" y="6542"/>
                      <a:pt x="197091" y="6035"/>
                      <a:pt x="201544" y="5304"/>
                    </a:cubicBezTo>
                    <a:cubicBezTo>
                      <a:pt x="203772" y="4945"/>
                      <a:pt x="205989" y="4515"/>
                      <a:pt x="208175" y="3960"/>
                    </a:cubicBezTo>
                    <a:cubicBezTo>
                      <a:pt x="209271" y="3695"/>
                      <a:pt x="210348" y="3354"/>
                      <a:pt x="211398" y="2942"/>
                    </a:cubicBezTo>
                    <a:cubicBezTo>
                      <a:pt x="212364" y="2491"/>
                      <a:pt x="213636" y="2050"/>
                      <a:pt x="213897" y="892"/>
                    </a:cubicBezTo>
                    <a:close/>
                  </a:path>
                </a:pathLst>
              </a:custGeom>
              <a:solidFill>
                <a:srgbClr val="40BDA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grpSp>
            <p:nvGrpSpPr>
              <p:cNvPr id="1735" name="Google Shape;1735;p34"/>
              <p:cNvGrpSpPr/>
              <p:nvPr/>
            </p:nvGrpSpPr>
            <p:grpSpPr>
              <a:xfrm>
                <a:off x="2300964" y="3677231"/>
                <a:ext cx="441671" cy="416088"/>
                <a:chOff x="5957311" y="5307512"/>
                <a:chExt cx="286706" cy="270099"/>
              </a:xfrm>
            </p:grpSpPr>
            <p:sp>
              <p:nvSpPr>
                <p:cNvPr id="1736" name="Google Shape;1736;p34"/>
                <p:cNvSpPr/>
                <p:nvPr/>
              </p:nvSpPr>
              <p:spPr>
                <a:xfrm>
                  <a:off x="5957311" y="5307512"/>
                  <a:ext cx="126155" cy="2700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6155" h="270099" extrusionOk="0">
                      <a:moveTo>
                        <a:pt x="0" y="270992"/>
                      </a:moveTo>
                      <a:lnTo>
                        <a:pt x="0" y="151257"/>
                      </a:lnTo>
                      <a:cubicBezTo>
                        <a:pt x="0" y="143619"/>
                        <a:pt x="2240" y="136149"/>
                        <a:pt x="6442" y="129772"/>
                      </a:cubicBezTo>
                      <a:lnTo>
                        <a:pt x="92628" y="892"/>
                      </a:lnTo>
                      <a:lnTo>
                        <a:pt x="126156" y="892"/>
                      </a:lnTo>
                      <a:lnTo>
                        <a:pt x="41333" y="127515"/>
                      </a:lnTo>
                      <a:cubicBezTo>
                        <a:pt x="31297" y="142334"/>
                        <a:pt x="24198" y="158940"/>
                        <a:pt x="20421" y="176434"/>
                      </a:cubicBezTo>
                      <a:close/>
                    </a:path>
                  </a:pathLst>
                </a:custGeom>
                <a:solidFill>
                  <a:srgbClr val="FFFFFF">
                    <a:alpha val="30379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737" name="Google Shape;1737;p34"/>
                <p:cNvSpPr/>
                <p:nvPr/>
              </p:nvSpPr>
              <p:spPr>
                <a:xfrm>
                  <a:off x="6117861" y="5307512"/>
                  <a:ext cx="126156" cy="2700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6156" h="270099" extrusionOk="0">
                      <a:moveTo>
                        <a:pt x="126156" y="270992"/>
                      </a:moveTo>
                      <a:lnTo>
                        <a:pt x="126156" y="151257"/>
                      </a:lnTo>
                      <a:cubicBezTo>
                        <a:pt x="126156" y="143619"/>
                        <a:pt x="123916" y="136150"/>
                        <a:pt x="119714" y="129772"/>
                      </a:cubicBezTo>
                      <a:lnTo>
                        <a:pt x="33528" y="892"/>
                      </a:lnTo>
                      <a:lnTo>
                        <a:pt x="0" y="892"/>
                      </a:lnTo>
                      <a:lnTo>
                        <a:pt x="84823" y="127515"/>
                      </a:lnTo>
                      <a:cubicBezTo>
                        <a:pt x="94858" y="142334"/>
                        <a:pt x="101957" y="158940"/>
                        <a:pt x="105735" y="176434"/>
                      </a:cubicBezTo>
                      <a:close/>
                    </a:path>
                  </a:pathLst>
                </a:custGeom>
                <a:solidFill>
                  <a:srgbClr val="FFFFFF">
                    <a:alpha val="30379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  <p:sp>
            <p:nvSpPr>
              <p:cNvPr id="1738" name="Google Shape;1738;p34"/>
              <p:cNvSpPr/>
              <p:nvPr/>
            </p:nvSpPr>
            <p:spPr>
              <a:xfrm>
                <a:off x="2300921" y="3694919"/>
                <a:ext cx="142193" cy="378230"/>
              </a:xfrm>
              <a:custGeom>
                <a:avLst/>
                <a:gdLst/>
                <a:ahLst/>
                <a:cxnLst/>
                <a:rect l="l" t="t" r="r" b="b"/>
                <a:pathLst>
                  <a:path w="92333" h="245604" extrusionOk="0">
                    <a:moveTo>
                      <a:pt x="92333" y="892"/>
                    </a:moveTo>
                    <a:cubicBezTo>
                      <a:pt x="80082" y="20009"/>
                      <a:pt x="67552" y="38936"/>
                      <a:pt x="54980" y="57835"/>
                    </a:cubicBezTo>
                    <a:lnTo>
                      <a:pt x="16948" y="114316"/>
                    </a:lnTo>
                    <a:cubicBezTo>
                      <a:pt x="15375" y="116647"/>
                      <a:pt x="13675" y="119018"/>
                      <a:pt x="12193" y="121308"/>
                    </a:cubicBezTo>
                    <a:cubicBezTo>
                      <a:pt x="7733" y="128342"/>
                      <a:pt x="4909" y="136288"/>
                      <a:pt x="3927" y="144558"/>
                    </a:cubicBezTo>
                    <a:cubicBezTo>
                      <a:pt x="3335" y="150001"/>
                      <a:pt x="3471" y="155792"/>
                      <a:pt x="3236" y="161434"/>
                    </a:cubicBezTo>
                    <a:lnTo>
                      <a:pt x="2708" y="178449"/>
                    </a:lnTo>
                    <a:lnTo>
                      <a:pt x="1517" y="212476"/>
                    </a:lnTo>
                    <a:lnTo>
                      <a:pt x="0" y="246496"/>
                    </a:lnTo>
                    <a:lnTo>
                      <a:pt x="8" y="212442"/>
                    </a:lnTo>
                    <a:lnTo>
                      <a:pt x="340" y="178396"/>
                    </a:lnTo>
                    <a:lnTo>
                      <a:pt x="574" y="161374"/>
                    </a:lnTo>
                    <a:cubicBezTo>
                      <a:pt x="768" y="155681"/>
                      <a:pt x="565" y="150091"/>
                      <a:pt x="1143" y="144239"/>
                    </a:cubicBezTo>
                    <a:cubicBezTo>
                      <a:pt x="2106" y="135528"/>
                      <a:pt x="5010" y="127144"/>
                      <a:pt x="9643" y="119704"/>
                    </a:cubicBezTo>
                    <a:cubicBezTo>
                      <a:pt x="11228" y="117219"/>
                      <a:pt x="12813" y="114962"/>
                      <a:pt x="14406" y="112584"/>
                    </a:cubicBezTo>
                    <a:lnTo>
                      <a:pt x="53031" y="56507"/>
                    </a:lnTo>
                    <a:cubicBezTo>
                      <a:pt x="66010" y="37886"/>
                      <a:pt x="79032" y="19294"/>
                      <a:pt x="92333" y="892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739" name="Google Shape;1739;p34"/>
              <p:cNvSpPr/>
              <p:nvPr/>
            </p:nvSpPr>
            <p:spPr>
              <a:xfrm>
                <a:off x="2357446" y="3825441"/>
                <a:ext cx="329401" cy="29753"/>
              </a:xfrm>
              <a:custGeom>
                <a:avLst/>
                <a:gdLst/>
                <a:ahLst/>
                <a:cxnLst/>
                <a:rect l="l" t="t" r="r" b="b"/>
                <a:pathLst>
                  <a:path w="213897" h="19320" extrusionOk="0">
                    <a:moveTo>
                      <a:pt x="213898" y="9660"/>
                    </a:moveTo>
                    <a:cubicBezTo>
                      <a:pt x="213898" y="14995"/>
                      <a:pt x="166015" y="19321"/>
                      <a:pt x="106949" y="19321"/>
                    </a:cubicBezTo>
                    <a:cubicBezTo>
                      <a:pt x="47883" y="19321"/>
                      <a:pt x="0" y="14995"/>
                      <a:pt x="0" y="9660"/>
                    </a:cubicBezTo>
                    <a:cubicBezTo>
                      <a:pt x="0" y="4325"/>
                      <a:pt x="47882" y="0"/>
                      <a:pt x="106949" y="0"/>
                    </a:cubicBezTo>
                    <a:cubicBezTo>
                      <a:pt x="166015" y="0"/>
                      <a:pt x="213898" y="4325"/>
                      <a:pt x="213898" y="9660"/>
                    </a:cubicBezTo>
                    <a:close/>
                  </a:path>
                </a:pathLst>
              </a:custGeom>
              <a:solidFill>
                <a:srgbClr val="2B0759">
                  <a:alpha val="1013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740" name="Google Shape;1740;p34"/>
              <p:cNvSpPr/>
              <p:nvPr/>
            </p:nvSpPr>
            <p:spPr>
              <a:xfrm>
                <a:off x="2049497" y="2495233"/>
                <a:ext cx="944297" cy="108455"/>
              </a:xfrm>
              <a:custGeom>
                <a:avLst/>
                <a:gdLst/>
                <a:ahLst/>
                <a:cxnLst/>
                <a:rect l="l" t="t" r="r" b="b"/>
                <a:pathLst>
                  <a:path w="613180" h="70425" extrusionOk="0">
                    <a:moveTo>
                      <a:pt x="613181" y="36104"/>
                    </a:moveTo>
                    <a:cubicBezTo>
                      <a:pt x="613181" y="55552"/>
                      <a:pt x="475916" y="71317"/>
                      <a:pt x="306590" y="71317"/>
                    </a:cubicBezTo>
                    <a:cubicBezTo>
                      <a:pt x="137265" y="71317"/>
                      <a:pt x="0" y="55552"/>
                      <a:pt x="0" y="36104"/>
                    </a:cubicBezTo>
                    <a:cubicBezTo>
                      <a:pt x="0" y="16657"/>
                      <a:pt x="137266" y="892"/>
                      <a:pt x="306590" y="892"/>
                    </a:cubicBezTo>
                    <a:cubicBezTo>
                      <a:pt x="475915" y="892"/>
                      <a:pt x="613181" y="16657"/>
                      <a:pt x="613181" y="36104"/>
                    </a:cubicBezTo>
                    <a:close/>
                  </a:path>
                </a:pathLst>
              </a:custGeom>
              <a:solidFill>
                <a:srgbClr val="2B0759">
                  <a:alpha val="1013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</p:grpSp>
      <p:grpSp>
        <p:nvGrpSpPr>
          <p:cNvPr id="1741" name="Google Shape;1741;p34"/>
          <p:cNvGrpSpPr/>
          <p:nvPr/>
        </p:nvGrpSpPr>
        <p:grpSpPr>
          <a:xfrm>
            <a:off x="4069057" y="539508"/>
            <a:ext cx="4586391" cy="4283832"/>
            <a:chOff x="4069057" y="539508"/>
            <a:chExt cx="4586391" cy="4283832"/>
          </a:xfrm>
        </p:grpSpPr>
        <p:sp>
          <p:nvSpPr>
            <p:cNvPr id="1742" name="Google Shape;1742;p34"/>
            <p:cNvSpPr/>
            <p:nvPr/>
          </p:nvSpPr>
          <p:spPr>
            <a:xfrm>
              <a:off x="4069057" y="2422910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5541"/>
                  </a:moveTo>
                  <a:cubicBezTo>
                    <a:pt x="31082" y="24124"/>
                    <a:pt x="24124" y="31082"/>
                    <a:pt x="15541" y="31082"/>
                  </a:cubicBezTo>
                  <a:cubicBezTo>
                    <a:pt x="6958" y="31082"/>
                    <a:pt x="0" y="24124"/>
                    <a:pt x="0" y="15541"/>
                  </a:cubicBezTo>
                  <a:cubicBezTo>
                    <a:pt x="0" y="6958"/>
                    <a:pt x="6958" y="0"/>
                    <a:pt x="15541" y="0"/>
                  </a:cubicBezTo>
                  <a:cubicBezTo>
                    <a:pt x="24124" y="0"/>
                    <a:pt x="31082" y="6958"/>
                    <a:pt x="31082" y="155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743" name="Google Shape;1743;p34"/>
            <p:cNvSpPr/>
            <p:nvPr/>
          </p:nvSpPr>
          <p:spPr>
            <a:xfrm>
              <a:off x="6708190" y="4251677"/>
              <a:ext cx="59367" cy="59367"/>
            </a:xfrm>
            <a:custGeom>
              <a:avLst/>
              <a:gdLst/>
              <a:ahLst/>
              <a:cxnLst/>
              <a:rect l="l" t="t" r="r" b="b"/>
              <a:pathLst>
                <a:path w="31082" h="31082" extrusionOk="0">
                  <a:moveTo>
                    <a:pt x="31082" y="16433"/>
                  </a:moveTo>
                  <a:cubicBezTo>
                    <a:pt x="31082" y="25016"/>
                    <a:pt x="24125" y="31975"/>
                    <a:pt x="15541" y="31975"/>
                  </a:cubicBezTo>
                  <a:cubicBezTo>
                    <a:pt x="6958" y="31975"/>
                    <a:pt x="0" y="25017"/>
                    <a:pt x="0" y="16433"/>
                  </a:cubicBezTo>
                  <a:cubicBezTo>
                    <a:pt x="0" y="7850"/>
                    <a:pt x="6958" y="892"/>
                    <a:pt x="15541" y="892"/>
                  </a:cubicBezTo>
                  <a:cubicBezTo>
                    <a:pt x="15541" y="892"/>
                    <a:pt x="15541" y="892"/>
                    <a:pt x="15542" y="892"/>
                  </a:cubicBezTo>
                  <a:cubicBezTo>
                    <a:pt x="24125" y="892"/>
                    <a:pt x="31082" y="7850"/>
                    <a:pt x="31083" y="16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1744" name="Google Shape;1744;p34"/>
            <p:cNvGrpSpPr/>
            <p:nvPr/>
          </p:nvGrpSpPr>
          <p:grpSpPr>
            <a:xfrm rot="-1713531">
              <a:off x="7923250" y="4262029"/>
              <a:ext cx="670975" cy="426899"/>
              <a:chOff x="6780936" y="4251465"/>
              <a:chExt cx="409403" cy="260477"/>
            </a:xfrm>
          </p:grpSpPr>
          <p:sp>
            <p:nvSpPr>
              <p:cNvPr id="1745" name="Google Shape;1745;p34"/>
              <p:cNvSpPr/>
              <p:nvPr/>
            </p:nvSpPr>
            <p:spPr>
              <a:xfrm>
                <a:off x="6780936" y="4251465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9"/>
                    </a:moveTo>
                    <a:lnTo>
                      <a:pt x="126613" y="0"/>
                    </a:lnTo>
                    <a:lnTo>
                      <a:pt x="19317" y="39638"/>
                    </a:lnTo>
                    <a:lnTo>
                      <a:pt x="0" y="152375"/>
                    </a:lnTo>
                    <a:lnTo>
                      <a:pt x="87972" y="225474"/>
                    </a:lnTo>
                    <a:lnTo>
                      <a:pt x="195265" y="185836"/>
                    </a:lnTo>
                    <a:lnTo>
                      <a:pt x="214585" y="73099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746" name="Google Shape;1746;p34"/>
              <p:cNvSpPr/>
              <p:nvPr/>
            </p:nvSpPr>
            <p:spPr>
              <a:xfrm>
                <a:off x="6975754" y="4286469"/>
                <a:ext cx="214585" cy="225473"/>
              </a:xfrm>
              <a:custGeom>
                <a:avLst/>
                <a:gdLst/>
                <a:ahLst/>
                <a:cxnLst/>
                <a:rect l="l" t="t" r="r" b="b"/>
                <a:pathLst>
                  <a:path w="214585" h="225473" extrusionOk="0">
                    <a:moveTo>
                      <a:pt x="214585" y="73098"/>
                    </a:moveTo>
                    <a:lnTo>
                      <a:pt x="126613" y="0"/>
                    </a:lnTo>
                    <a:lnTo>
                      <a:pt x="19320" y="39638"/>
                    </a:lnTo>
                    <a:lnTo>
                      <a:pt x="0" y="152375"/>
                    </a:lnTo>
                    <a:lnTo>
                      <a:pt x="87972" y="225473"/>
                    </a:lnTo>
                    <a:lnTo>
                      <a:pt x="195268" y="185836"/>
                    </a:lnTo>
                    <a:lnTo>
                      <a:pt x="214585" y="73098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747" name="Google Shape;1747;p34"/>
            <p:cNvSpPr/>
            <p:nvPr/>
          </p:nvSpPr>
          <p:spPr>
            <a:xfrm>
              <a:off x="5787103" y="539508"/>
              <a:ext cx="112842" cy="112842"/>
            </a:xfrm>
            <a:custGeom>
              <a:avLst/>
              <a:gdLst/>
              <a:ahLst/>
              <a:cxnLst/>
              <a:rect l="l" t="t" r="r" b="b"/>
              <a:pathLst>
                <a:path w="74483" h="74483" extrusionOk="0">
                  <a:moveTo>
                    <a:pt x="74484" y="38133"/>
                  </a:moveTo>
                  <a:cubicBezTo>
                    <a:pt x="74484" y="58701"/>
                    <a:pt x="57811" y="75376"/>
                    <a:pt x="37243" y="75376"/>
                  </a:cubicBezTo>
                  <a:cubicBezTo>
                    <a:pt x="16674" y="75376"/>
                    <a:pt x="0" y="58703"/>
                    <a:pt x="0" y="38135"/>
                  </a:cubicBezTo>
                  <a:cubicBezTo>
                    <a:pt x="0" y="17567"/>
                    <a:pt x="16673" y="892"/>
                    <a:pt x="37241" y="892"/>
                  </a:cubicBezTo>
                  <a:cubicBezTo>
                    <a:pt x="57809" y="892"/>
                    <a:pt x="74483" y="17565"/>
                    <a:pt x="74484" y="38133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sp>
        <p:nvSpPr>
          <p:cNvPr id="1748" name="Google Shape;1748;p34"/>
          <p:cNvSpPr txBox="1"/>
          <p:nvPr>
            <p:ph type="ctrTitle"/>
          </p:nvPr>
        </p:nvSpPr>
        <p:spPr>
          <a:xfrm>
            <a:off x="4392930" y="965835"/>
            <a:ext cx="4037330" cy="215011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ym typeface="+mn-ea"/>
              </a:rPr>
              <a:t>Samatha, The Girl Scientist"</a:t>
            </a:r>
            <a:endParaRPr sz="4400"/>
          </a:p>
        </p:txBody>
      </p:sp>
      <p:sp>
        <p:nvSpPr>
          <p:cNvPr id="1749" name="Google Shape;1749;p34"/>
          <p:cNvSpPr txBox="1"/>
          <p:nvPr>
            <p:ph type="subTitle" idx="1"/>
          </p:nvPr>
        </p:nvSpPr>
        <p:spPr>
          <a:xfrm>
            <a:off x="4393565" y="3156585"/>
            <a:ext cx="4037330" cy="82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/>
              <a:t> By:Ammar shaaban</a:t>
            </a:r>
            <a:endParaRPr lang="en-US" altLang="en-GB" b="1"/>
          </a:p>
        </p:txBody>
      </p:sp>
      <p:sp>
        <p:nvSpPr>
          <p:cNvPr id="1750" name="Google Shape;1750;p34"/>
          <p:cNvSpPr txBox="1"/>
          <p:nvPr/>
        </p:nvSpPr>
        <p:spPr>
          <a:xfrm>
            <a:off x="7115050" y="568850"/>
            <a:ext cx="1285800" cy="38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rPr>
              <a:t>4th</a:t>
            </a:r>
            <a:endParaRPr lang="en-US" sz="2300">
              <a:solidFill>
                <a:schemeClr val="dk1"/>
              </a:solidFill>
              <a:latin typeface="Londrina Solid"/>
              <a:ea typeface="Londrina Solid"/>
              <a:cs typeface="Londrina Solid"/>
              <a:sym typeface="Londrina Solid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rPr>
              <a:t>Grade</a:t>
            </a:r>
            <a:endParaRPr lang="en-US" sz="2300">
              <a:solidFill>
                <a:schemeClr val="dk1"/>
              </a:solidFill>
              <a:latin typeface="Londrina Solid"/>
              <a:ea typeface="Londrina Solid"/>
              <a:cs typeface="Londrina Solid"/>
              <a:sym typeface="Londrina Solid"/>
            </a:endParaRPr>
          </a:p>
        </p:txBody>
      </p:sp>
      <p:sp>
        <p:nvSpPr>
          <p:cNvPr id="1751" name="Google Shape;1751;p34"/>
          <p:cNvSpPr/>
          <p:nvPr/>
        </p:nvSpPr>
        <p:spPr>
          <a:xfrm>
            <a:off x="3323446" y="783010"/>
            <a:ext cx="319001" cy="335929"/>
          </a:xfrm>
          <a:custGeom>
            <a:avLst/>
            <a:gdLst/>
            <a:ahLst/>
            <a:cxnLst/>
            <a:rect l="l" t="t" r="r" b="b"/>
            <a:pathLst>
              <a:path w="194513" h="204835" extrusionOk="0">
                <a:moveTo>
                  <a:pt x="177392" y="36383"/>
                </a:moveTo>
                <a:lnTo>
                  <a:pt x="80138" y="0"/>
                </a:lnTo>
                <a:lnTo>
                  <a:pt x="0" y="66035"/>
                </a:lnTo>
                <a:lnTo>
                  <a:pt x="17119" y="168452"/>
                </a:lnTo>
                <a:lnTo>
                  <a:pt x="114375" y="204835"/>
                </a:lnTo>
                <a:lnTo>
                  <a:pt x="194513" y="138801"/>
                </a:lnTo>
                <a:lnTo>
                  <a:pt x="177392" y="36383"/>
                </a:lnTo>
                <a:close/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  <p:sndAc>
          <p:stSnd>
            <p:snd r:embed="rId1" name="suction.wav"/>
          </p:stSnd>
        </p:sndAc>
      </p:transition>
    </mc:Choice>
    <mc:Fallback>
      <p:transition spd="slow">
        <p:fade/>
        <p:sndAc>
          <p:stSnd>
            <p:snd r:embed="rId1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1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8" grpId="0"/>
      <p:bldP spid="1748" grpId="1"/>
      <p:bldP spid="1748" grpId="2"/>
      <p:bldP spid="1748" grpId="3"/>
      <p:bldP spid="1748" grpId="4"/>
      <p:bldP spid="1748" grpId="5"/>
      <p:bldP spid="1748" grpId="6"/>
      <p:bldP spid="1748" grpId="7"/>
      <p:bldP spid="1748" grpId="8"/>
      <p:bldP spid="1748" grpId="9"/>
      <p:bldP spid="1748" grpId="10"/>
      <p:bldP spid="1748" grpId="11"/>
      <p:bldP spid="1748" grpId="12"/>
      <p:bldP spid="1748" grpId="13"/>
      <p:bldP spid="1748" grpId="14"/>
      <p:bldP spid="1748" grpId="15"/>
      <p:bldP spid="1748" grpId="16"/>
      <p:bldP spid="1748" grpId="17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itle 4"/>
          <p:cNvSpPr/>
          <p:nvPr>
            <p:ph type="title"/>
          </p:nvPr>
        </p:nvSpPr>
        <p:spPr>
          <a:xfrm>
            <a:off x="720090" y="322580"/>
            <a:ext cx="7703820" cy="681355"/>
          </a:xfrm>
        </p:spPr>
        <p:txBody>
          <a:bodyPr/>
          <a:p>
            <a:r>
              <a:rPr lang="en-US"/>
              <a:t>story about:</a:t>
            </a:r>
            <a:endParaRPr lang="en-US"/>
          </a:p>
        </p:txBody>
      </p:sp>
      <p:sp>
        <p:nvSpPr>
          <p:cNvPr id="6" name="Text Placeholder 5"/>
          <p:cNvSpPr/>
          <p:nvPr>
            <p:ph type="body" idx="1"/>
          </p:nvPr>
        </p:nvSpPr>
        <p:spPr>
          <a:xfrm>
            <a:off x="720090" y="1063625"/>
            <a:ext cx="7703820" cy="3466465"/>
          </a:xfrm>
        </p:spPr>
        <p:txBody>
          <a:bodyPr/>
          <a:p>
            <a:pPr>
              <a:lnSpc>
                <a:spcPct val="250000"/>
              </a:lnSpc>
            </a:pPr>
            <a:r>
              <a:rPr lang="en-US"/>
              <a:t>Samatha, The Girl Scientist" is a delightful story about a young girl named Samatha who is passionate about science. She loves asking questions and conducting experiments to explore and understand the world around her. Samatha sets up a small laboratory at home where she performs various experiments using everyday items.</a:t>
            </a:r>
            <a:endParaRPr lang="en-US"/>
          </a:p>
          <a:p>
            <a:pPr>
              <a:lnSpc>
                <a:spcPct val="250000"/>
              </a:lnSpc>
            </a:pPr>
            <a:endParaRPr lang="en-US"/>
          </a:p>
          <a:p>
            <a:pPr marL="139700" indent="0">
              <a:lnSpc>
                <a:spcPct val="250000"/>
              </a:lnSpc>
              <a:buNone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ageCurlDouble"/>
        <p:sndAc>
          <p:stSnd>
            <p:snd r:embed="rId1" name="suction.wav"/>
          </p:stSnd>
        </p:sndAc>
      </p:transition>
    </mc:Choice>
    <mc:Fallback>
      <p:transition spd="slow">
        <p:fade/>
        <p:sndAc>
          <p:stSnd>
            <p:snd r:embed="rId1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ext Placeholder 2"/>
          <p:cNvSpPr/>
          <p:nvPr>
            <p:ph type="body" idx="4294967295"/>
          </p:nvPr>
        </p:nvSpPr>
        <p:spPr>
          <a:xfrm>
            <a:off x="0" y="662305"/>
            <a:ext cx="7703820" cy="3957955"/>
          </a:xfrm>
        </p:spPr>
        <p:txBody>
          <a:bodyPr/>
          <a:p>
            <a:pPr>
              <a:lnSpc>
                <a:spcPct val="485000"/>
              </a:lnSpc>
            </a:pPr>
            <a:r>
              <a:rPr lang="en-US">
                <a:sym typeface="+mn-ea"/>
              </a:rPr>
              <a:t>Illustrated by: maaillustrations.com</a:t>
            </a:r>
            <a:endParaRPr lang="en-US"/>
          </a:p>
          <a:p>
            <a:pPr>
              <a:lnSpc>
                <a:spcPct val="485000"/>
              </a:lnSpc>
            </a:pPr>
            <a:r>
              <a:rPr lang="en-US">
                <a:sym typeface="+mn-ea"/>
              </a:rPr>
              <a:t>By T. Albert</a:t>
            </a:r>
            <a:endParaRPr lang="en-US">
              <a:sym typeface="+mn-ea"/>
            </a:endParaRPr>
          </a:p>
          <a:p>
            <a:pPr>
              <a:lnSpc>
                <a:spcPct val="485000"/>
              </a:lnSpc>
            </a:pPr>
            <a:r>
              <a:rPr lang="en-US"/>
              <a:t>published by Monkey pen LTD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  <p:sndAc>
          <p:stSnd>
            <p:snd r:embed="rId1" name="hammer.wav"/>
          </p:stSnd>
        </p:sndAc>
      </p:transition>
    </mc:Choice>
    <mc:Fallback>
      <p:transition spd="med">
        <p:newsflash/>
        <p:sndAc>
          <p:stSnd>
            <p:snd r:embed="rId1" name="hamm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nodeType="clickEffect">
                                  <p:stCondLst>
                                    <p:cond delay="1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nodeType="click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/>
          <p:nvPr>
            <p:ph type="title"/>
          </p:nvPr>
        </p:nvSpPr>
        <p:spPr>
          <a:xfrm>
            <a:off x="539660" y="2211856"/>
            <a:ext cx="7704000" cy="572700"/>
          </a:xfrm>
        </p:spPr>
        <p:txBody>
          <a:bodyPr/>
          <a:p>
            <a:r>
              <a:rPr lang="en-US"/>
              <a:t>THANK YOU FOR WATCHING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doors dir="vert"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theme1.xml><?xml version="1.0" encoding="utf-8"?>
<a:theme xmlns:a="http://schemas.openxmlformats.org/drawingml/2006/main" name="Physical Sciences - Science - 6th grade by Slidesgo">
  <a:themeElements>
    <a:clrScheme name="Simple Light">
      <a:dk1>
        <a:srgbClr val="FFFFFF"/>
      </a:dk1>
      <a:lt1>
        <a:srgbClr val="2B0759"/>
      </a:lt1>
      <a:dk2>
        <a:srgbClr val="FF77B1"/>
      </a:dk2>
      <a:lt2>
        <a:srgbClr val="FFAA5B"/>
      </a:lt2>
      <a:accent1>
        <a:srgbClr val="9ACED4"/>
      </a:accent1>
      <a:accent2>
        <a:srgbClr val="BAF9FF"/>
      </a:accent2>
      <a:accent3>
        <a:srgbClr val="9075FE"/>
      </a:accent3>
      <a:accent4>
        <a:srgbClr val="360970"/>
      </a:accent4>
      <a:accent5>
        <a:srgbClr val="50EAD4"/>
      </a:accent5>
      <a:accent6>
        <a:srgbClr val="DFE3DB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484</Words>
  <Application>WPS Presentation</Application>
  <PresentationFormat/>
  <Paragraphs>19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8" baseType="lpstr">
      <vt:lpstr>Arial</vt:lpstr>
      <vt:lpstr>SimSun</vt:lpstr>
      <vt:lpstr>Wingdings</vt:lpstr>
      <vt:lpstr>Arial</vt:lpstr>
      <vt:lpstr>Londrina Solid</vt:lpstr>
      <vt:lpstr>Segoe Print</vt:lpstr>
      <vt:lpstr>Mandali</vt:lpstr>
      <vt:lpstr>Calibri</vt:lpstr>
      <vt:lpstr>Nunito Light</vt:lpstr>
      <vt:lpstr>DM Sans</vt:lpstr>
      <vt:lpstr>Lato Light</vt:lpstr>
      <vt:lpstr>Microsoft YaHei</vt:lpstr>
      <vt:lpstr>Arial Unicode MS</vt:lpstr>
      <vt:lpstr>Physical Sciences - Science - 6th grade by Slidesgo</vt:lpstr>
      <vt:lpstr>Samatha, The Girl Scientist"</vt:lpstr>
      <vt:lpstr>story about:</vt:lpstr>
      <vt:lpstr>PowerPoint 演示文稿</vt:lpstr>
      <vt:lpstr>THANK YOU FOR WATCHING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Samatha, The Girl Scientist"</dc:title>
  <dc:creator/>
  <cp:lastModifiedBy>shaba</cp:lastModifiedBy>
  <cp:revision>3</cp:revision>
  <dcterms:created xsi:type="dcterms:W3CDTF">2024-11-15T14:51:00Z</dcterms:created>
  <dcterms:modified xsi:type="dcterms:W3CDTF">2024-11-17T18:43:33Z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C4C41D3B60AF448698F13D2BF18FA194_13</vt:lpwstr>
  </property>
  <property fmtid="{D5CDD505-2E9C-101B-9397-08002B2CF9AE}" pid="3" name="KSOProductBuildVer">
    <vt:lpwstr>1033-12.2.0.18638</vt:lpwstr>
  </property>
</Properties>
</file>