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"/>
  </p:notesMasterIdLst>
  <p:handoutMasterIdLst>
    <p:handoutMasterId r:id="rId17"/>
  </p:handoutMasterIdLst>
  <p:sldIdLst>
    <p:sldId id="256" r:id="rId3"/>
    <p:sldId id="270" r:id="rId4"/>
    <p:sldId id="271" r:id="rId5"/>
    <p:sldId id="292" r:id="rId7"/>
    <p:sldId id="293" r:id="rId8"/>
    <p:sldId id="294" r:id="rId9"/>
    <p:sldId id="301" r:id="rId10"/>
    <p:sldId id="302" r:id="rId11"/>
    <p:sldId id="303" r:id="rId12"/>
    <p:sldId id="304" r:id="rId13"/>
    <p:sldId id="305" r:id="rId14"/>
    <p:sldId id="307" r:id="rId15"/>
    <p:sldId id="284" r:id="rId16"/>
  </p:sldIdLst>
  <p:sldSz cx="12192000" cy="6858000"/>
  <p:notesSz cx="6858000" cy="9144000"/>
  <p:embeddedFontLst>
    <p:embeddedFont>
      <p:font typeface="SimSun" panose="02010600030101010101" pitchFamily="2" charset="-122"/>
      <p:regular r:id="rId21"/>
    </p:embeddedFont>
    <p:embeddedFont>
      <p:font typeface="Calibri" panose="020F0502020204030204" charset="0"/>
      <p:regular r:id="rId22"/>
      <p:bold r:id="rId23"/>
      <p:italic r:id="rId24"/>
      <p:boldItalic r:id="rId25"/>
    </p:embeddedFont>
    <p:embeddedFont>
      <p:font typeface="Century Gothic" panose="020B0502020202020204" pitchFamily="34" charset="0"/>
      <p:regular r:id="rId26"/>
      <p:bold r:id="rId27"/>
      <p:italic r:id="rId28"/>
      <p:boldItalic r:id="rId29"/>
    </p:embeddedFont>
    <p:embeddedFont>
      <p:font typeface="Microsoft YaHei" panose="020B0503020204020204" charset="-122"/>
      <p:regular r:id="rId30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E2F2"/>
    <a:srgbClr val="F5DFEC"/>
    <a:srgbClr val="FFFAFF"/>
    <a:srgbClr val="F8E0ED"/>
    <a:srgbClr val="43C5BD"/>
    <a:srgbClr val="48BDFF"/>
    <a:srgbClr val="FFDB01"/>
    <a:srgbClr val="F69C9F"/>
    <a:srgbClr val="A0437A"/>
    <a:srgbClr val="FF4D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2466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0" Type="http://schemas.openxmlformats.org/officeDocument/2006/relationships/font" Target="fonts/font10.fntdata"/><Relationship Id="rId3" Type="http://schemas.openxmlformats.org/officeDocument/2006/relationships/slide" Target="slides/slide1.xml"/><Relationship Id="rId29" Type="http://schemas.openxmlformats.org/officeDocument/2006/relationships/font" Target="fonts/font9.fntdata"/><Relationship Id="rId28" Type="http://schemas.openxmlformats.org/officeDocument/2006/relationships/font" Target="fonts/font8.fntdata"/><Relationship Id="rId27" Type="http://schemas.openxmlformats.org/officeDocument/2006/relationships/font" Target="fonts/font7.fntdata"/><Relationship Id="rId26" Type="http://schemas.openxmlformats.org/officeDocument/2006/relationships/font" Target="fonts/font6.fntdata"/><Relationship Id="rId25" Type="http://schemas.openxmlformats.org/officeDocument/2006/relationships/font" Target="fonts/font5.fntdata"/><Relationship Id="rId24" Type="http://schemas.openxmlformats.org/officeDocument/2006/relationships/font" Target="fonts/font4.fntdata"/><Relationship Id="rId23" Type="http://schemas.openxmlformats.org/officeDocument/2006/relationships/font" Target="fonts/font3.fntdata"/><Relationship Id="rId22" Type="http://schemas.openxmlformats.org/officeDocument/2006/relationships/font" Target="fonts/font2.fntdata"/><Relationship Id="rId21" Type="http://schemas.openxmlformats.org/officeDocument/2006/relationships/font" Target="fonts/font1.fntdata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handoutMaster" Target="handoutMasters/handoutMaster1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Calibri" panose="020F0502020204030204" charset="0"/>
                <a:cs typeface="Calibri" panose="020F0502020204030204" charset="0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Calibri" panose="020F0502020204030204" charset="0"/>
                <a:cs typeface="Calibri" panose="020F0502020204030204" charset="0"/>
              </a:defRPr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Calibri" panose="020F0502020204030204" charset="0"/>
                <a:cs typeface="Calibri" panose="020F0502020204030204" charset="0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Calibri" panose="020F0502020204030204" charset="0"/>
                <a:cs typeface="Calibri" panose="020F0502020204030204" charset="0"/>
              </a:defRPr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Calibri" panose="020F0502020204030204" charset="0"/>
        <a:cs typeface="Calibri" panose="020F050202020403020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Calibri" panose="020F0502020204030204" charset="0"/>
        <a:cs typeface="Calibri" panose="020F050202020403020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Calibri" panose="020F0502020204030204" charset="0"/>
        <a:cs typeface="Calibri" panose="020F050202020403020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Calibri" panose="020F0502020204030204" charset="0"/>
        <a:cs typeface="Calibri" panose="020F050202020403020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Calibri" panose="020F0502020204030204" charset="0"/>
        <a:cs typeface="Calibri" panose="020F050202020403020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ly-arranged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charset="0"/>
          <a:ea typeface="Calibri" panose="020F0502020204030204" charset="0"/>
          <a:cs typeface="Calibri" panose="020F050202020403020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charset="0"/>
          <a:ea typeface="Calibri" panose="020F0502020204030204" charset="0"/>
          <a:cs typeface="Calibri" panose="020F050202020403020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charset="0"/>
          <a:ea typeface="Calibri" panose="020F0502020204030204" charset="0"/>
          <a:cs typeface="Calibri" panose="020F050202020403020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charset="0"/>
          <a:ea typeface="Calibri" panose="020F0502020204030204" charset="0"/>
          <a:cs typeface="Calibri" panose="020F050202020403020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charset="0"/>
          <a:ea typeface="Calibri" panose="020F0502020204030204" charset="0"/>
          <a:cs typeface="Calibri" panose="020F050202020403020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charset="0"/>
          <a:ea typeface="Calibri" panose="020F0502020204030204" charset="0"/>
          <a:cs typeface="Calibri" panose="020F050202020403020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1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1E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任意多边形: 形状 44"/>
          <p:cNvSpPr/>
          <p:nvPr/>
        </p:nvSpPr>
        <p:spPr>
          <a:xfrm rot="18910457">
            <a:off x="-613267" y="-2740097"/>
            <a:ext cx="13467906" cy="12617117"/>
          </a:xfrm>
          <a:custGeom>
            <a:avLst/>
            <a:gdLst>
              <a:gd name="connsiteX0" fmla="*/ 9233119 w 13467906"/>
              <a:gd name="connsiteY0" fmla="*/ 12406514 h 12617117"/>
              <a:gd name="connsiteX1" fmla="*/ 9023794 w 13467906"/>
              <a:gd name="connsiteY1" fmla="*/ 12617117 h 12617117"/>
              <a:gd name="connsiteX2" fmla="*/ 8266053 w 13467906"/>
              <a:gd name="connsiteY2" fmla="*/ 12617116 h 12617117"/>
              <a:gd name="connsiteX3" fmla="*/ 8054166 w 13467906"/>
              <a:gd name="connsiteY3" fmla="*/ 12406514 h 12617117"/>
              <a:gd name="connsiteX4" fmla="*/ 9643869 w 13467906"/>
              <a:gd name="connsiteY4" fmla="*/ 11993257 h 12617117"/>
              <a:gd name="connsiteX5" fmla="*/ 9434545 w 13467906"/>
              <a:gd name="connsiteY5" fmla="*/ 12203858 h 12617117"/>
              <a:gd name="connsiteX6" fmla="*/ 7850273 w 13467906"/>
              <a:gd name="connsiteY6" fmla="*/ 12203858 h 12617117"/>
              <a:gd name="connsiteX7" fmla="*/ 7638387 w 13467906"/>
              <a:gd name="connsiteY7" fmla="*/ 11993257 h 12617117"/>
              <a:gd name="connsiteX8" fmla="*/ 10054614 w 13467906"/>
              <a:gd name="connsiteY8" fmla="*/ 11580006 h 12617117"/>
              <a:gd name="connsiteX9" fmla="*/ 9845289 w 13467906"/>
              <a:gd name="connsiteY9" fmla="*/ 11790608 h 12617117"/>
              <a:gd name="connsiteX10" fmla="*/ 7434501 w 13467906"/>
              <a:gd name="connsiteY10" fmla="*/ 11790607 h 12617117"/>
              <a:gd name="connsiteX11" fmla="*/ 7222614 w 13467906"/>
              <a:gd name="connsiteY11" fmla="*/ 11580006 h 12617117"/>
              <a:gd name="connsiteX12" fmla="*/ 10509148 w 13467906"/>
              <a:gd name="connsiteY12" fmla="*/ 11122699 h 12617117"/>
              <a:gd name="connsiteX13" fmla="*/ 10299825 w 13467906"/>
              <a:gd name="connsiteY13" fmla="*/ 11333299 h 12617117"/>
              <a:gd name="connsiteX14" fmla="*/ 6974402 w 13467906"/>
              <a:gd name="connsiteY14" fmla="*/ 11333299 h 12617117"/>
              <a:gd name="connsiteX15" fmla="*/ 6762516 w 13467906"/>
              <a:gd name="connsiteY15" fmla="*/ 11122698 h 12617117"/>
              <a:gd name="connsiteX16" fmla="*/ 10937119 w 13467906"/>
              <a:gd name="connsiteY16" fmla="*/ 10692116 h 12617117"/>
              <a:gd name="connsiteX17" fmla="*/ 10727794 w 13467906"/>
              <a:gd name="connsiteY17" fmla="*/ 10902718 h 12617117"/>
              <a:gd name="connsiteX18" fmla="*/ 6541193 w 13467906"/>
              <a:gd name="connsiteY18" fmla="*/ 10902717 h 12617117"/>
              <a:gd name="connsiteX19" fmla="*/ 6329306 w 13467906"/>
              <a:gd name="connsiteY19" fmla="*/ 10692116 h 12617117"/>
              <a:gd name="connsiteX20" fmla="*/ 11362828 w 13467906"/>
              <a:gd name="connsiteY20" fmla="*/ 10263809 h 12617117"/>
              <a:gd name="connsiteX21" fmla="*/ 11153503 w 13467906"/>
              <a:gd name="connsiteY21" fmla="*/ 10474411 h 12617117"/>
              <a:gd name="connsiteX22" fmla="*/ 6110272 w 13467906"/>
              <a:gd name="connsiteY22" fmla="*/ 10474411 h 12617117"/>
              <a:gd name="connsiteX23" fmla="*/ 5898385 w 13467906"/>
              <a:gd name="connsiteY23" fmla="*/ 10263809 h 12617117"/>
              <a:gd name="connsiteX24" fmla="*/ 11795388 w 13467906"/>
              <a:gd name="connsiteY24" fmla="*/ 9828610 h 12617117"/>
              <a:gd name="connsiteX25" fmla="*/ 11586065 w 13467906"/>
              <a:gd name="connsiteY25" fmla="*/ 10039210 h 12617117"/>
              <a:gd name="connsiteX26" fmla="*/ 5672417 w 13467906"/>
              <a:gd name="connsiteY26" fmla="*/ 10039211 h 12617117"/>
              <a:gd name="connsiteX27" fmla="*/ 5460532 w 13467906"/>
              <a:gd name="connsiteY27" fmla="*/ 9828611 h 12617117"/>
              <a:gd name="connsiteX28" fmla="*/ 12191878 w 13467906"/>
              <a:gd name="connsiteY28" fmla="*/ 9429700 h 12617117"/>
              <a:gd name="connsiteX29" fmla="*/ 11982554 w 13467906"/>
              <a:gd name="connsiteY29" fmla="*/ 9640302 h 12617117"/>
              <a:gd name="connsiteX30" fmla="*/ 5271074 w 13467906"/>
              <a:gd name="connsiteY30" fmla="*/ 9640303 h 12617117"/>
              <a:gd name="connsiteX31" fmla="*/ 5059187 w 13467906"/>
              <a:gd name="connsiteY31" fmla="*/ 9429701 h 12617117"/>
              <a:gd name="connsiteX32" fmla="*/ 12602628 w 13467906"/>
              <a:gd name="connsiteY32" fmla="*/ 9016444 h 12617117"/>
              <a:gd name="connsiteX33" fmla="*/ 12393304 w 13467906"/>
              <a:gd name="connsiteY33" fmla="*/ 9227045 h 12617117"/>
              <a:gd name="connsiteX34" fmla="*/ 4855297 w 13467906"/>
              <a:gd name="connsiteY34" fmla="*/ 9227047 h 12617117"/>
              <a:gd name="connsiteX35" fmla="*/ 4643410 w 13467906"/>
              <a:gd name="connsiteY35" fmla="*/ 9016446 h 12617117"/>
              <a:gd name="connsiteX36" fmla="*/ 13013372 w 13467906"/>
              <a:gd name="connsiteY36" fmla="*/ 8603193 h 12617117"/>
              <a:gd name="connsiteX37" fmla="*/ 12804048 w 13467906"/>
              <a:gd name="connsiteY37" fmla="*/ 8813794 h 12617117"/>
              <a:gd name="connsiteX38" fmla="*/ 4439524 w 13467906"/>
              <a:gd name="connsiteY38" fmla="*/ 8813796 h 12617117"/>
              <a:gd name="connsiteX39" fmla="*/ 4227638 w 13467906"/>
              <a:gd name="connsiteY39" fmla="*/ 8603195 h 12617117"/>
              <a:gd name="connsiteX40" fmla="*/ 13467906 w 13467906"/>
              <a:gd name="connsiteY40" fmla="*/ 8145886 h 12617117"/>
              <a:gd name="connsiteX41" fmla="*/ 13258583 w 13467906"/>
              <a:gd name="connsiteY41" fmla="*/ 8356486 h 12617117"/>
              <a:gd name="connsiteX42" fmla="*/ 3979426 w 13467906"/>
              <a:gd name="connsiteY42" fmla="*/ 8356488 h 12617117"/>
              <a:gd name="connsiteX43" fmla="*/ 3767539 w 13467906"/>
              <a:gd name="connsiteY43" fmla="*/ 8145887 h 12617117"/>
              <a:gd name="connsiteX44" fmla="*/ 13062641 w 13467906"/>
              <a:gd name="connsiteY44" fmla="*/ 7715303 h 12617117"/>
              <a:gd name="connsiteX45" fmla="*/ 13274528 w 13467906"/>
              <a:gd name="connsiteY45" fmla="*/ 7925906 h 12617117"/>
              <a:gd name="connsiteX46" fmla="*/ 3546218 w 13467906"/>
              <a:gd name="connsiteY46" fmla="*/ 7925908 h 12617117"/>
              <a:gd name="connsiteX47" fmla="*/ 3334330 w 13467906"/>
              <a:gd name="connsiteY47" fmla="*/ 7715305 h 12617117"/>
              <a:gd name="connsiteX48" fmla="*/ 12631721 w 13467906"/>
              <a:gd name="connsiteY48" fmla="*/ 7286997 h 12617117"/>
              <a:gd name="connsiteX49" fmla="*/ 12843606 w 13467906"/>
              <a:gd name="connsiteY49" fmla="*/ 7497597 h 12617117"/>
              <a:gd name="connsiteX50" fmla="*/ 3115296 w 13467906"/>
              <a:gd name="connsiteY50" fmla="*/ 7497599 h 12617117"/>
              <a:gd name="connsiteX51" fmla="*/ 2903409 w 13467906"/>
              <a:gd name="connsiteY51" fmla="*/ 7286998 h 12617117"/>
              <a:gd name="connsiteX52" fmla="*/ 12193864 w 13467906"/>
              <a:gd name="connsiteY52" fmla="*/ 6851796 h 12617117"/>
              <a:gd name="connsiteX53" fmla="*/ 12405750 w 13467906"/>
              <a:gd name="connsiteY53" fmla="*/ 7062397 h 12617117"/>
              <a:gd name="connsiteX54" fmla="*/ 2677439 w 13467906"/>
              <a:gd name="connsiteY54" fmla="*/ 7062399 h 12617117"/>
              <a:gd name="connsiteX55" fmla="*/ 2465552 w 13467906"/>
              <a:gd name="connsiteY55" fmla="*/ 6851797 h 12617117"/>
              <a:gd name="connsiteX56" fmla="*/ 11756007 w 13467906"/>
              <a:gd name="connsiteY56" fmla="*/ 6416595 h 12617117"/>
              <a:gd name="connsiteX57" fmla="*/ 11967895 w 13467906"/>
              <a:gd name="connsiteY57" fmla="*/ 6627198 h 12617117"/>
              <a:gd name="connsiteX58" fmla="*/ 2239583 w 13467906"/>
              <a:gd name="connsiteY58" fmla="*/ 6627198 h 12617117"/>
              <a:gd name="connsiteX59" fmla="*/ 2027696 w 13467906"/>
              <a:gd name="connsiteY59" fmla="*/ 6416596 h 12617117"/>
              <a:gd name="connsiteX60" fmla="*/ 11318152 w 13467906"/>
              <a:gd name="connsiteY60" fmla="*/ 5981395 h 12617117"/>
              <a:gd name="connsiteX61" fmla="*/ 11530039 w 13467906"/>
              <a:gd name="connsiteY61" fmla="*/ 6191997 h 12617117"/>
              <a:gd name="connsiteX62" fmla="*/ 1801727 w 13467906"/>
              <a:gd name="connsiteY62" fmla="*/ 6191998 h 12617117"/>
              <a:gd name="connsiteX63" fmla="*/ 1589840 w 13467906"/>
              <a:gd name="connsiteY63" fmla="*/ 5981396 h 12617117"/>
              <a:gd name="connsiteX64" fmla="*/ 10879708 w 13467906"/>
              <a:gd name="connsiteY64" fmla="*/ 5545610 h 12617117"/>
              <a:gd name="connsiteX65" fmla="*/ 11091595 w 13467906"/>
              <a:gd name="connsiteY65" fmla="*/ 5756213 h 12617117"/>
              <a:gd name="connsiteX66" fmla="*/ 1363284 w 13467906"/>
              <a:gd name="connsiteY66" fmla="*/ 5756214 h 12617117"/>
              <a:gd name="connsiteX67" fmla="*/ 1151397 w 13467906"/>
              <a:gd name="connsiteY67" fmla="*/ 5545612 h 12617117"/>
              <a:gd name="connsiteX68" fmla="*/ 10487378 w 13467906"/>
              <a:gd name="connsiteY68" fmla="*/ 5155660 h 12617117"/>
              <a:gd name="connsiteX69" fmla="*/ 10699264 w 13467906"/>
              <a:gd name="connsiteY69" fmla="*/ 5366261 h 12617117"/>
              <a:gd name="connsiteX70" fmla="*/ 970953 w 13467906"/>
              <a:gd name="connsiteY70" fmla="*/ 5366263 h 12617117"/>
              <a:gd name="connsiteX71" fmla="*/ 759066 w 13467906"/>
              <a:gd name="connsiteY71" fmla="*/ 5155661 h 12617117"/>
              <a:gd name="connsiteX72" fmla="*/ 10046635 w 13467906"/>
              <a:gd name="connsiteY72" fmla="*/ 4717591 h 12617117"/>
              <a:gd name="connsiteX73" fmla="*/ 10258522 w 13467906"/>
              <a:gd name="connsiteY73" fmla="*/ 4928192 h 12617117"/>
              <a:gd name="connsiteX74" fmla="*/ 530211 w 13467906"/>
              <a:gd name="connsiteY74" fmla="*/ 4928194 h 12617117"/>
              <a:gd name="connsiteX75" fmla="*/ 318325 w 13467906"/>
              <a:gd name="connsiteY75" fmla="*/ 4717593 h 12617117"/>
              <a:gd name="connsiteX76" fmla="*/ 9630857 w 13467906"/>
              <a:gd name="connsiteY76" fmla="*/ 4304334 h 12617117"/>
              <a:gd name="connsiteX77" fmla="*/ 9842744 w 13467906"/>
              <a:gd name="connsiteY77" fmla="*/ 4514936 h 12617117"/>
              <a:gd name="connsiteX78" fmla="*/ 114432 w 13467906"/>
              <a:gd name="connsiteY78" fmla="*/ 4514937 h 12617117"/>
              <a:gd name="connsiteX79" fmla="*/ 0 w 13467906"/>
              <a:gd name="connsiteY79" fmla="*/ 4401198 h 12617117"/>
              <a:gd name="connsiteX80" fmla="*/ 96275 w 13467906"/>
              <a:gd name="connsiteY80" fmla="*/ 4304335 h 12617117"/>
              <a:gd name="connsiteX81" fmla="*/ 9215080 w 13467906"/>
              <a:gd name="connsiteY81" fmla="*/ 3891079 h 12617117"/>
              <a:gd name="connsiteX82" fmla="*/ 9426966 w 13467906"/>
              <a:gd name="connsiteY82" fmla="*/ 4101680 h 12617117"/>
              <a:gd name="connsiteX83" fmla="*/ 297699 w 13467906"/>
              <a:gd name="connsiteY83" fmla="*/ 4101682 h 12617117"/>
              <a:gd name="connsiteX84" fmla="*/ 507024 w 13467906"/>
              <a:gd name="connsiteY84" fmla="*/ 3891080 h 12617117"/>
              <a:gd name="connsiteX85" fmla="*/ 8799307 w 13467906"/>
              <a:gd name="connsiteY85" fmla="*/ 3477828 h 12617117"/>
              <a:gd name="connsiteX86" fmla="*/ 9011194 w 13467906"/>
              <a:gd name="connsiteY86" fmla="*/ 3688429 h 12617117"/>
              <a:gd name="connsiteX87" fmla="*/ 708444 w 13467906"/>
              <a:gd name="connsiteY87" fmla="*/ 3688431 h 12617117"/>
              <a:gd name="connsiteX88" fmla="*/ 917769 w 13467906"/>
              <a:gd name="connsiteY88" fmla="*/ 3477829 h 12617117"/>
              <a:gd name="connsiteX89" fmla="*/ 8353656 w 13467906"/>
              <a:gd name="connsiteY89" fmla="*/ 3034880 h 12617117"/>
              <a:gd name="connsiteX90" fmla="*/ 8565545 w 13467906"/>
              <a:gd name="connsiteY90" fmla="*/ 3245483 h 12617117"/>
              <a:gd name="connsiteX91" fmla="*/ 1148711 w 13467906"/>
              <a:gd name="connsiteY91" fmla="*/ 3245476 h 12617117"/>
              <a:gd name="connsiteX92" fmla="*/ 1358035 w 13467906"/>
              <a:gd name="connsiteY92" fmla="*/ 3034875 h 12617117"/>
              <a:gd name="connsiteX93" fmla="*/ 7920457 w 13467906"/>
              <a:gd name="connsiteY93" fmla="*/ 2604308 h 12617117"/>
              <a:gd name="connsiteX94" fmla="*/ 8132344 w 13467906"/>
              <a:gd name="connsiteY94" fmla="*/ 2814909 h 12617117"/>
              <a:gd name="connsiteX95" fmla="*/ 1576671 w 13467906"/>
              <a:gd name="connsiteY95" fmla="*/ 2814905 h 12617117"/>
              <a:gd name="connsiteX96" fmla="*/ 1785996 w 13467906"/>
              <a:gd name="connsiteY96" fmla="*/ 2604303 h 12617117"/>
              <a:gd name="connsiteX97" fmla="*/ 7489541 w 13467906"/>
              <a:gd name="connsiteY97" fmla="*/ 2176006 h 12617117"/>
              <a:gd name="connsiteX98" fmla="*/ 7701429 w 13467906"/>
              <a:gd name="connsiteY98" fmla="*/ 2386608 h 12617117"/>
              <a:gd name="connsiteX99" fmla="*/ 2002375 w 13467906"/>
              <a:gd name="connsiteY99" fmla="*/ 2386604 h 12617117"/>
              <a:gd name="connsiteX100" fmla="*/ 2211698 w 13467906"/>
              <a:gd name="connsiteY100" fmla="*/ 2176004 h 12617117"/>
              <a:gd name="connsiteX101" fmla="*/ 7051684 w 13467906"/>
              <a:gd name="connsiteY101" fmla="*/ 1740805 h 12617117"/>
              <a:gd name="connsiteX102" fmla="*/ 7263572 w 13467906"/>
              <a:gd name="connsiteY102" fmla="*/ 1951407 h 12617117"/>
              <a:gd name="connsiteX103" fmla="*/ 2434936 w 13467906"/>
              <a:gd name="connsiteY103" fmla="*/ 1951403 h 12617117"/>
              <a:gd name="connsiteX104" fmla="*/ 2644260 w 13467906"/>
              <a:gd name="connsiteY104" fmla="*/ 1740802 h 12617117"/>
              <a:gd name="connsiteX105" fmla="*/ 6613827 w 13467906"/>
              <a:gd name="connsiteY105" fmla="*/ 1305603 h 12617117"/>
              <a:gd name="connsiteX106" fmla="*/ 6825716 w 13467906"/>
              <a:gd name="connsiteY106" fmla="*/ 1516206 h 12617117"/>
              <a:gd name="connsiteX107" fmla="*/ 2867496 w 13467906"/>
              <a:gd name="connsiteY107" fmla="*/ 1516204 h 12617117"/>
              <a:gd name="connsiteX108" fmla="*/ 3076821 w 13467906"/>
              <a:gd name="connsiteY108" fmla="*/ 1305601 h 12617117"/>
              <a:gd name="connsiteX109" fmla="*/ 6175970 w 13467906"/>
              <a:gd name="connsiteY109" fmla="*/ 870402 h 12617117"/>
              <a:gd name="connsiteX110" fmla="*/ 6387857 w 13467906"/>
              <a:gd name="connsiteY110" fmla="*/ 1081004 h 12617117"/>
              <a:gd name="connsiteX111" fmla="*/ 3300057 w 13467906"/>
              <a:gd name="connsiteY111" fmla="*/ 1081003 h 12617117"/>
              <a:gd name="connsiteX112" fmla="*/ 3509381 w 13467906"/>
              <a:gd name="connsiteY112" fmla="*/ 870402 h 12617117"/>
              <a:gd name="connsiteX113" fmla="*/ 5738113 w 13467906"/>
              <a:gd name="connsiteY113" fmla="*/ 435201 h 12617117"/>
              <a:gd name="connsiteX114" fmla="*/ 5950001 w 13467906"/>
              <a:gd name="connsiteY114" fmla="*/ 645803 h 12617117"/>
              <a:gd name="connsiteX115" fmla="*/ 3732618 w 13467906"/>
              <a:gd name="connsiteY115" fmla="*/ 645802 h 12617117"/>
              <a:gd name="connsiteX116" fmla="*/ 3941943 w 13467906"/>
              <a:gd name="connsiteY116" fmla="*/ 435200 h 12617117"/>
              <a:gd name="connsiteX117" fmla="*/ 5300257 w 13467906"/>
              <a:gd name="connsiteY117" fmla="*/ 0 h 12617117"/>
              <a:gd name="connsiteX118" fmla="*/ 5512144 w 13467906"/>
              <a:gd name="connsiteY118" fmla="*/ 210602 h 12617117"/>
              <a:gd name="connsiteX119" fmla="*/ 4165179 w 13467906"/>
              <a:gd name="connsiteY119" fmla="*/ 210601 h 12617117"/>
              <a:gd name="connsiteX120" fmla="*/ 4374504 w 13467906"/>
              <a:gd name="connsiteY120" fmla="*/ 0 h 12617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</a:cxnLst>
            <a:rect l="l" t="t" r="r" b="b"/>
            <a:pathLst>
              <a:path w="13467906" h="12617117">
                <a:moveTo>
                  <a:pt x="9233119" y="12406514"/>
                </a:moveTo>
                <a:lnTo>
                  <a:pt x="9023794" y="12617117"/>
                </a:lnTo>
                <a:lnTo>
                  <a:pt x="8266053" y="12617116"/>
                </a:lnTo>
                <a:lnTo>
                  <a:pt x="8054166" y="12406514"/>
                </a:lnTo>
                <a:close/>
                <a:moveTo>
                  <a:pt x="9643869" y="11993257"/>
                </a:moveTo>
                <a:lnTo>
                  <a:pt x="9434545" y="12203858"/>
                </a:lnTo>
                <a:lnTo>
                  <a:pt x="7850273" y="12203858"/>
                </a:lnTo>
                <a:lnTo>
                  <a:pt x="7638387" y="11993257"/>
                </a:lnTo>
                <a:close/>
                <a:moveTo>
                  <a:pt x="10054614" y="11580006"/>
                </a:moveTo>
                <a:lnTo>
                  <a:pt x="9845289" y="11790608"/>
                </a:lnTo>
                <a:lnTo>
                  <a:pt x="7434501" y="11790607"/>
                </a:lnTo>
                <a:lnTo>
                  <a:pt x="7222614" y="11580006"/>
                </a:lnTo>
                <a:close/>
                <a:moveTo>
                  <a:pt x="10509148" y="11122699"/>
                </a:moveTo>
                <a:lnTo>
                  <a:pt x="10299825" y="11333299"/>
                </a:lnTo>
                <a:lnTo>
                  <a:pt x="6974402" y="11333299"/>
                </a:lnTo>
                <a:lnTo>
                  <a:pt x="6762516" y="11122698"/>
                </a:lnTo>
                <a:close/>
                <a:moveTo>
                  <a:pt x="10937119" y="10692116"/>
                </a:moveTo>
                <a:lnTo>
                  <a:pt x="10727794" y="10902718"/>
                </a:lnTo>
                <a:lnTo>
                  <a:pt x="6541193" y="10902717"/>
                </a:lnTo>
                <a:lnTo>
                  <a:pt x="6329306" y="10692116"/>
                </a:lnTo>
                <a:close/>
                <a:moveTo>
                  <a:pt x="11362828" y="10263809"/>
                </a:moveTo>
                <a:lnTo>
                  <a:pt x="11153503" y="10474411"/>
                </a:lnTo>
                <a:lnTo>
                  <a:pt x="6110272" y="10474411"/>
                </a:lnTo>
                <a:lnTo>
                  <a:pt x="5898385" y="10263809"/>
                </a:lnTo>
                <a:close/>
                <a:moveTo>
                  <a:pt x="11795388" y="9828610"/>
                </a:moveTo>
                <a:lnTo>
                  <a:pt x="11586065" y="10039210"/>
                </a:lnTo>
                <a:lnTo>
                  <a:pt x="5672417" y="10039211"/>
                </a:lnTo>
                <a:lnTo>
                  <a:pt x="5460532" y="9828611"/>
                </a:lnTo>
                <a:close/>
                <a:moveTo>
                  <a:pt x="12191878" y="9429700"/>
                </a:moveTo>
                <a:lnTo>
                  <a:pt x="11982554" y="9640302"/>
                </a:lnTo>
                <a:lnTo>
                  <a:pt x="5271074" y="9640303"/>
                </a:lnTo>
                <a:lnTo>
                  <a:pt x="5059187" y="9429701"/>
                </a:lnTo>
                <a:close/>
                <a:moveTo>
                  <a:pt x="12602628" y="9016444"/>
                </a:moveTo>
                <a:lnTo>
                  <a:pt x="12393304" y="9227045"/>
                </a:lnTo>
                <a:lnTo>
                  <a:pt x="4855297" y="9227047"/>
                </a:lnTo>
                <a:lnTo>
                  <a:pt x="4643410" y="9016446"/>
                </a:lnTo>
                <a:close/>
                <a:moveTo>
                  <a:pt x="13013372" y="8603193"/>
                </a:moveTo>
                <a:lnTo>
                  <a:pt x="12804048" y="8813794"/>
                </a:lnTo>
                <a:lnTo>
                  <a:pt x="4439524" y="8813796"/>
                </a:lnTo>
                <a:lnTo>
                  <a:pt x="4227638" y="8603195"/>
                </a:lnTo>
                <a:close/>
                <a:moveTo>
                  <a:pt x="13467906" y="8145886"/>
                </a:moveTo>
                <a:lnTo>
                  <a:pt x="13258583" y="8356486"/>
                </a:lnTo>
                <a:lnTo>
                  <a:pt x="3979426" y="8356488"/>
                </a:lnTo>
                <a:lnTo>
                  <a:pt x="3767539" y="8145887"/>
                </a:lnTo>
                <a:close/>
                <a:moveTo>
                  <a:pt x="13062641" y="7715303"/>
                </a:moveTo>
                <a:lnTo>
                  <a:pt x="13274528" y="7925906"/>
                </a:lnTo>
                <a:lnTo>
                  <a:pt x="3546218" y="7925908"/>
                </a:lnTo>
                <a:lnTo>
                  <a:pt x="3334330" y="7715305"/>
                </a:lnTo>
                <a:close/>
                <a:moveTo>
                  <a:pt x="12631721" y="7286997"/>
                </a:moveTo>
                <a:lnTo>
                  <a:pt x="12843606" y="7497597"/>
                </a:lnTo>
                <a:lnTo>
                  <a:pt x="3115296" y="7497599"/>
                </a:lnTo>
                <a:lnTo>
                  <a:pt x="2903409" y="7286998"/>
                </a:lnTo>
                <a:close/>
                <a:moveTo>
                  <a:pt x="12193864" y="6851796"/>
                </a:moveTo>
                <a:lnTo>
                  <a:pt x="12405750" y="7062397"/>
                </a:lnTo>
                <a:lnTo>
                  <a:pt x="2677439" y="7062399"/>
                </a:lnTo>
                <a:lnTo>
                  <a:pt x="2465552" y="6851797"/>
                </a:lnTo>
                <a:close/>
                <a:moveTo>
                  <a:pt x="11756007" y="6416595"/>
                </a:moveTo>
                <a:lnTo>
                  <a:pt x="11967895" y="6627198"/>
                </a:lnTo>
                <a:lnTo>
                  <a:pt x="2239583" y="6627198"/>
                </a:lnTo>
                <a:lnTo>
                  <a:pt x="2027696" y="6416596"/>
                </a:lnTo>
                <a:close/>
                <a:moveTo>
                  <a:pt x="11318152" y="5981395"/>
                </a:moveTo>
                <a:lnTo>
                  <a:pt x="11530039" y="6191997"/>
                </a:lnTo>
                <a:lnTo>
                  <a:pt x="1801727" y="6191998"/>
                </a:lnTo>
                <a:lnTo>
                  <a:pt x="1589840" y="5981396"/>
                </a:lnTo>
                <a:close/>
                <a:moveTo>
                  <a:pt x="10879708" y="5545610"/>
                </a:moveTo>
                <a:lnTo>
                  <a:pt x="11091595" y="5756213"/>
                </a:lnTo>
                <a:lnTo>
                  <a:pt x="1363284" y="5756214"/>
                </a:lnTo>
                <a:lnTo>
                  <a:pt x="1151397" y="5545612"/>
                </a:lnTo>
                <a:close/>
                <a:moveTo>
                  <a:pt x="10487378" y="5155660"/>
                </a:moveTo>
                <a:lnTo>
                  <a:pt x="10699264" y="5366261"/>
                </a:lnTo>
                <a:lnTo>
                  <a:pt x="970953" y="5366263"/>
                </a:lnTo>
                <a:lnTo>
                  <a:pt x="759066" y="5155661"/>
                </a:lnTo>
                <a:close/>
                <a:moveTo>
                  <a:pt x="10046635" y="4717591"/>
                </a:moveTo>
                <a:lnTo>
                  <a:pt x="10258522" y="4928192"/>
                </a:lnTo>
                <a:lnTo>
                  <a:pt x="530211" y="4928194"/>
                </a:lnTo>
                <a:lnTo>
                  <a:pt x="318325" y="4717593"/>
                </a:lnTo>
                <a:close/>
                <a:moveTo>
                  <a:pt x="9630857" y="4304334"/>
                </a:moveTo>
                <a:lnTo>
                  <a:pt x="9842744" y="4514936"/>
                </a:lnTo>
                <a:lnTo>
                  <a:pt x="114432" y="4514937"/>
                </a:lnTo>
                <a:lnTo>
                  <a:pt x="0" y="4401198"/>
                </a:lnTo>
                <a:lnTo>
                  <a:pt x="96275" y="4304335"/>
                </a:lnTo>
                <a:close/>
                <a:moveTo>
                  <a:pt x="9215080" y="3891079"/>
                </a:moveTo>
                <a:lnTo>
                  <a:pt x="9426966" y="4101680"/>
                </a:lnTo>
                <a:lnTo>
                  <a:pt x="297699" y="4101682"/>
                </a:lnTo>
                <a:lnTo>
                  <a:pt x="507024" y="3891080"/>
                </a:lnTo>
                <a:close/>
                <a:moveTo>
                  <a:pt x="8799307" y="3477828"/>
                </a:moveTo>
                <a:lnTo>
                  <a:pt x="9011194" y="3688429"/>
                </a:lnTo>
                <a:lnTo>
                  <a:pt x="708444" y="3688431"/>
                </a:lnTo>
                <a:lnTo>
                  <a:pt x="917769" y="3477829"/>
                </a:lnTo>
                <a:close/>
                <a:moveTo>
                  <a:pt x="8353656" y="3034880"/>
                </a:moveTo>
                <a:lnTo>
                  <a:pt x="8565545" y="3245483"/>
                </a:lnTo>
                <a:lnTo>
                  <a:pt x="1148711" y="3245476"/>
                </a:lnTo>
                <a:lnTo>
                  <a:pt x="1358035" y="3034875"/>
                </a:lnTo>
                <a:close/>
                <a:moveTo>
                  <a:pt x="7920457" y="2604308"/>
                </a:moveTo>
                <a:lnTo>
                  <a:pt x="8132344" y="2814909"/>
                </a:lnTo>
                <a:lnTo>
                  <a:pt x="1576671" y="2814905"/>
                </a:lnTo>
                <a:lnTo>
                  <a:pt x="1785996" y="2604303"/>
                </a:lnTo>
                <a:close/>
                <a:moveTo>
                  <a:pt x="7489541" y="2176006"/>
                </a:moveTo>
                <a:lnTo>
                  <a:pt x="7701429" y="2386608"/>
                </a:lnTo>
                <a:lnTo>
                  <a:pt x="2002375" y="2386604"/>
                </a:lnTo>
                <a:lnTo>
                  <a:pt x="2211698" y="2176004"/>
                </a:lnTo>
                <a:close/>
                <a:moveTo>
                  <a:pt x="7051684" y="1740805"/>
                </a:moveTo>
                <a:lnTo>
                  <a:pt x="7263572" y="1951407"/>
                </a:lnTo>
                <a:lnTo>
                  <a:pt x="2434936" y="1951403"/>
                </a:lnTo>
                <a:lnTo>
                  <a:pt x="2644260" y="1740802"/>
                </a:lnTo>
                <a:close/>
                <a:moveTo>
                  <a:pt x="6613827" y="1305603"/>
                </a:moveTo>
                <a:lnTo>
                  <a:pt x="6825716" y="1516206"/>
                </a:lnTo>
                <a:lnTo>
                  <a:pt x="2867496" y="1516204"/>
                </a:lnTo>
                <a:lnTo>
                  <a:pt x="3076821" y="1305601"/>
                </a:lnTo>
                <a:close/>
                <a:moveTo>
                  <a:pt x="6175970" y="870402"/>
                </a:moveTo>
                <a:lnTo>
                  <a:pt x="6387857" y="1081004"/>
                </a:lnTo>
                <a:lnTo>
                  <a:pt x="3300057" y="1081003"/>
                </a:lnTo>
                <a:lnTo>
                  <a:pt x="3509381" y="870402"/>
                </a:lnTo>
                <a:close/>
                <a:moveTo>
                  <a:pt x="5738113" y="435201"/>
                </a:moveTo>
                <a:lnTo>
                  <a:pt x="5950001" y="645803"/>
                </a:lnTo>
                <a:lnTo>
                  <a:pt x="3732618" y="645802"/>
                </a:lnTo>
                <a:lnTo>
                  <a:pt x="3941943" y="435200"/>
                </a:lnTo>
                <a:close/>
                <a:moveTo>
                  <a:pt x="5300257" y="0"/>
                </a:moveTo>
                <a:lnTo>
                  <a:pt x="5512144" y="210602"/>
                </a:lnTo>
                <a:lnTo>
                  <a:pt x="4165179" y="210601"/>
                </a:lnTo>
                <a:lnTo>
                  <a:pt x="4374504" y="0"/>
                </a:lnTo>
                <a:close/>
              </a:path>
            </a:pathLst>
          </a:cu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charset="0"/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1112078" y="1433770"/>
            <a:ext cx="10018644" cy="3990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charset="0"/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48" name="图文框 47"/>
          <p:cNvSpPr/>
          <p:nvPr/>
        </p:nvSpPr>
        <p:spPr>
          <a:xfrm>
            <a:off x="1093304" y="1433770"/>
            <a:ext cx="10018644" cy="3990460"/>
          </a:xfrm>
          <a:prstGeom prst="frame">
            <a:avLst>
              <a:gd name="adj1" fmla="val 6201"/>
            </a:avLst>
          </a:prstGeom>
          <a:solidFill>
            <a:srgbClr val="FD4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1510748" y="1848678"/>
            <a:ext cx="9144000" cy="3140765"/>
          </a:xfrm>
          <a:prstGeom prst="rect">
            <a:avLst/>
          </a:prstGeom>
          <a:noFill/>
          <a:ln w="38100">
            <a:solidFill>
              <a:srgbClr val="011E5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charset="0"/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2681923" y="2502535"/>
            <a:ext cx="68002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F69C9F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Science Enquiry </a:t>
            </a:r>
            <a:r>
              <a:rPr lang="zh-CN" altLang="en-US" sz="2400" dirty="0">
                <a:solidFill>
                  <a:srgbClr val="F69C9F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
</a:t>
            </a:r>
            <a:endParaRPr lang="zh-CN" altLang="en-US" sz="2400" dirty="0">
              <a:solidFill>
                <a:srgbClr val="F69C9F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840105" y="3157855"/>
            <a:ext cx="105117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rgbClr val="A0437A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Investigation </a:t>
            </a:r>
            <a:endParaRPr lang="en-US" altLang="zh-CN" sz="4000" dirty="0">
              <a:solidFill>
                <a:srgbClr val="A0437A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52" name="rounded-point-star_18352"/>
          <p:cNvSpPr>
            <a:spLocks noChangeAspect="1"/>
          </p:cNvSpPr>
          <p:nvPr/>
        </p:nvSpPr>
        <p:spPr bwMode="auto">
          <a:xfrm rot="952742">
            <a:off x="8719474" y="2769401"/>
            <a:ext cx="437727" cy="418499"/>
          </a:xfrm>
          <a:custGeom>
            <a:avLst/>
            <a:gdLst>
              <a:gd name="T0" fmla="*/ 4786 w 4786"/>
              <a:gd name="T1" fmla="*/ 1814 h 4584"/>
              <a:gd name="T2" fmla="*/ 4517 w 4786"/>
              <a:gd name="T3" fmla="*/ 1540 h 4584"/>
              <a:gd name="T4" fmla="*/ 4505 w 4786"/>
              <a:gd name="T5" fmla="*/ 1540 h 4584"/>
              <a:gd name="T6" fmla="*/ 4503 w 4786"/>
              <a:gd name="T7" fmla="*/ 1533 h 4584"/>
              <a:gd name="T8" fmla="*/ 3098 w 4786"/>
              <a:gd name="T9" fmla="*/ 1533 h 4584"/>
              <a:gd name="T10" fmla="*/ 2697 w 4786"/>
              <a:gd name="T11" fmla="*/ 299 h 4584"/>
              <a:gd name="T12" fmla="*/ 2693 w 4786"/>
              <a:gd name="T13" fmla="*/ 299 h 4584"/>
              <a:gd name="T14" fmla="*/ 2393 w 4786"/>
              <a:gd name="T15" fmla="*/ 0 h 4584"/>
              <a:gd name="T16" fmla="*/ 2094 w 4786"/>
              <a:gd name="T17" fmla="*/ 290 h 4584"/>
              <a:gd name="T18" fmla="*/ 2093 w 4786"/>
              <a:gd name="T19" fmla="*/ 290 h 4584"/>
              <a:gd name="T20" fmla="*/ 1688 w 4786"/>
              <a:gd name="T21" fmla="*/ 1533 h 4584"/>
              <a:gd name="T22" fmla="*/ 337 w 4786"/>
              <a:gd name="T23" fmla="*/ 1533 h 4584"/>
              <a:gd name="T24" fmla="*/ 290 w 4786"/>
              <a:gd name="T25" fmla="*/ 1529 h 4584"/>
              <a:gd name="T26" fmla="*/ 0 w 4786"/>
              <a:gd name="T27" fmla="*/ 1825 h 4584"/>
              <a:gd name="T28" fmla="*/ 194 w 4786"/>
              <a:gd name="T29" fmla="*/ 2104 h 4584"/>
              <a:gd name="T30" fmla="*/ 1253 w 4786"/>
              <a:gd name="T31" fmla="*/ 2873 h 4584"/>
              <a:gd name="T32" fmla="*/ 827 w 4786"/>
              <a:gd name="T33" fmla="*/ 4186 h 4584"/>
              <a:gd name="T34" fmla="*/ 835 w 4786"/>
              <a:gd name="T35" fmla="*/ 4192 h 4584"/>
              <a:gd name="T36" fmla="*/ 818 w 4786"/>
              <a:gd name="T37" fmla="*/ 4289 h 4584"/>
              <a:gd name="T38" fmla="*/ 1098 w 4786"/>
              <a:gd name="T39" fmla="*/ 4574 h 4584"/>
              <a:gd name="T40" fmla="*/ 1276 w 4786"/>
              <a:gd name="T41" fmla="*/ 4509 h 4584"/>
              <a:gd name="T42" fmla="*/ 1279 w 4786"/>
              <a:gd name="T43" fmla="*/ 4511 h 4584"/>
              <a:gd name="T44" fmla="*/ 2393 w 4786"/>
              <a:gd name="T45" fmla="*/ 3702 h 4584"/>
              <a:gd name="T46" fmla="*/ 3524 w 4786"/>
              <a:gd name="T47" fmla="*/ 4524 h 4584"/>
              <a:gd name="T48" fmla="*/ 3530 w 4786"/>
              <a:gd name="T49" fmla="*/ 4520 h 4584"/>
              <a:gd name="T50" fmla="*/ 3705 w 4786"/>
              <a:gd name="T51" fmla="*/ 4584 h 4584"/>
              <a:gd name="T52" fmla="*/ 3979 w 4786"/>
              <a:gd name="T53" fmla="*/ 4305 h 4584"/>
              <a:gd name="T54" fmla="*/ 3967 w 4786"/>
              <a:gd name="T55" fmla="*/ 4224 h 4584"/>
              <a:gd name="T56" fmla="*/ 3971 w 4786"/>
              <a:gd name="T57" fmla="*/ 4221 h 4584"/>
              <a:gd name="T58" fmla="*/ 3533 w 4786"/>
              <a:gd name="T59" fmla="*/ 2873 h 4584"/>
              <a:gd name="T60" fmla="*/ 4652 w 4786"/>
              <a:gd name="T61" fmla="*/ 2060 h 4584"/>
              <a:gd name="T62" fmla="*/ 4650 w 4786"/>
              <a:gd name="T63" fmla="*/ 2053 h 4584"/>
              <a:gd name="T64" fmla="*/ 4786 w 4786"/>
              <a:gd name="T65" fmla="*/ 1814 h 4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786" h="4584">
                <a:moveTo>
                  <a:pt x="4786" y="1814"/>
                </a:moveTo>
                <a:cubicBezTo>
                  <a:pt x="4786" y="1663"/>
                  <a:pt x="4666" y="1540"/>
                  <a:pt x="4517" y="1540"/>
                </a:cubicBezTo>
                <a:cubicBezTo>
                  <a:pt x="4513" y="1540"/>
                  <a:pt x="4509" y="1540"/>
                  <a:pt x="4505" y="1540"/>
                </a:cubicBezTo>
                <a:lnTo>
                  <a:pt x="4503" y="1533"/>
                </a:lnTo>
                <a:lnTo>
                  <a:pt x="3098" y="1533"/>
                </a:lnTo>
                <a:lnTo>
                  <a:pt x="2697" y="299"/>
                </a:lnTo>
                <a:lnTo>
                  <a:pt x="2693" y="299"/>
                </a:lnTo>
                <a:cubicBezTo>
                  <a:pt x="2689" y="133"/>
                  <a:pt x="2557" y="0"/>
                  <a:pt x="2393" y="0"/>
                </a:cubicBezTo>
                <a:cubicBezTo>
                  <a:pt x="2233" y="0"/>
                  <a:pt x="2102" y="128"/>
                  <a:pt x="2094" y="290"/>
                </a:cubicBezTo>
                <a:lnTo>
                  <a:pt x="2093" y="290"/>
                </a:lnTo>
                <a:lnTo>
                  <a:pt x="1688" y="1533"/>
                </a:lnTo>
                <a:lnTo>
                  <a:pt x="337" y="1533"/>
                </a:lnTo>
                <a:cubicBezTo>
                  <a:pt x="322" y="1531"/>
                  <a:pt x="306" y="1529"/>
                  <a:pt x="290" y="1529"/>
                </a:cubicBezTo>
                <a:cubicBezTo>
                  <a:pt x="130" y="1529"/>
                  <a:pt x="0" y="1661"/>
                  <a:pt x="0" y="1825"/>
                </a:cubicBezTo>
                <a:cubicBezTo>
                  <a:pt x="0" y="1954"/>
                  <a:pt x="81" y="2063"/>
                  <a:pt x="194" y="2104"/>
                </a:cubicBezTo>
                <a:lnTo>
                  <a:pt x="1253" y="2873"/>
                </a:lnTo>
                <a:lnTo>
                  <a:pt x="827" y="4186"/>
                </a:lnTo>
                <a:lnTo>
                  <a:pt x="835" y="4192"/>
                </a:lnTo>
                <a:cubicBezTo>
                  <a:pt x="824" y="4222"/>
                  <a:pt x="818" y="4255"/>
                  <a:pt x="818" y="4289"/>
                </a:cubicBezTo>
                <a:cubicBezTo>
                  <a:pt x="818" y="4446"/>
                  <a:pt x="943" y="4574"/>
                  <a:pt x="1098" y="4574"/>
                </a:cubicBezTo>
                <a:cubicBezTo>
                  <a:pt x="1165" y="4574"/>
                  <a:pt x="1227" y="4549"/>
                  <a:pt x="1276" y="4509"/>
                </a:cubicBezTo>
                <a:lnTo>
                  <a:pt x="1279" y="4511"/>
                </a:lnTo>
                <a:lnTo>
                  <a:pt x="2393" y="3702"/>
                </a:lnTo>
                <a:lnTo>
                  <a:pt x="3524" y="4524"/>
                </a:lnTo>
                <a:lnTo>
                  <a:pt x="3530" y="4520"/>
                </a:lnTo>
                <a:cubicBezTo>
                  <a:pt x="3577" y="4560"/>
                  <a:pt x="3638" y="4584"/>
                  <a:pt x="3705" y="4584"/>
                </a:cubicBezTo>
                <a:cubicBezTo>
                  <a:pt x="3856" y="4584"/>
                  <a:pt x="3979" y="4459"/>
                  <a:pt x="3979" y="4305"/>
                </a:cubicBezTo>
                <a:cubicBezTo>
                  <a:pt x="3979" y="4276"/>
                  <a:pt x="3975" y="4249"/>
                  <a:pt x="3967" y="4224"/>
                </a:cubicBezTo>
                <a:lnTo>
                  <a:pt x="3971" y="4221"/>
                </a:lnTo>
                <a:lnTo>
                  <a:pt x="3533" y="2873"/>
                </a:lnTo>
                <a:lnTo>
                  <a:pt x="4652" y="2060"/>
                </a:lnTo>
                <a:lnTo>
                  <a:pt x="4650" y="2053"/>
                </a:lnTo>
                <a:cubicBezTo>
                  <a:pt x="4731" y="2005"/>
                  <a:pt x="4786" y="1916"/>
                  <a:pt x="4786" y="1814"/>
                </a:cubicBezTo>
                <a:close/>
              </a:path>
            </a:pathLst>
          </a:custGeom>
          <a:solidFill>
            <a:srgbClr val="FF4D2E"/>
          </a:solidFill>
          <a:ln>
            <a:noFill/>
          </a:ln>
        </p:spPr>
      </p:sp>
      <p:sp>
        <p:nvSpPr>
          <p:cNvPr id="53" name="doodle-stars_66501"/>
          <p:cNvSpPr>
            <a:spLocks noChangeAspect="1"/>
          </p:cNvSpPr>
          <p:nvPr/>
        </p:nvSpPr>
        <p:spPr bwMode="auto">
          <a:xfrm>
            <a:off x="2145177" y="2122002"/>
            <a:ext cx="592565" cy="609685"/>
          </a:xfrm>
          <a:custGeom>
            <a:avLst/>
            <a:gdLst>
              <a:gd name="connsiteX0" fmla="*/ 136140 w 589948"/>
              <a:gd name="connsiteY0" fmla="*/ 434673 h 606992"/>
              <a:gd name="connsiteX1" fmla="*/ 144169 w 589948"/>
              <a:gd name="connsiteY1" fmla="*/ 438884 h 606992"/>
              <a:gd name="connsiteX2" fmla="*/ 181645 w 589948"/>
              <a:gd name="connsiteY2" fmla="*/ 475642 h 606992"/>
              <a:gd name="connsiteX3" fmla="*/ 190745 w 589948"/>
              <a:gd name="connsiteY3" fmla="*/ 497779 h 606992"/>
              <a:gd name="connsiteX4" fmla="*/ 153186 w 589948"/>
              <a:gd name="connsiteY4" fmla="*/ 555682 h 606992"/>
              <a:gd name="connsiteX5" fmla="*/ 128616 w 589948"/>
              <a:gd name="connsiteY5" fmla="*/ 555682 h 606992"/>
              <a:gd name="connsiteX6" fmla="*/ 71285 w 589948"/>
              <a:gd name="connsiteY6" fmla="*/ 512895 h 606992"/>
              <a:gd name="connsiteX7" fmla="*/ 67810 w 589948"/>
              <a:gd name="connsiteY7" fmla="*/ 487949 h 606992"/>
              <a:gd name="connsiteX8" fmla="*/ 115793 w 589948"/>
              <a:gd name="connsiteY8" fmla="*/ 464078 h 606992"/>
              <a:gd name="connsiteX9" fmla="*/ 123239 w 589948"/>
              <a:gd name="connsiteY9" fmla="*/ 452596 h 606992"/>
              <a:gd name="connsiteX10" fmla="*/ 136140 w 589948"/>
              <a:gd name="connsiteY10" fmla="*/ 434673 h 606992"/>
              <a:gd name="connsiteX11" fmla="*/ 260659 w 589948"/>
              <a:gd name="connsiteY11" fmla="*/ 183773 h 606992"/>
              <a:gd name="connsiteX12" fmla="*/ 231955 w 589948"/>
              <a:gd name="connsiteY12" fmla="*/ 224169 h 606992"/>
              <a:gd name="connsiteX13" fmla="*/ 239400 w 589948"/>
              <a:gd name="connsiteY13" fmla="*/ 219791 h 606992"/>
              <a:gd name="connsiteX14" fmla="*/ 257268 w 589948"/>
              <a:gd name="connsiteY14" fmla="*/ 190465 h 606992"/>
              <a:gd name="connsiteX15" fmla="*/ 260659 w 589948"/>
              <a:gd name="connsiteY15" fmla="*/ 183773 h 606992"/>
              <a:gd name="connsiteX16" fmla="*/ 314344 w 589948"/>
              <a:gd name="connsiteY16" fmla="*/ 133216 h 606992"/>
              <a:gd name="connsiteX17" fmla="*/ 316991 w 589948"/>
              <a:gd name="connsiteY17" fmla="*/ 149407 h 606992"/>
              <a:gd name="connsiteX18" fmla="*/ 338333 w 589948"/>
              <a:gd name="connsiteY18" fmla="*/ 185095 h 606992"/>
              <a:gd name="connsiteX19" fmla="*/ 341393 w 589948"/>
              <a:gd name="connsiteY19" fmla="*/ 188482 h 606992"/>
              <a:gd name="connsiteX20" fmla="*/ 314344 w 589948"/>
              <a:gd name="connsiteY20" fmla="*/ 133216 h 606992"/>
              <a:gd name="connsiteX21" fmla="*/ 488600 w 589948"/>
              <a:gd name="connsiteY21" fmla="*/ 41739 h 606992"/>
              <a:gd name="connsiteX22" fmla="*/ 495839 w 589948"/>
              <a:gd name="connsiteY22" fmla="*/ 46614 h 606992"/>
              <a:gd name="connsiteX23" fmla="*/ 497825 w 589948"/>
              <a:gd name="connsiteY23" fmla="*/ 66116 h 606992"/>
              <a:gd name="connsiteX24" fmla="*/ 507587 w 589948"/>
              <a:gd name="connsiteY24" fmla="*/ 83634 h 606992"/>
              <a:gd name="connsiteX25" fmla="*/ 544817 w 589948"/>
              <a:gd name="connsiteY25" fmla="*/ 105863 h 606992"/>
              <a:gd name="connsiteX26" fmla="*/ 550195 w 589948"/>
              <a:gd name="connsiteY26" fmla="*/ 126686 h 606992"/>
              <a:gd name="connsiteX27" fmla="*/ 505601 w 589948"/>
              <a:gd name="connsiteY27" fmla="*/ 176266 h 606992"/>
              <a:gd name="connsiteX28" fmla="*/ 484339 w 589948"/>
              <a:gd name="connsiteY28" fmla="*/ 176266 h 606992"/>
              <a:gd name="connsiteX29" fmla="*/ 424854 w 589948"/>
              <a:gd name="connsiteY29" fmla="*/ 134206 h 606992"/>
              <a:gd name="connsiteX30" fmla="*/ 427998 w 589948"/>
              <a:gd name="connsiteY30" fmla="*/ 111895 h 606992"/>
              <a:gd name="connsiteX31" fmla="*/ 482353 w 589948"/>
              <a:gd name="connsiteY31" fmla="*/ 48267 h 606992"/>
              <a:gd name="connsiteX32" fmla="*/ 488600 w 589948"/>
              <a:gd name="connsiteY32" fmla="*/ 41739 h 606992"/>
              <a:gd name="connsiteX33" fmla="*/ 52079 w 589948"/>
              <a:gd name="connsiteY33" fmla="*/ 1142 h 606992"/>
              <a:gd name="connsiteX34" fmla="*/ 73010 w 589948"/>
              <a:gd name="connsiteY34" fmla="*/ 22700 h 606992"/>
              <a:gd name="connsiteX35" fmla="*/ 143163 w 589948"/>
              <a:gd name="connsiteY35" fmla="*/ 46324 h 606992"/>
              <a:gd name="connsiteX36" fmla="*/ 154001 w 589948"/>
              <a:gd name="connsiteY36" fmla="*/ 71434 h 606992"/>
              <a:gd name="connsiteX37" fmla="*/ 114457 w 589948"/>
              <a:gd name="connsiteY37" fmla="*/ 175179 h 606992"/>
              <a:gd name="connsiteX38" fmla="*/ 87156 w 589948"/>
              <a:gd name="connsiteY38" fmla="*/ 178896 h 606992"/>
              <a:gd name="connsiteX39" fmla="*/ 13528 w 589948"/>
              <a:gd name="connsiteY39" fmla="*/ 136853 h 606992"/>
              <a:gd name="connsiteX40" fmla="*/ 9805 w 589948"/>
              <a:gd name="connsiteY40" fmla="*/ 109843 h 606992"/>
              <a:gd name="connsiteX41" fmla="*/ 50259 w 589948"/>
              <a:gd name="connsiteY41" fmla="*/ 41450 h 606992"/>
              <a:gd name="connsiteX42" fmla="*/ 42235 w 589948"/>
              <a:gd name="connsiteY42" fmla="*/ 22287 h 606992"/>
              <a:gd name="connsiteX43" fmla="*/ 42897 w 589948"/>
              <a:gd name="connsiteY43" fmla="*/ 15266 h 606992"/>
              <a:gd name="connsiteX44" fmla="*/ 40911 w 589948"/>
              <a:gd name="connsiteY44" fmla="*/ 9484 h 606992"/>
              <a:gd name="connsiteX45" fmla="*/ 52079 w 589948"/>
              <a:gd name="connsiteY45" fmla="*/ 1142 h 606992"/>
              <a:gd name="connsiteX46" fmla="*/ 296973 w 589948"/>
              <a:gd name="connsiteY46" fmla="*/ 751 h 606992"/>
              <a:gd name="connsiteX47" fmla="*/ 310622 w 589948"/>
              <a:gd name="connsiteY47" fmla="*/ 13267 h 606992"/>
              <a:gd name="connsiteX48" fmla="*/ 576234 w 589948"/>
              <a:gd name="connsiteY48" fmla="*/ 289266 h 606992"/>
              <a:gd name="connsiteX49" fmla="*/ 580287 w 589948"/>
              <a:gd name="connsiteY49" fmla="*/ 316610 h 606992"/>
              <a:gd name="connsiteX50" fmla="*/ 370097 w 589948"/>
              <a:gd name="connsiteY50" fmla="*/ 593022 h 606992"/>
              <a:gd name="connsiteX51" fmla="*/ 343709 w 589948"/>
              <a:gd name="connsiteY51" fmla="*/ 600127 h 606992"/>
              <a:gd name="connsiteX52" fmla="*/ 323774 w 589948"/>
              <a:gd name="connsiteY52" fmla="*/ 563283 h 606992"/>
              <a:gd name="connsiteX53" fmla="*/ 318645 w 589948"/>
              <a:gd name="connsiteY53" fmla="*/ 553535 h 606992"/>
              <a:gd name="connsiteX54" fmla="*/ 158666 w 589948"/>
              <a:gd name="connsiteY54" fmla="*/ 358741 h 606992"/>
              <a:gd name="connsiteX55" fmla="*/ 66847 w 589948"/>
              <a:gd name="connsiteY55" fmla="*/ 291662 h 606992"/>
              <a:gd name="connsiteX56" fmla="*/ 67840 w 589948"/>
              <a:gd name="connsiteY56" fmla="*/ 290340 h 606992"/>
              <a:gd name="connsiteX57" fmla="*/ 77022 w 589948"/>
              <a:gd name="connsiteY57" fmla="*/ 275140 h 606992"/>
              <a:gd name="connsiteX58" fmla="*/ 284565 w 589948"/>
              <a:gd name="connsiteY58" fmla="*/ 13267 h 606992"/>
              <a:gd name="connsiteX59" fmla="*/ 296973 w 589948"/>
              <a:gd name="connsiteY59" fmla="*/ 751 h 606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589948" h="606992">
                <a:moveTo>
                  <a:pt x="136140" y="434673"/>
                </a:moveTo>
                <a:cubicBezTo>
                  <a:pt x="138900" y="434827"/>
                  <a:pt x="141708" y="436097"/>
                  <a:pt x="144169" y="438884"/>
                </a:cubicBezTo>
                <a:cubicBezTo>
                  <a:pt x="157406" y="453422"/>
                  <a:pt x="159391" y="474651"/>
                  <a:pt x="181645" y="475642"/>
                </a:cubicBezTo>
                <a:cubicBezTo>
                  <a:pt x="193475" y="476303"/>
                  <a:pt x="197860" y="489106"/>
                  <a:pt x="190745" y="497779"/>
                </a:cubicBezTo>
                <a:cubicBezTo>
                  <a:pt x="174861" y="516942"/>
                  <a:pt x="161294" y="532141"/>
                  <a:pt x="153186" y="555682"/>
                </a:cubicBezTo>
                <a:cubicBezTo>
                  <a:pt x="149546" y="566833"/>
                  <a:pt x="131263" y="569146"/>
                  <a:pt x="128616" y="555682"/>
                </a:cubicBezTo>
                <a:cubicBezTo>
                  <a:pt x="122577" y="524624"/>
                  <a:pt x="101564" y="513556"/>
                  <a:pt x="71285" y="512895"/>
                </a:cubicBezTo>
                <a:cubicBezTo>
                  <a:pt x="57386" y="512565"/>
                  <a:pt x="52919" y="490262"/>
                  <a:pt x="67810" y="487949"/>
                </a:cubicBezTo>
                <a:cubicBezTo>
                  <a:pt x="86507" y="484976"/>
                  <a:pt x="102391" y="477872"/>
                  <a:pt x="115793" y="464078"/>
                </a:cubicBezTo>
                <a:cubicBezTo>
                  <a:pt x="119102" y="460691"/>
                  <a:pt x="121253" y="456396"/>
                  <a:pt x="123239" y="452596"/>
                </a:cubicBezTo>
                <a:cubicBezTo>
                  <a:pt x="120013" y="443799"/>
                  <a:pt x="127861" y="434212"/>
                  <a:pt x="136140" y="434673"/>
                </a:cubicBezTo>
                <a:close/>
                <a:moveTo>
                  <a:pt x="260659" y="183773"/>
                </a:moveTo>
                <a:cubicBezTo>
                  <a:pt x="252139" y="198312"/>
                  <a:pt x="242792" y="212026"/>
                  <a:pt x="231955" y="224169"/>
                </a:cubicBezTo>
                <a:cubicBezTo>
                  <a:pt x="234272" y="222848"/>
                  <a:pt x="237084" y="221113"/>
                  <a:pt x="239400" y="219791"/>
                </a:cubicBezTo>
                <a:cubicBezTo>
                  <a:pt x="245108" y="209630"/>
                  <a:pt x="250815" y="199965"/>
                  <a:pt x="257268" y="190465"/>
                </a:cubicBezTo>
                <a:cubicBezTo>
                  <a:pt x="258343" y="188482"/>
                  <a:pt x="259666" y="186086"/>
                  <a:pt x="260659" y="183773"/>
                </a:cubicBezTo>
                <a:close/>
                <a:moveTo>
                  <a:pt x="314344" y="133216"/>
                </a:moveTo>
                <a:cubicBezTo>
                  <a:pt x="315337" y="138586"/>
                  <a:pt x="315998" y="143955"/>
                  <a:pt x="316991" y="149407"/>
                </a:cubicBezTo>
                <a:cubicBezTo>
                  <a:pt x="324519" y="161138"/>
                  <a:pt x="331550" y="172951"/>
                  <a:pt x="338333" y="185095"/>
                </a:cubicBezTo>
                <a:cubicBezTo>
                  <a:pt x="339325" y="186169"/>
                  <a:pt x="340318" y="187160"/>
                  <a:pt x="341393" y="188482"/>
                </a:cubicBezTo>
                <a:cubicBezTo>
                  <a:pt x="330888" y="171299"/>
                  <a:pt x="322120" y="152712"/>
                  <a:pt x="314344" y="133216"/>
                </a:cubicBezTo>
                <a:close/>
                <a:moveTo>
                  <a:pt x="488600" y="41739"/>
                </a:moveTo>
                <a:cubicBezTo>
                  <a:pt x="491723" y="41284"/>
                  <a:pt x="495012" y="42731"/>
                  <a:pt x="495839" y="46614"/>
                </a:cubicBezTo>
                <a:cubicBezTo>
                  <a:pt x="497494" y="53308"/>
                  <a:pt x="497825" y="59670"/>
                  <a:pt x="497825" y="66116"/>
                </a:cubicBezTo>
                <a:cubicBezTo>
                  <a:pt x="502540" y="70826"/>
                  <a:pt x="503533" y="77519"/>
                  <a:pt x="507587" y="83634"/>
                </a:cubicBezTo>
                <a:cubicBezTo>
                  <a:pt x="516439" y="96360"/>
                  <a:pt x="530587" y="101483"/>
                  <a:pt x="544817" y="105863"/>
                </a:cubicBezTo>
                <a:cubicBezTo>
                  <a:pt x="553587" y="108589"/>
                  <a:pt x="556896" y="119745"/>
                  <a:pt x="550195" y="126686"/>
                </a:cubicBezTo>
                <a:cubicBezTo>
                  <a:pt x="534310" y="142221"/>
                  <a:pt x="518425" y="158087"/>
                  <a:pt x="505601" y="176266"/>
                </a:cubicBezTo>
                <a:cubicBezTo>
                  <a:pt x="500224" y="183951"/>
                  <a:pt x="489717" y="184282"/>
                  <a:pt x="484339" y="176266"/>
                </a:cubicBezTo>
                <a:cubicBezTo>
                  <a:pt x="467792" y="152385"/>
                  <a:pt x="449839" y="146270"/>
                  <a:pt x="424854" y="134206"/>
                </a:cubicBezTo>
                <a:cubicBezTo>
                  <a:pt x="415836" y="129744"/>
                  <a:pt x="417491" y="113547"/>
                  <a:pt x="427998" y="111895"/>
                </a:cubicBezTo>
                <a:cubicBezTo>
                  <a:pt x="464483" y="105532"/>
                  <a:pt x="481361" y="85039"/>
                  <a:pt x="482353" y="48267"/>
                </a:cubicBezTo>
                <a:cubicBezTo>
                  <a:pt x="482518" y="44548"/>
                  <a:pt x="485476" y="42193"/>
                  <a:pt x="488600" y="41739"/>
                </a:cubicBezTo>
                <a:close/>
                <a:moveTo>
                  <a:pt x="52079" y="1142"/>
                </a:moveTo>
                <a:cubicBezTo>
                  <a:pt x="61510" y="7171"/>
                  <a:pt x="68294" y="14688"/>
                  <a:pt x="73010" y="22700"/>
                </a:cubicBezTo>
                <a:cubicBezTo>
                  <a:pt x="91541" y="43680"/>
                  <a:pt x="110403" y="57062"/>
                  <a:pt x="143163" y="46324"/>
                </a:cubicBezTo>
                <a:cubicBezTo>
                  <a:pt x="158716" y="40872"/>
                  <a:pt x="166741" y="63504"/>
                  <a:pt x="154001" y="71434"/>
                </a:cubicBezTo>
                <a:cubicBezTo>
                  <a:pt x="117104" y="94975"/>
                  <a:pt x="110403" y="134375"/>
                  <a:pt x="114457" y="175179"/>
                </a:cubicBezTo>
                <a:cubicBezTo>
                  <a:pt x="116111" y="191699"/>
                  <a:pt x="91872" y="193103"/>
                  <a:pt x="87156" y="178896"/>
                </a:cubicBezTo>
                <a:cubicBezTo>
                  <a:pt x="75326" y="144204"/>
                  <a:pt x="47943" y="133383"/>
                  <a:pt x="13528" y="136853"/>
                </a:cubicBezTo>
                <a:cubicBezTo>
                  <a:pt x="-2356" y="138505"/>
                  <a:pt x="-5086" y="113560"/>
                  <a:pt x="9805" y="109843"/>
                </a:cubicBezTo>
                <a:cubicBezTo>
                  <a:pt x="51583" y="99683"/>
                  <a:pt x="56381" y="72095"/>
                  <a:pt x="50259" y="41450"/>
                </a:cubicBezTo>
                <a:cubicBezTo>
                  <a:pt x="46619" y="35751"/>
                  <a:pt x="43889" y="29308"/>
                  <a:pt x="42235" y="22287"/>
                </a:cubicBezTo>
                <a:cubicBezTo>
                  <a:pt x="41573" y="19974"/>
                  <a:pt x="41904" y="17579"/>
                  <a:pt x="42897" y="15266"/>
                </a:cubicBezTo>
                <a:cubicBezTo>
                  <a:pt x="42235" y="13284"/>
                  <a:pt x="41573" y="11467"/>
                  <a:pt x="40911" y="9484"/>
                </a:cubicBezTo>
                <a:cubicBezTo>
                  <a:pt x="38926" y="3455"/>
                  <a:pt x="46619" y="-2575"/>
                  <a:pt x="52079" y="1142"/>
                </a:cubicBezTo>
                <a:close/>
                <a:moveTo>
                  <a:pt x="296973" y="751"/>
                </a:moveTo>
                <a:cubicBezTo>
                  <a:pt x="303198" y="875"/>
                  <a:pt x="309629" y="5171"/>
                  <a:pt x="310622" y="13267"/>
                </a:cubicBezTo>
                <a:cubicBezTo>
                  <a:pt x="329151" y="162460"/>
                  <a:pt x="409802" y="295627"/>
                  <a:pt x="576234" y="289266"/>
                </a:cubicBezTo>
                <a:cubicBezTo>
                  <a:pt x="591785" y="288935"/>
                  <a:pt x="595425" y="313801"/>
                  <a:pt x="580287" y="316610"/>
                </a:cubicBezTo>
                <a:cubicBezTo>
                  <a:pt x="448598" y="337840"/>
                  <a:pt x="383828" y="472247"/>
                  <a:pt x="370097" y="593022"/>
                </a:cubicBezTo>
                <a:cubicBezTo>
                  <a:pt x="368277" y="605827"/>
                  <a:pt x="351072" y="613179"/>
                  <a:pt x="343709" y="600127"/>
                </a:cubicBezTo>
                <a:cubicBezTo>
                  <a:pt x="336513" y="587901"/>
                  <a:pt x="330143" y="575427"/>
                  <a:pt x="323774" y="563283"/>
                </a:cubicBezTo>
                <a:cubicBezTo>
                  <a:pt x="320962" y="561218"/>
                  <a:pt x="318976" y="558244"/>
                  <a:pt x="318645" y="553535"/>
                </a:cubicBezTo>
                <a:cubicBezTo>
                  <a:pt x="278527" y="475964"/>
                  <a:pt x="242792" y="400872"/>
                  <a:pt x="158666" y="358741"/>
                </a:cubicBezTo>
                <a:cubicBezTo>
                  <a:pt x="142784" y="350728"/>
                  <a:pt x="51296" y="321649"/>
                  <a:pt x="66847" y="291662"/>
                </a:cubicBezTo>
                <a:cubicBezTo>
                  <a:pt x="67178" y="291001"/>
                  <a:pt x="67509" y="290670"/>
                  <a:pt x="67840" y="290340"/>
                </a:cubicBezTo>
                <a:cubicBezTo>
                  <a:pt x="64862" y="283979"/>
                  <a:pt x="67840" y="274809"/>
                  <a:pt x="77022" y="275140"/>
                </a:cubicBezTo>
                <a:cubicBezTo>
                  <a:pt x="207636" y="277453"/>
                  <a:pt x="281174" y="126442"/>
                  <a:pt x="284565" y="13267"/>
                </a:cubicBezTo>
                <a:cubicBezTo>
                  <a:pt x="284731" y="4675"/>
                  <a:pt x="290748" y="627"/>
                  <a:pt x="296973" y="751"/>
                </a:cubicBezTo>
                <a:close/>
              </a:path>
            </a:pathLst>
          </a:custGeom>
          <a:solidFill>
            <a:srgbClr val="FF4D2E"/>
          </a:solidFill>
          <a:ln>
            <a:noFill/>
          </a:ln>
        </p:spPr>
      </p:sp>
      <p:pic>
        <p:nvPicPr>
          <p:cNvPr id="55" name="图片 5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69"/>
          <a:stretch>
            <a:fillRect/>
          </a:stretch>
        </p:blipFill>
        <p:spPr>
          <a:xfrm>
            <a:off x="-954251" y="3896880"/>
            <a:ext cx="4916745" cy="2866391"/>
          </a:xfrm>
          <a:prstGeom prst="rect">
            <a:avLst/>
          </a:prstGeom>
        </p:spPr>
      </p:pic>
      <p:pic>
        <p:nvPicPr>
          <p:cNvPr id="57" name="图片 56" descr="图片包含 浅色&#10;&#10;描述已自动生成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758" y="156079"/>
            <a:ext cx="3512787" cy="2634590"/>
          </a:xfrm>
          <a:prstGeom prst="rect">
            <a:avLst/>
          </a:prstGeom>
        </p:spPr>
      </p:pic>
      <p:pic>
        <p:nvPicPr>
          <p:cNvPr id="59" name="图片 58" descr="图片包含 浅色, 天空&#10;&#10;描述已自动生成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3" t="6409" r="48562" b="60464"/>
          <a:stretch>
            <a:fillRect/>
          </a:stretch>
        </p:blipFill>
        <p:spPr>
          <a:xfrm rot="2805654">
            <a:off x="-1170634" y="279557"/>
            <a:ext cx="3170282" cy="2012093"/>
          </a:xfrm>
          <a:prstGeom prst="rect">
            <a:avLst/>
          </a:prstGeom>
        </p:spPr>
      </p:pic>
      <p:pic>
        <p:nvPicPr>
          <p:cNvPr id="61" name="图片 6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97"/>
          <a:stretch>
            <a:fillRect/>
          </a:stretch>
        </p:blipFill>
        <p:spPr>
          <a:xfrm rot="20919572">
            <a:off x="9395100" y="4775898"/>
            <a:ext cx="3448876" cy="2444058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099" y="198272"/>
            <a:ext cx="2738814" cy="2054110"/>
          </a:xfrm>
          <a:prstGeom prst="rect">
            <a:avLst/>
          </a:prstGeom>
        </p:spPr>
      </p:pic>
      <p:sp>
        <p:nvSpPr>
          <p:cNvPr id="64" name="文本框 63"/>
          <p:cNvSpPr txBox="1"/>
          <p:nvPr/>
        </p:nvSpPr>
        <p:spPr>
          <a:xfrm>
            <a:off x="4542523" y="4231729"/>
            <a:ext cx="31069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800" dirty="0">
              <a:solidFill>
                <a:srgbClr val="A0437A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9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z="6600">
                <a:solidFill>
                  <a:srgbClr val="FF0000"/>
                </a:solidFill>
              </a:rPr>
              <a:t>Result</a:t>
            </a:r>
            <a:endParaRPr lang="en-US" sz="660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08860"/>
            <a:ext cx="10515600" cy="4351338"/>
          </a:xfrm>
        </p:spPr>
        <p:txBody>
          <a:bodyPr/>
          <a:p>
            <a:r>
              <a:rPr lang="en-US" sz="4800"/>
              <a:t>Did I found them in my toy box ? </a:t>
            </a:r>
            <a:r>
              <a:rPr lang="en-US" sz="4800">
                <a:solidFill>
                  <a:schemeClr val="accent2"/>
                </a:solidFill>
              </a:rPr>
              <a:t>NO</a:t>
            </a:r>
            <a:endParaRPr lang="en-US" sz="4800">
              <a:solidFill>
                <a:schemeClr val="accent2"/>
              </a:solidFill>
            </a:endParaRPr>
          </a:p>
          <a:p>
            <a:r>
              <a:rPr lang="en-US" sz="4800"/>
              <a:t>Did I found them in the closet ? </a:t>
            </a:r>
            <a:r>
              <a:rPr lang="en-US" sz="4800">
                <a:solidFill>
                  <a:schemeClr val="accent2"/>
                </a:solidFill>
              </a:rPr>
              <a:t>NO</a:t>
            </a:r>
            <a:endParaRPr lang="en-US" sz="4800"/>
          </a:p>
          <a:p>
            <a:r>
              <a:rPr lang="en-US" sz="4800"/>
              <a:t>Did I found them uner the bed ? </a:t>
            </a:r>
            <a:r>
              <a:rPr lang="en-US" sz="4800">
                <a:solidFill>
                  <a:schemeClr val="accent2"/>
                </a:solidFill>
              </a:rPr>
              <a:t>YES</a:t>
            </a:r>
            <a:r>
              <a:rPr lang="en-US" sz="5400"/>
              <a:t> </a:t>
            </a:r>
            <a:endParaRPr lang="en-US" sz="5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9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z="6000">
                <a:solidFill>
                  <a:srgbClr val="FF0000"/>
                </a:solidFill>
              </a:rPr>
              <a:t>Conclusion</a:t>
            </a:r>
            <a:r>
              <a:rPr lang="en-US"/>
              <a:t>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p>
            <a:r>
              <a:rPr lang="en-US" sz="4400"/>
              <a:t>The last part of the searching process</a:t>
            </a:r>
            <a:endParaRPr lang="en-US" sz="4400"/>
          </a:p>
          <a:p>
            <a:pPr marL="0" indent="0">
              <a:buNone/>
            </a:pPr>
            <a:r>
              <a:rPr lang="en-US" sz="4400"/>
              <a:t>.........................................................................................................</a:t>
            </a:r>
            <a:endParaRPr lang="en-US" sz="4400"/>
          </a:p>
          <a:p>
            <a:pPr marL="0" indent="0">
              <a:buNone/>
            </a:pPr>
            <a:r>
              <a:rPr lang="en-US" sz="4400"/>
              <a:t> * I think my toys like to hide under the bed , maybe they can talk and </a:t>
            </a:r>
            <a:endParaRPr lang="en-US" sz="4400"/>
          </a:p>
          <a:p>
            <a:pPr marL="0" indent="0">
              <a:buNone/>
            </a:pPr>
            <a:r>
              <a:rPr lang="en-US" sz="4400"/>
              <a:t>walk like us ! </a:t>
            </a:r>
            <a:endParaRPr lang="en-US" sz="4400"/>
          </a:p>
          <a:p>
            <a:pPr marL="0" indent="0">
              <a:buNone/>
            </a:pPr>
            <a:r>
              <a:rPr lang="en-US" sz="4400"/>
              <a:t>  </a:t>
            </a:r>
            <a:endParaRPr lang="en-US" sz="4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1" name="Picture 100"/>
          <p:cNvPicPr/>
          <p:nvPr/>
        </p:nvPicPr>
        <p:blipFill>
          <a:blip r:embed="rId1"/>
          <a:stretch>
            <a:fillRect/>
          </a:stretch>
        </p:blipFill>
        <p:spPr>
          <a:xfrm>
            <a:off x="-635" y="-635"/>
            <a:ext cx="12192635" cy="685927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1E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任意多边形: 形状 44"/>
          <p:cNvSpPr/>
          <p:nvPr/>
        </p:nvSpPr>
        <p:spPr>
          <a:xfrm rot="18910457">
            <a:off x="-613267" y="-2844872"/>
            <a:ext cx="13467906" cy="12617117"/>
          </a:xfrm>
          <a:custGeom>
            <a:avLst/>
            <a:gdLst>
              <a:gd name="connsiteX0" fmla="*/ 9233119 w 13467906"/>
              <a:gd name="connsiteY0" fmla="*/ 12406514 h 12617117"/>
              <a:gd name="connsiteX1" fmla="*/ 9023794 w 13467906"/>
              <a:gd name="connsiteY1" fmla="*/ 12617117 h 12617117"/>
              <a:gd name="connsiteX2" fmla="*/ 8266053 w 13467906"/>
              <a:gd name="connsiteY2" fmla="*/ 12617116 h 12617117"/>
              <a:gd name="connsiteX3" fmla="*/ 8054166 w 13467906"/>
              <a:gd name="connsiteY3" fmla="*/ 12406514 h 12617117"/>
              <a:gd name="connsiteX4" fmla="*/ 9643869 w 13467906"/>
              <a:gd name="connsiteY4" fmla="*/ 11993257 h 12617117"/>
              <a:gd name="connsiteX5" fmla="*/ 9434545 w 13467906"/>
              <a:gd name="connsiteY5" fmla="*/ 12203858 h 12617117"/>
              <a:gd name="connsiteX6" fmla="*/ 7850273 w 13467906"/>
              <a:gd name="connsiteY6" fmla="*/ 12203858 h 12617117"/>
              <a:gd name="connsiteX7" fmla="*/ 7638387 w 13467906"/>
              <a:gd name="connsiteY7" fmla="*/ 11993257 h 12617117"/>
              <a:gd name="connsiteX8" fmla="*/ 10054614 w 13467906"/>
              <a:gd name="connsiteY8" fmla="*/ 11580006 h 12617117"/>
              <a:gd name="connsiteX9" fmla="*/ 9845289 w 13467906"/>
              <a:gd name="connsiteY9" fmla="*/ 11790608 h 12617117"/>
              <a:gd name="connsiteX10" fmla="*/ 7434501 w 13467906"/>
              <a:gd name="connsiteY10" fmla="*/ 11790607 h 12617117"/>
              <a:gd name="connsiteX11" fmla="*/ 7222614 w 13467906"/>
              <a:gd name="connsiteY11" fmla="*/ 11580006 h 12617117"/>
              <a:gd name="connsiteX12" fmla="*/ 10509148 w 13467906"/>
              <a:gd name="connsiteY12" fmla="*/ 11122699 h 12617117"/>
              <a:gd name="connsiteX13" fmla="*/ 10299825 w 13467906"/>
              <a:gd name="connsiteY13" fmla="*/ 11333299 h 12617117"/>
              <a:gd name="connsiteX14" fmla="*/ 6974402 w 13467906"/>
              <a:gd name="connsiteY14" fmla="*/ 11333299 h 12617117"/>
              <a:gd name="connsiteX15" fmla="*/ 6762516 w 13467906"/>
              <a:gd name="connsiteY15" fmla="*/ 11122698 h 12617117"/>
              <a:gd name="connsiteX16" fmla="*/ 10937119 w 13467906"/>
              <a:gd name="connsiteY16" fmla="*/ 10692116 h 12617117"/>
              <a:gd name="connsiteX17" fmla="*/ 10727794 w 13467906"/>
              <a:gd name="connsiteY17" fmla="*/ 10902718 h 12617117"/>
              <a:gd name="connsiteX18" fmla="*/ 6541193 w 13467906"/>
              <a:gd name="connsiteY18" fmla="*/ 10902717 h 12617117"/>
              <a:gd name="connsiteX19" fmla="*/ 6329306 w 13467906"/>
              <a:gd name="connsiteY19" fmla="*/ 10692116 h 12617117"/>
              <a:gd name="connsiteX20" fmla="*/ 11362828 w 13467906"/>
              <a:gd name="connsiteY20" fmla="*/ 10263809 h 12617117"/>
              <a:gd name="connsiteX21" fmla="*/ 11153503 w 13467906"/>
              <a:gd name="connsiteY21" fmla="*/ 10474411 h 12617117"/>
              <a:gd name="connsiteX22" fmla="*/ 6110272 w 13467906"/>
              <a:gd name="connsiteY22" fmla="*/ 10474411 h 12617117"/>
              <a:gd name="connsiteX23" fmla="*/ 5898385 w 13467906"/>
              <a:gd name="connsiteY23" fmla="*/ 10263809 h 12617117"/>
              <a:gd name="connsiteX24" fmla="*/ 11795388 w 13467906"/>
              <a:gd name="connsiteY24" fmla="*/ 9828610 h 12617117"/>
              <a:gd name="connsiteX25" fmla="*/ 11586065 w 13467906"/>
              <a:gd name="connsiteY25" fmla="*/ 10039210 h 12617117"/>
              <a:gd name="connsiteX26" fmla="*/ 5672417 w 13467906"/>
              <a:gd name="connsiteY26" fmla="*/ 10039211 h 12617117"/>
              <a:gd name="connsiteX27" fmla="*/ 5460532 w 13467906"/>
              <a:gd name="connsiteY27" fmla="*/ 9828611 h 12617117"/>
              <a:gd name="connsiteX28" fmla="*/ 12191878 w 13467906"/>
              <a:gd name="connsiteY28" fmla="*/ 9429700 h 12617117"/>
              <a:gd name="connsiteX29" fmla="*/ 11982554 w 13467906"/>
              <a:gd name="connsiteY29" fmla="*/ 9640302 h 12617117"/>
              <a:gd name="connsiteX30" fmla="*/ 5271074 w 13467906"/>
              <a:gd name="connsiteY30" fmla="*/ 9640303 h 12617117"/>
              <a:gd name="connsiteX31" fmla="*/ 5059187 w 13467906"/>
              <a:gd name="connsiteY31" fmla="*/ 9429701 h 12617117"/>
              <a:gd name="connsiteX32" fmla="*/ 12602628 w 13467906"/>
              <a:gd name="connsiteY32" fmla="*/ 9016444 h 12617117"/>
              <a:gd name="connsiteX33" fmla="*/ 12393304 w 13467906"/>
              <a:gd name="connsiteY33" fmla="*/ 9227045 h 12617117"/>
              <a:gd name="connsiteX34" fmla="*/ 4855297 w 13467906"/>
              <a:gd name="connsiteY34" fmla="*/ 9227047 h 12617117"/>
              <a:gd name="connsiteX35" fmla="*/ 4643410 w 13467906"/>
              <a:gd name="connsiteY35" fmla="*/ 9016446 h 12617117"/>
              <a:gd name="connsiteX36" fmla="*/ 13013372 w 13467906"/>
              <a:gd name="connsiteY36" fmla="*/ 8603193 h 12617117"/>
              <a:gd name="connsiteX37" fmla="*/ 12804048 w 13467906"/>
              <a:gd name="connsiteY37" fmla="*/ 8813794 h 12617117"/>
              <a:gd name="connsiteX38" fmla="*/ 4439524 w 13467906"/>
              <a:gd name="connsiteY38" fmla="*/ 8813796 h 12617117"/>
              <a:gd name="connsiteX39" fmla="*/ 4227638 w 13467906"/>
              <a:gd name="connsiteY39" fmla="*/ 8603195 h 12617117"/>
              <a:gd name="connsiteX40" fmla="*/ 13467906 w 13467906"/>
              <a:gd name="connsiteY40" fmla="*/ 8145886 h 12617117"/>
              <a:gd name="connsiteX41" fmla="*/ 13258583 w 13467906"/>
              <a:gd name="connsiteY41" fmla="*/ 8356486 h 12617117"/>
              <a:gd name="connsiteX42" fmla="*/ 3979426 w 13467906"/>
              <a:gd name="connsiteY42" fmla="*/ 8356488 h 12617117"/>
              <a:gd name="connsiteX43" fmla="*/ 3767539 w 13467906"/>
              <a:gd name="connsiteY43" fmla="*/ 8145887 h 12617117"/>
              <a:gd name="connsiteX44" fmla="*/ 13062641 w 13467906"/>
              <a:gd name="connsiteY44" fmla="*/ 7715303 h 12617117"/>
              <a:gd name="connsiteX45" fmla="*/ 13274528 w 13467906"/>
              <a:gd name="connsiteY45" fmla="*/ 7925906 h 12617117"/>
              <a:gd name="connsiteX46" fmla="*/ 3546218 w 13467906"/>
              <a:gd name="connsiteY46" fmla="*/ 7925908 h 12617117"/>
              <a:gd name="connsiteX47" fmla="*/ 3334330 w 13467906"/>
              <a:gd name="connsiteY47" fmla="*/ 7715305 h 12617117"/>
              <a:gd name="connsiteX48" fmla="*/ 12631721 w 13467906"/>
              <a:gd name="connsiteY48" fmla="*/ 7286997 h 12617117"/>
              <a:gd name="connsiteX49" fmla="*/ 12843606 w 13467906"/>
              <a:gd name="connsiteY49" fmla="*/ 7497597 h 12617117"/>
              <a:gd name="connsiteX50" fmla="*/ 3115296 w 13467906"/>
              <a:gd name="connsiteY50" fmla="*/ 7497599 h 12617117"/>
              <a:gd name="connsiteX51" fmla="*/ 2903409 w 13467906"/>
              <a:gd name="connsiteY51" fmla="*/ 7286998 h 12617117"/>
              <a:gd name="connsiteX52" fmla="*/ 12193864 w 13467906"/>
              <a:gd name="connsiteY52" fmla="*/ 6851796 h 12617117"/>
              <a:gd name="connsiteX53" fmla="*/ 12405750 w 13467906"/>
              <a:gd name="connsiteY53" fmla="*/ 7062397 h 12617117"/>
              <a:gd name="connsiteX54" fmla="*/ 2677439 w 13467906"/>
              <a:gd name="connsiteY54" fmla="*/ 7062399 h 12617117"/>
              <a:gd name="connsiteX55" fmla="*/ 2465552 w 13467906"/>
              <a:gd name="connsiteY55" fmla="*/ 6851797 h 12617117"/>
              <a:gd name="connsiteX56" fmla="*/ 11756007 w 13467906"/>
              <a:gd name="connsiteY56" fmla="*/ 6416595 h 12617117"/>
              <a:gd name="connsiteX57" fmla="*/ 11967895 w 13467906"/>
              <a:gd name="connsiteY57" fmla="*/ 6627198 h 12617117"/>
              <a:gd name="connsiteX58" fmla="*/ 2239583 w 13467906"/>
              <a:gd name="connsiteY58" fmla="*/ 6627198 h 12617117"/>
              <a:gd name="connsiteX59" fmla="*/ 2027696 w 13467906"/>
              <a:gd name="connsiteY59" fmla="*/ 6416596 h 12617117"/>
              <a:gd name="connsiteX60" fmla="*/ 11318152 w 13467906"/>
              <a:gd name="connsiteY60" fmla="*/ 5981395 h 12617117"/>
              <a:gd name="connsiteX61" fmla="*/ 11530039 w 13467906"/>
              <a:gd name="connsiteY61" fmla="*/ 6191997 h 12617117"/>
              <a:gd name="connsiteX62" fmla="*/ 1801727 w 13467906"/>
              <a:gd name="connsiteY62" fmla="*/ 6191998 h 12617117"/>
              <a:gd name="connsiteX63" fmla="*/ 1589840 w 13467906"/>
              <a:gd name="connsiteY63" fmla="*/ 5981396 h 12617117"/>
              <a:gd name="connsiteX64" fmla="*/ 10879708 w 13467906"/>
              <a:gd name="connsiteY64" fmla="*/ 5545610 h 12617117"/>
              <a:gd name="connsiteX65" fmla="*/ 11091595 w 13467906"/>
              <a:gd name="connsiteY65" fmla="*/ 5756213 h 12617117"/>
              <a:gd name="connsiteX66" fmla="*/ 1363284 w 13467906"/>
              <a:gd name="connsiteY66" fmla="*/ 5756214 h 12617117"/>
              <a:gd name="connsiteX67" fmla="*/ 1151397 w 13467906"/>
              <a:gd name="connsiteY67" fmla="*/ 5545612 h 12617117"/>
              <a:gd name="connsiteX68" fmla="*/ 10487378 w 13467906"/>
              <a:gd name="connsiteY68" fmla="*/ 5155660 h 12617117"/>
              <a:gd name="connsiteX69" fmla="*/ 10699264 w 13467906"/>
              <a:gd name="connsiteY69" fmla="*/ 5366261 h 12617117"/>
              <a:gd name="connsiteX70" fmla="*/ 970953 w 13467906"/>
              <a:gd name="connsiteY70" fmla="*/ 5366263 h 12617117"/>
              <a:gd name="connsiteX71" fmla="*/ 759066 w 13467906"/>
              <a:gd name="connsiteY71" fmla="*/ 5155661 h 12617117"/>
              <a:gd name="connsiteX72" fmla="*/ 10046635 w 13467906"/>
              <a:gd name="connsiteY72" fmla="*/ 4717591 h 12617117"/>
              <a:gd name="connsiteX73" fmla="*/ 10258522 w 13467906"/>
              <a:gd name="connsiteY73" fmla="*/ 4928192 h 12617117"/>
              <a:gd name="connsiteX74" fmla="*/ 530211 w 13467906"/>
              <a:gd name="connsiteY74" fmla="*/ 4928194 h 12617117"/>
              <a:gd name="connsiteX75" fmla="*/ 318325 w 13467906"/>
              <a:gd name="connsiteY75" fmla="*/ 4717593 h 12617117"/>
              <a:gd name="connsiteX76" fmla="*/ 9630857 w 13467906"/>
              <a:gd name="connsiteY76" fmla="*/ 4304334 h 12617117"/>
              <a:gd name="connsiteX77" fmla="*/ 9842744 w 13467906"/>
              <a:gd name="connsiteY77" fmla="*/ 4514936 h 12617117"/>
              <a:gd name="connsiteX78" fmla="*/ 114432 w 13467906"/>
              <a:gd name="connsiteY78" fmla="*/ 4514937 h 12617117"/>
              <a:gd name="connsiteX79" fmla="*/ 0 w 13467906"/>
              <a:gd name="connsiteY79" fmla="*/ 4401198 h 12617117"/>
              <a:gd name="connsiteX80" fmla="*/ 96275 w 13467906"/>
              <a:gd name="connsiteY80" fmla="*/ 4304335 h 12617117"/>
              <a:gd name="connsiteX81" fmla="*/ 9215080 w 13467906"/>
              <a:gd name="connsiteY81" fmla="*/ 3891079 h 12617117"/>
              <a:gd name="connsiteX82" fmla="*/ 9426966 w 13467906"/>
              <a:gd name="connsiteY82" fmla="*/ 4101680 h 12617117"/>
              <a:gd name="connsiteX83" fmla="*/ 297699 w 13467906"/>
              <a:gd name="connsiteY83" fmla="*/ 4101682 h 12617117"/>
              <a:gd name="connsiteX84" fmla="*/ 507024 w 13467906"/>
              <a:gd name="connsiteY84" fmla="*/ 3891080 h 12617117"/>
              <a:gd name="connsiteX85" fmla="*/ 8799307 w 13467906"/>
              <a:gd name="connsiteY85" fmla="*/ 3477828 h 12617117"/>
              <a:gd name="connsiteX86" fmla="*/ 9011194 w 13467906"/>
              <a:gd name="connsiteY86" fmla="*/ 3688429 h 12617117"/>
              <a:gd name="connsiteX87" fmla="*/ 708444 w 13467906"/>
              <a:gd name="connsiteY87" fmla="*/ 3688431 h 12617117"/>
              <a:gd name="connsiteX88" fmla="*/ 917769 w 13467906"/>
              <a:gd name="connsiteY88" fmla="*/ 3477829 h 12617117"/>
              <a:gd name="connsiteX89" fmla="*/ 8353656 w 13467906"/>
              <a:gd name="connsiteY89" fmla="*/ 3034880 h 12617117"/>
              <a:gd name="connsiteX90" fmla="*/ 8565545 w 13467906"/>
              <a:gd name="connsiteY90" fmla="*/ 3245483 h 12617117"/>
              <a:gd name="connsiteX91" fmla="*/ 1148711 w 13467906"/>
              <a:gd name="connsiteY91" fmla="*/ 3245476 h 12617117"/>
              <a:gd name="connsiteX92" fmla="*/ 1358035 w 13467906"/>
              <a:gd name="connsiteY92" fmla="*/ 3034875 h 12617117"/>
              <a:gd name="connsiteX93" fmla="*/ 7920457 w 13467906"/>
              <a:gd name="connsiteY93" fmla="*/ 2604308 h 12617117"/>
              <a:gd name="connsiteX94" fmla="*/ 8132344 w 13467906"/>
              <a:gd name="connsiteY94" fmla="*/ 2814909 h 12617117"/>
              <a:gd name="connsiteX95" fmla="*/ 1576671 w 13467906"/>
              <a:gd name="connsiteY95" fmla="*/ 2814905 h 12617117"/>
              <a:gd name="connsiteX96" fmla="*/ 1785996 w 13467906"/>
              <a:gd name="connsiteY96" fmla="*/ 2604303 h 12617117"/>
              <a:gd name="connsiteX97" fmla="*/ 7489541 w 13467906"/>
              <a:gd name="connsiteY97" fmla="*/ 2176006 h 12617117"/>
              <a:gd name="connsiteX98" fmla="*/ 7701429 w 13467906"/>
              <a:gd name="connsiteY98" fmla="*/ 2386608 h 12617117"/>
              <a:gd name="connsiteX99" fmla="*/ 2002375 w 13467906"/>
              <a:gd name="connsiteY99" fmla="*/ 2386604 h 12617117"/>
              <a:gd name="connsiteX100" fmla="*/ 2211698 w 13467906"/>
              <a:gd name="connsiteY100" fmla="*/ 2176004 h 12617117"/>
              <a:gd name="connsiteX101" fmla="*/ 7051684 w 13467906"/>
              <a:gd name="connsiteY101" fmla="*/ 1740805 h 12617117"/>
              <a:gd name="connsiteX102" fmla="*/ 7263572 w 13467906"/>
              <a:gd name="connsiteY102" fmla="*/ 1951407 h 12617117"/>
              <a:gd name="connsiteX103" fmla="*/ 2434936 w 13467906"/>
              <a:gd name="connsiteY103" fmla="*/ 1951403 h 12617117"/>
              <a:gd name="connsiteX104" fmla="*/ 2644260 w 13467906"/>
              <a:gd name="connsiteY104" fmla="*/ 1740802 h 12617117"/>
              <a:gd name="connsiteX105" fmla="*/ 6613827 w 13467906"/>
              <a:gd name="connsiteY105" fmla="*/ 1305603 h 12617117"/>
              <a:gd name="connsiteX106" fmla="*/ 6825716 w 13467906"/>
              <a:gd name="connsiteY106" fmla="*/ 1516206 h 12617117"/>
              <a:gd name="connsiteX107" fmla="*/ 2867496 w 13467906"/>
              <a:gd name="connsiteY107" fmla="*/ 1516204 h 12617117"/>
              <a:gd name="connsiteX108" fmla="*/ 3076821 w 13467906"/>
              <a:gd name="connsiteY108" fmla="*/ 1305601 h 12617117"/>
              <a:gd name="connsiteX109" fmla="*/ 6175970 w 13467906"/>
              <a:gd name="connsiteY109" fmla="*/ 870402 h 12617117"/>
              <a:gd name="connsiteX110" fmla="*/ 6387857 w 13467906"/>
              <a:gd name="connsiteY110" fmla="*/ 1081004 h 12617117"/>
              <a:gd name="connsiteX111" fmla="*/ 3300057 w 13467906"/>
              <a:gd name="connsiteY111" fmla="*/ 1081003 h 12617117"/>
              <a:gd name="connsiteX112" fmla="*/ 3509381 w 13467906"/>
              <a:gd name="connsiteY112" fmla="*/ 870402 h 12617117"/>
              <a:gd name="connsiteX113" fmla="*/ 5738113 w 13467906"/>
              <a:gd name="connsiteY113" fmla="*/ 435201 h 12617117"/>
              <a:gd name="connsiteX114" fmla="*/ 5950001 w 13467906"/>
              <a:gd name="connsiteY114" fmla="*/ 645803 h 12617117"/>
              <a:gd name="connsiteX115" fmla="*/ 3732618 w 13467906"/>
              <a:gd name="connsiteY115" fmla="*/ 645802 h 12617117"/>
              <a:gd name="connsiteX116" fmla="*/ 3941943 w 13467906"/>
              <a:gd name="connsiteY116" fmla="*/ 435200 h 12617117"/>
              <a:gd name="connsiteX117" fmla="*/ 5300257 w 13467906"/>
              <a:gd name="connsiteY117" fmla="*/ 0 h 12617117"/>
              <a:gd name="connsiteX118" fmla="*/ 5512144 w 13467906"/>
              <a:gd name="connsiteY118" fmla="*/ 210602 h 12617117"/>
              <a:gd name="connsiteX119" fmla="*/ 4165179 w 13467906"/>
              <a:gd name="connsiteY119" fmla="*/ 210601 h 12617117"/>
              <a:gd name="connsiteX120" fmla="*/ 4374504 w 13467906"/>
              <a:gd name="connsiteY120" fmla="*/ 0 h 12617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</a:cxnLst>
            <a:rect l="l" t="t" r="r" b="b"/>
            <a:pathLst>
              <a:path w="13467906" h="12617117">
                <a:moveTo>
                  <a:pt x="9233119" y="12406514"/>
                </a:moveTo>
                <a:lnTo>
                  <a:pt x="9023794" y="12617117"/>
                </a:lnTo>
                <a:lnTo>
                  <a:pt x="8266053" y="12617116"/>
                </a:lnTo>
                <a:lnTo>
                  <a:pt x="8054166" y="12406514"/>
                </a:lnTo>
                <a:close/>
                <a:moveTo>
                  <a:pt x="9643869" y="11993257"/>
                </a:moveTo>
                <a:lnTo>
                  <a:pt x="9434545" y="12203858"/>
                </a:lnTo>
                <a:lnTo>
                  <a:pt x="7850273" y="12203858"/>
                </a:lnTo>
                <a:lnTo>
                  <a:pt x="7638387" y="11993257"/>
                </a:lnTo>
                <a:close/>
                <a:moveTo>
                  <a:pt x="10054614" y="11580006"/>
                </a:moveTo>
                <a:lnTo>
                  <a:pt x="9845289" y="11790608"/>
                </a:lnTo>
                <a:lnTo>
                  <a:pt x="7434501" y="11790607"/>
                </a:lnTo>
                <a:lnTo>
                  <a:pt x="7222614" y="11580006"/>
                </a:lnTo>
                <a:close/>
                <a:moveTo>
                  <a:pt x="10509148" y="11122699"/>
                </a:moveTo>
                <a:lnTo>
                  <a:pt x="10299825" y="11333299"/>
                </a:lnTo>
                <a:lnTo>
                  <a:pt x="6974402" y="11333299"/>
                </a:lnTo>
                <a:lnTo>
                  <a:pt x="6762516" y="11122698"/>
                </a:lnTo>
                <a:close/>
                <a:moveTo>
                  <a:pt x="10937119" y="10692116"/>
                </a:moveTo>
                <a:lnTo>
                  <a:pt x="10727794" y="10902718"/>
                </a:lnTo>
                <a:lnTo>
                  <a:pt x="6541193" y="10902717"/>
                </a:lnTo>
                <a:lnTo>
                  <a:pt x="6329306" y="10692116"/>
                </a:lnTo>
                <a:close/>
                <a:moveTo>
                  <a:pt x="11362828" y="10263809"/>
                </a:moveTo>
                <a:lnTo>
                  <a:pt x="11153503" y="10474411"/>
                </a:lnTo>
                <a:lnTo>
                  <a:pt x="6110272" y="10474411"/>
                </a:lnTo>
                <a:lnTo>
                  <a:pt x="5898385" y="10263809"/>
                </a:lnTo>
                <a:close/>
                <a:moveTo>
                  <a:pt x="11795388" y="9828610"/>
                </a:moveTo>
                <a:lnTo>
                  <a:pt x="11586065" y="10039210"/>
                </a:lnTo>
                <a:lnTo>
                  <a:pt x="5672417" y="10039211"/>
                </a:lnTo>
                <a:lnTo>
                  <a:pt x="5460532" y="9828611"/>
                </a:lnTo>
                <a:close/>
                <a:moveTo>
                  <a:pt x="12191878" y="9429700"/>
                </a:moveTo>
                <a:lnTo>
                  <a:pt x="11982554" y="9640302"/>
                </a:lnTo>
                <a:lnTo>
                  <a:pt x="5271074" y="9640303"/>
                </a:lnTo>
                <a:lnTo>
                  <a:pt x="5059187" y="9429701"/>
                </a:lnTo>
                <a:close/>
                <a:moveTo>
                  <a:pt x="12602628" y="9016444"/>
                </a:moveTo>
                <a:lnTo>
                  <a:pt x="12393304" y="9227045"/>
                </a:lnTo>
                <a:lnTo>
                  <a:pt x="4855297" y="9227047"/>
                </a:lnTo>
                <a:lnTo>
                  <a:pt x="4643410" y="9016446"/>
                </a:lnTo>
                <a:close/>
                <a:moveTo>
                  <a:pt x="13013372" y="8603193"/>
                </a:moveTo>
                <a:lnTo>
                  <a:pt x="12804048" y="8813794"/>
                </a:lnTo>
                <a:lnTo>
                  <a:pt x="4439524" y="8813796"/>
                </a:lnTo>
                <a:lnTo>
                  <a:pt x="4227638" y="8603195"/>
                </a:lnTo>
                <a:close/>
                <a:moveTo>
                  <a:pt x="13467906" y="8145886"/>
                </a:moveTo>
                <a:lnTo>
                  <a:pt x="13258583" y="8356486"/>
                </a:lnTo>
                <a:lnTo>
                  <a:pt x="3979426" y="8356488"/>
                </a:lnTo>
                <a:lnTo>
                  <a:pt x="3767539" y="8145887"/>
                </a:lnTo>
                <a:close/>
                <a:moveTo>
                  <a:pt x="13062641" y="7715303"/>
                </a:moveTo>
                <a:lnTo>
                  <a:pt x="13274528" y="7925906"/>
                </a:lnTo>
                <a:lnTo>
                  <a:pt x="3546218" y="7925908"/>
                </a:lnTo>
                <a:lnTo>
                  <a:pt x="3334330" y="7715305"/>
                </a:lnTo>
                <a:close/>
                <a:moveTo>
                  <a:pt x="12631721" y="7286997"/>
                </a:moveTo>
                <a:lnTo>
                  <a:pt x="12843606" y="7497597"/>
                </a:lnTo>
                <a:lnTo>
                  <a:pt x="3115296" y="7497599"/>
                </a:lnTo>
                <a:lnTo>
                  <a:pt x="2903409" y="7286998"/>
                </a:lnTo>
                <a:close/>
                <a:moveTo>
                  <a:pt x="12193864" y="6851796"/>
                </a:moveTo>
                <a:lnTo>
                  <a:pt x="12405750" y="7062397"/>
                </a:lnTo>
                <a:lnTo>
                  <a:pt x="2677439" y="7062399"/>
                </a:lnTo>
                <a:lnTo>
                  <a:pt x="2465552" y="6851797"/>
                </a:lnTo>
                <a:close/>
                <a:moveTo>
                  <a:pt x="11756007" y="6416595"/>
                </a:moveTo>
                <a:lnTo>
                  <a:pt x="11967895" y="6627198"/>
                </a:lnTo>
                <a:lnTo>
                  <a:pt x="2239583" y="6627198"/>
                </a:lnTo>
                <a:lnTo>
                  <a:pt x="2027696" y="6416596"/>
                </a:lnTo>
                <a:close/>
                <a:moveTo>
                  <a:pt x="11318152" y="5981395"/>
                </a:moveTo>
                <a:lnTo>
                  <a:pt x="11530039" y="6191997"/>
                </a:lnTo>
                <a:lnTo>
                  <a:pt x="1801727" y="6191998"/>
                </a:lnTo>
                <a:lnTo>
                  <a:pt x="1589840" y="5981396"/>
                </a:lnTo>
                <a:close/>
                <a:moveTo>
                  <a:pt x="10879708" y="5545610"/>
                </a:moveTo>
                <a:lnTo>
                  <a:pt x="11091595" y="5756213"/>
                </a:lnTo>
                <a:lnTo>
                  <a:pt x="1363284" y="5756214"/>
                </a:lnTo>
                <a:lnTo>
                  <a:pt x="1151397" y="5545612"/>
                </a:lnTo>
                <a:close/>
                <a:moveTo>
                  <a:pt x="10487378" y="5155660"/>
                </a:moveTo>
                <a:lnTo>
                  <a:pt x="10699264" y="5366261"/>
                </a:lnTo>
                <a:lnTo>
                  <a:pt x="970953" y="5366263"/>
                </a:lnTo>
                <a:lnTo>
                  <a:pt x="759066" y="5155661"/>
                </a:lnTo>
                <a:close/>
                <a:moveTo>
                  <a:pt x="10046635" y="4717591"/>
                </a:moveTo>
                <a:lnTo>
                  <a:pt x="10258522" y="4928192"/>
                </a:lnTo>
                <a:lnTo>
                  <a:pt x="530211" y="4928194"/>
                </a:lnTo>
                <a:lnTo>
                  <a:pt x="318325" y="4717593"/>
                </a:lnTo>
                <a:close/>
                <a:moveTo>
                  <a:pt x="9630857" y="4304334"/>
                </a:moveTo>
                <a:lnTo>
                  <a:pt x="9842744" y="4514936"/>
                </a:lnTo>
                <a:lnTo>
                  <a:pt x="114432" y="4514937"/>
                </a:lnTo>
                <a:lnTo>
                  <a:pt x="0" y="4401198"/>
                </a:lnTo>
                <a:lnTo>
                  <a:pt x="96275" y="4304335"/>
                </a:lnTo>
                <a:close/>
                <a:moveTo>
                  <a:pt x="9215080" y="3891079"/>
                </a:moveTo>
                <a:lnTo>
                  <a:pt x="9426966" y="4101680"/>
                </a:lnTo>
                <a:lnTo>
                  <a:pt x="297699" y="4101682"/>
                </a:lnTo>
                <a:lnTo>
                  <a:pt x="507024" y="3891080"/>
                </a:lnTo>
                <a:close/>
                <a:moveTo>
                  <a:pt x="8799307" y="3477828"/>
                </a:moveTo>
                <a:lnTo>
                  <a:pt x="9011194" y="3688429"/>
                </a:lnTo>
                <a:lnTo>
                  <a:pt x="708444" y="3688431"/>
                </a:lnTo>
                <a:lnTo>
                  <a:pt x="917769" y="3477829"/>
                </a:lnTo>
                <a:close/>
                <a:moveTo>
                  <a:pt x="8353656" y="3034880"/>
                </a:moveTo>
                <a:lnTo>
                  <a:pt x="8565545" y="3245483"/>
                </a:lnTo>
                <a:lnTo>
                  <a:pt x="1148711" y="3245476"/>
                </a:lnTo>
                <a:lnTo>
                  <a:pt x="1358035" y="3034875"/>
                </a:lnTo>
                <a:close/>
                <a:moveTo>
                  <a:pt x="7920457" y="2604308"/>
                </a:moveTo>
                <a:lnTo>
                  <a:pt x="8132344" y="2814909"/>
                </a:lnTo>
                <a:lnTo>
                  <a:pt x="1576671" y="2814905"/>
                </a:lnTo>
                <a:lnTo>
                  <a:pt x="1785996" y="2604303"/>
                </a:lnTo>
                <a:close/>
                <a:moveTo>
                  <a:pt x="7489541" y="2176006"/>
                </a:moveTo>
                <a:lnTo>
                  <a:pt x="7701429" y="2386608"/>
                </a:lnTo>
                <a:lnTo>
                  <a:pt x="2002375" y="2386604"/>
                </a:lnTo>
                <a:lnTo>
                  <a:pt x="2211698" y="2176004"/>
                </a:lnTo>
                <a:close/>
                <a:moveTo>
                  <a:pt x="7051684" y="1740805"/>
                </a:moveTo>
                <a:lnTo>
                  <a:pt x="7263572" y="1951407"/>
                </a:lnTo>
                <a:lnTo>
                  <a:pt x="2434936" y="1951403"/>
                </a:lnTo>
                <a:lnTo>
                  <a:pt x="2644260" y="1740802"/>
                </a:lnTo>
                <a:close/>
                <a:moveTo>
                  <a:pt x="6613827" y="1305603"/>
                </a:moveTo>
                <a:lnTo>
                  <a:pt x="6825716" y="1516206"/>
                </a:lnTo>
                <a:lnTo>
                  <a:pt x="2867496" y="1516204"/>
                </a:lnTo>
                <a:lnTo>
                  <a:pt x="3076821" y="1305601"/>
                </a:lnTo>
                <a:close/>
                <a:moveTo>
                  <a:pt x="6175970" y="870402"/>
                </a:moveTo>
                <a:lnTo>
                  <a:pt x="6387857" y="1081004"/>
                </a:lnTo>
                <a:lnTo>
                  <a:pt x="3300057" y="1081003"/>
                </a:lnTo>
                <a:lnTo>
                  <a:pt x="3509381" y="870402"/>
                </a:lnTo>
                <a:close/>
                <a:moveTo>
                  <a:pt x="5738113" y="435201"/>
                </a:moveTo>
                <a:lnTo>
                  <a:pt x="5950001" y="645803"/>
                </a:lnTo>
                <a:lnTo>
                  <a:pt x="3732618" y="645802"/>
                </a:lnTo>
                <a:lnTo>
                  <a:pt x="3941943" y="435200"/>
                </a:lnTo>
                <a:close/>
                <a:moveTo>
                  <a:pt x="5300257" y="0"/>
                </a:moveTo>
                <a:lnTo>
                  <a:pt x="5512144" y="210602"/>
                </a:lnTo>
                <a:lnTo>
                  <a:pt x="4165179" y="210601"/>
                </a:lnTo>
                <a:lnTo>
                  <a:pt x="4374504" y="0"/>
                </a:lnTo>
                <a:close/>
              </a:path>
            </a:pathLst>
          </a:cu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charset="0"/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1086678" y="1433770"/>
            <a:ext cx="10018644" cy="3990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charset="0"/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48" name="图文框 47"/>
          <p:cNvSpPr/>
          <p:nvPr/>
        </p:nvSpPr>
        <p:spPr>
          <a:xfrm>
            <a:off x="1093304" y="1433770"/>
            <a:ext cx="10018644" cy="3990460"/>
          </a:xfrm>
          <a:prstGeom prst="frame">
            <a:avLst>
              <a:gd name="adj1" fmla="val 6201"/>
            </a:avLst>
          </a:prstGeom>
          <a:solidFill>
            <a:srgbClr val="FD4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1510748" y="1848678"/>
            <a:ext cx="9144000" cy="3140765"/>
          </a:xfrm>
          <a:prstGeom prst="rect">
            <a:avLst/>
          </a:prstGeom>
          <a:noFill/>
          <a:ln w="38100">
            <a:solidFill>
              <a:srgbClr val="011E5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charset="0"/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2737485" y="2973705"/>
            <a:ext cx="606298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dirty="0">
                <a:solidFill>
                  <a:srgbClr val="F69C9F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THANK YOU</a:t>
            </a:r>
            <a:endParaRPr lang="en-US" altLang="zh-CN" sz="6600" dirty="0">
              <a:solidFill>
                <a:srgbClr val="F69C9F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52" name="rounded-point-star_18352"/>
          <p:cNvSpPr>
            <a:spLocks noChangeAspect="1"/>
          </p:cNvSpPr>
          <p:nvPr/>
        </p:nvSpPr>
        <p:spPr bwMode="auto">
          <a:xfrm rot="952742">
            <a:off x="8719474" y="2769401"/>
            <a:ext cx="437727" cy="418499"/>
          </a:xfrm>
          <a:custGeom>
            <a:avLst/>
            <a:gdLst>
              <a:gd name="T0" fmla="*/ 4786 w 4786"/>
              <a:gd name="T1" fmla="*/ 1814 h 4584"/>
              <a:gd name="T2" fmla="*/ 4517 w 4786"/>
              <a:gd name="T3" fmla="*/ 1540 h 4584"/>
              <a:gd name="T4" fmla="*/ 4505 w 4786"/>
              <a:gd name="T5" fmla="*/ 1540 h 4584"/>
              <a:gd name="T6" fmla="*/ 4503 w 4786"/>
              <a:gd name="T7" fmla="*/ 1533 h 4584"/>
              <a:gd name="T8" fmla="*/ 3098 w 4786"/>
              <a:gd name="T9" fmla="*/ 1533 h 4584"/>
              <a:gd name="T10" fmla="*/ 2697 w 4786"/>
              <a:gd name="T11" fmla="*/ 299 h 4584"/>
              <a:gd name="T12" fmla="*/ 2693 w 4786"/>
              <a:gd name="T13" fmla="*/ 299 h 4584"/>
              <a:gd name="T14" fmla="*/ 2393 w 4786"/>
              <a:gd name="T15" fmla="*/ 0 h 4584"/>
              <a:gd name="T16" fmla="*/ 2094 w 4786"/>
              <a:gd name="T17" fmla="*/ 290 h 4584"/>
              <a:gd name="T18" fmla="*/ 2093 w 4786"/>
              <a:gd name="T19" fmla="*/ 290 h 4584"/>
              <a:gd name="T20" fmla="*/ 1688 w 4786"/>
              <a:gd name="T21" fmla="*/ 1533 h 4584"/>
              <a:gd name="T22" fmla="*/ 337 w 4786"/>
              <a:gd name="T23" fmla="*/ 1533 h 4584"/>
              <a:gd name="T24" fmla="*/ 290 w 4786"/>
              <a:gd name="T25" fmla="*/ 1529 h 4584"/>
              <a:gd name="T26" fmla="*/ 0 w 4786"/>
              <a:gd name="T27" fmla="*/ 1825 h 4584"/>
              <a:gd name="T28" fmla="*/ 194 w 4786"/>
              <a:gd name="T29" fmla="*/ 2104 h 4584"/>
              <a:gd name="T30" fmla="*/ 1253 w 4786"/>
              <a:gd name="T31" fmla="*/ 2873 h 4584"/>
              <a:gd name="T32" fmla="*/ 827 w 4786"/>
              <a:gd name="T33" fmla="*/ 4186 h 4584"/>
              <a:gd name="T34" fmla="*/ 835 w 4786"/>
              <a:gd name="T35" fmla="*/ 4192 h 4584"/>
              <a:gd name="T36" fmla="*/ 818 w 4786"/>
              <a:gd name="T37" fmla="*/ 4289 h 4584"/>
              <a:gd name="T38" fmla="*/ 1098 w 4786"/>
              <a:gd name="T39" fmla="*/ 4574 h 4584"/>
              <a:gd name="T40" fmla="*/ 1276 w 4786"/>
              <a:gd name="T41" fmla="*/ 4509 h 4584"/>
              <a:gd name="T42" fmla="*/ 1279 w 4786"/>
              <a:gd name="T43" fmla="*/ 4511 h 4584"/>
              <a:gd name="T44" fmla="*/ 2393 w 4786"/>
              <a:gd name="T45" fmla="*/ 3702 h 4584"/>
              <a:gd name="T46" fmla="*/ 3524 w 4786"/>
              <a:gd name="T47" fmla="*/ 4524 h 4584"/>
              <a:gd name="T48" fmla="*/ 3530 w 4786"/>
              <a:gd name="T49" fmla="*/ 4520 h 4584"/>
              <a:gd name="T50" fmla="*/ 3705 w 4786"/>
              <a:gd name="T51" fmla="*/ 4584 h 4584"/>
              <a:gd name="T52" fmla="*/ 3979 w 4786"/>
              <a:gd name="T53" fmla="*/ 4305 h 4584"/>
              <a:gd name="T54" fmla="*/ 3967 w 4786"/>
              <a:gd name="T55" fmla="*/ 4224 h 4584"/>
              <a:gd name="T56" fmla="*/ 3971 w 4786"/>
              <a:gd name="T57" fmla="*/ 4221 h 4584"/>
              <a:gd name="T58" fmla="*/ 3533 w 4786"/>
              <a:gd name="T59" fmla="*/ 2873 h 4584"/>
              <a:gd name="T60" fmla="*/ 4652 w 4786"/>
              <a:gd name="T61" fmla="*/ 2060 h 4584"/>
              <a:gd name="T62" fmla="*/ 4650 w 4786"/>
              <a:gd name="T63" fmla="*/ 2053 h 4584"/>
              <a:gd name="T64" fmla="*/ 4786 w 4786"/>
              <a:gd name="T65" fmla="*/ 1814 h 4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786" h="4584">
                <a:moveTo>
                  <a:pt x="4786" y="1814"/>
                </a:moveTo>
                <a:cubicBezTo>
                  <a:pt x="4786" y="1663"/>
                  <a:pt x="4666" y="1540"/>
                  <a:pt x="4517" y="1540"/>
                </a:cubicBezTo>
                <a:cubicBezTo>
                  <a:pt x="4513" y="1540"/>
                  <a:pt x="4509" y="1540"/>
                  <a:pt x="4505" y="1540"/>
                </a:cubicBezTo>
                <a:lnTo>
                  <a:pt x="4503" y="1533"/>
                </a:lnTo>
                <a:lnTo>
                  <a:pt x="3098" y="1533"/>
                </a:lnTo>
                <a:lnTo>
                  <a:pt x="2697" y="299"/>
                </a:lnTo>
                <a:lnTo>
                  <a:pt x="2693" y="299"/>
                </a:lnTo>
                <a:cubicBezTo>
                  <a:pt x="2689" y="133"/>
                  <a:pt x="2557" y="0"/>
                  <a:pt x="2393" y="0"/>
                </a:cubicBezTo>
                <a:cubicBezTo>
                  <a:pt x="2233" y="0"/>
                  <a:pt x="2102" y="128"/>
                  <a:pt x="2094" y="290"/>
                </a:cubicBezTo>
                <a:lnTo>
                  <a:pt x="2093" y="290"/>
                </a:lnTo>
                <a:lnTo>
                  <a:pt x="1688" y="1533"/>
                </a:lnTo>
                <a:lnTo>
                  <a:pt x="337" y="1533"/>
                </a:lnTo>
                <a:cubicBezTo>
                  <a:pt x="322" y="1531"/>
                  <a:pt x="306" y="1529"/>
                  <a:pt x="290" y="1529"/>
                </a:cubicBezTo>
                <a:cubicBezTo>
                  <a:pt x="130" y="1529"/>
                  <a:pt x="0" y="1661"/>
                  <a:pt x="0" y="1825"/>
                </a:cubicBezTo>
                <a:cubicBezTo>
                  <a:pt x="0" y="1954"/>
                  <a:pt x="81" y="2063"/>
                  <a:pt x="194" y="2104"/>
                </a:cubicBezTo>
                <a:lnTo>
                  <a:pt x="1253" y="2873"/>
                </a:lnTo>
                <a:lnTo>
                  <a:pt x="827" y="4186"/>
                </a:lnTo>
                <a:lnTo>
                  <a:pt x="835" y="4192"/>
                </a:lnTo>
                <a:cubicBezTo>
                  <a:pt x="824" y="4222"/>
                  <a:pt x="818" y="4255"/>
                  <a:pt x="818" y="4289"/>
                </a:cubicBezTo>
                <a:cubicBezTo>
                  <a:pt x="818" y="4446"/>
                  <a:pt x="943" y="4574"/>
                  <a:pt x="1098" y="4574"/>
                </a:cubicBezTo>
                <a:cubicBezTo>
                  <a:pt x="1165" y="4574"/>
                  <a:pt x="1227" y="4549"/>
                  <a:pt x="1276" y="4509"/>
                </a:cubicBezTo>
                <a:lnTo>
                  <a:pt x="1279" y="4511"/>
                </a:lnTo>
                <a:lnTo>
                  <a:pt x="2393" y="3702"/>
                </a:lnTo>
                <a:lnTo>
                  <a:pt x="3524" y="4524"/>
                </a:lnTo>
                <a:lnTo>
                  <a:pt x="3530" y="4520"/>
                </a:lnTo>
                <a:cubicBezTo>
                  <a:pt x="3577" y="4560"/>
                  <a:pt x="3638" y="4584"/>
                  <a:pt x="3705" y="4584"/>
                </a:cubicBezTo>
                <a:cubicBezTo>
                  <a:pt x="3856" y="4584"/>
                  <a:pt x="3979" y="4459"/>
                  <a:pt x="3979" y="4305"/>
                </a:cubicBezTo>
                <a:cubicBezTo>
                  <a:pt x="3979" y="4276"/>
                  <a:pt x="3975" y="4249"/>
                  <a:pt x="3967" y="4224"/>
                </a:cubicBezTo>
                <a:lnTo>
                  <a:pt x="3971" y="4221"/>
                </a:lnTo>
                <a:lnTo>
                  <a:pt x="3533" y="2873"/>
                </a:lnTo>
                <a:lnTo>
                  <a:pt x="4652" y="2060"/>
                </a:lnTo>
                <a:lnTo>
                  <a:pt x="4650" y="2053"/>
                </a:lnTo>
                <a:cubicBezTo>
                  <a:pt x="4731" y="2005"/>
                  <a:pt x="4786" y="1916"/>
                  <a:pt x="4786" y="1814"/>
                </a:cubicBezTo>
                <a:close/>
              </a:path>
            </a:pathLst>
          </a:custGeom>
          <a:solidFill>
            <a:srgbClr val="FF4D2E"/>
          </a:solidFill>
          <a:ln>
            <a:noFill/>
          </a:ln>
        </p:spPr>
      </p:sp>
      <p:sp>
        <p:nvSpPr>
          <p:cNvPr id="53" name="doodle-stars_66501"/>
          <p:cNvSpPr>
            <a:spLocks noChangeAspect="1"/>
          </p:cNvSpPr>
          <p:nvPr/>
        </p:nvSpPr>
        <p:spPr bwMode="auto">
          <a:xfrm>
            <a:off x="2145177" y="2122002"/>
            <a:ext cx="592565" cy="609685"/>
          </a:xfrm>
          <a:custGeom>
            <a:avLst/>
            <a:gdLst>
              <a:gd name="connsiteX0" fmla="*/ 136140 w 589948"/>
              <a:gd name="connsiteY0" fmla="*/ 434673 h 606992"/>
              <a:gd name="connsiteX1" fmla="*/ 144169 w 589948"/>
              <a:gd name="connsiteY1" fmla="*/ 438884 h 606992"/>
              <a:gd name="connsiteX2" fmla="*/ 181645 w 589948"/>
              <a:gd name="connsiteY2" fmla="*/ 475642 h 606992"/>
              <a:gd name="connsiteX3" fmla="*/ 190745 w 589948"/>
              <a:gd name="connsiteY3" fmla="*/ 497779 h 606992"/>
              <a:gd name="connsiteX4" fmla="*/ 153186 w 589948"/>
              <a:gd name="connsiteY4" fmla="*/ 555682 h 606992"/>
              <a:gd name="connsiteX5" fmla="*/ 128616 w 589948"/>
              <a:gd name="connsiteY5" fmla="*/ 555682 h 606992"/>
              <a:gd name="connsiteX6" fmla="*/ 71285 w 589948"/>
              <a:gd name="connsiteY6" fmla="*/ 512895 h 606992"/>
              <a:gd name="connsiteX7" fmla="*/ 67810 w 589948"/>
              <a:gd name="connsiteY7" fmla="*/ 487949 h 606992"/>
              <a:gd name="connsiteX8" fmla="*/ 115793 w 589948"/>
              <a:gd name="connsiteY8" fmla="*/ 464078 h 606992"/>
              <a:gd name="connsiteX9" fmla="*/ 123239 w 589948"/>
              <a:gd name="connsiteY9" fmla="*/ 452596 h 606992"/>
              <a:gd name="connsiteX10" fmla="*/ 136140 w 589948"/>
              <a:gd name="connsiteY10" fmla="*/ 434673 h 606992"/>
              <a:gd name="connsiteX11" fmla="*/ 260659 w 589948"/>
              <a:gd name="connsiteY11" fmla="*/ 183773 h 606992"/>
              <a:gd name="connsiteX12" fmla="*/ 231955 w 589948"/>
              <a:gd name="connsiteY12" fmla="*/ 224169 h 606992"/>
              <a:gd name="connsiteX13" fmla="*/ 239400 w 589948"/>
              <a:gd name="connsiteY13" fmla="*/ 219791 h 606992"/>
              <a:gd name="connsiteX14" fmla="*/ 257268 w 589948"/>
              <a:gd name="connsiteY14" fmla="*/ 190465 h 606992"/>
              <a:gd name="connsiteX15" fmla="*/ 260659 w 589948"/>
              <a:gd name="connsiteY15" fmla="*/ 183773 h 606992"/>
              <a:gd name="connsiteX16" fmla="*/ 314344 w 589948"/>
              <a:gd name="connsiteY16" fmla="*/ 133216 h 606992"/>
              <a:gd name="connsiteX17" fmla="*/ 316991 w 589948"/>
              <a:gd name="connsiteY17" fmla="*/ 149407 h 606992"/>
              <a:gd name="connsiteX18" fmla="*/ 338333 w 589948"/>
              <a:gd name="connsiteY18" fmla="*/ 185095 h 606992"/>
              <a:gd name="connsiteX19" fmla="*/ 341393 w 589948"/>
              <a:gd name="connsiteY19" fmla="*/ 188482 h 606992"/>
              <a:gd name="connsiteX20" fmla="*/ 314344 w 589948"/>
              <a:gd name="connsiteY20" fmla="*/ 133216 h 606992"/>
              <a:gd name="connsiteX21" fmla="*/ 488600 w 589948"/>
              <a:gd name="connsiteY21" fmla="*/ 41739 h 606992"/>
              <a:gd name="connsiteX22" fmla="*/ 495839 w 589948"/>
              <a:gd name="connsiteY22" fmla="*/ 46614 h 606992"/>
              <a:gd name="connsiteX23" fmla="*/ 497825 w 589948"/>
              <a:gd name="connsiteY23" fmla="*/ 66116 h 606992"/>
              <a:gd name="connsiteX24" fmla="*/ 507587 w 589948"/>
              <a:gd name="connsiteY24" fmla="*/ 83634 h 606992"/>
              <a:gd name="connsiteX25" fmla="*/ 544817 w 589948"/>
              <a:gd name="connsiteY25" fmla="*/ 105863 h 606992"/>
              <a:gd name="connsiteX26" fmla="*/ 550195 w 589948"/>
              <a:gd name="connsiteY26" fmla="*/ 126686 h 606992"/>
              <a:gd name="connsiteX27" fmla="*/ 505601 w 589948"/>
              <a:gd name="connsiteY27" fmla="*/ 176266 h 606992"/>
              <a:gd name="connsiteX28" fmla="*/ 484339 w 589948"/>
              <a:gd name="connsiteY28" fmla="*/ 176266 h 606992"/>
              <a:gd name="connsiteX29" fmla="*/ 424854 w 589948"/>
              <a:gd name="connsiteY29" fmla="*/ 134206 h 606992"/>
              <a:gd name="connsiteX30" fmla="*/ 427998 w 589948"/>
              <a:gd name="connsiteY30" fmla="*/ 111895 h 606992"/>
              <a:gd name="connsiteX31" fmla="*/ 482353 w 589948"/>
              <a:gd name="connsiteY31" fmla="*/ 48267 h 606992"/>
              <a:gd name="connsiteX32" fmla="*/ 488600 w 589948"/>
              <a:gd name="connsiteY32" fmla="*/ 41739 h 606992"/>
              <a:gd name="connsiteX33" fmla="*/ 52079 w 589948"/>
              <a:gd name="connsiteY33" fmla="*/ 1142 h 606992"/>
              <a:gd name="connsiteX34" fmla="*/ 73010 w 589948"/>
              <a:gd name="connsiteY34" fmla="*/ 22700 h 606992"/>
              <a:gd name="connsiteX35" fmla="*/ 143163 w 589948"/>
              <a:gd name="connsiteY35" fmla="*/ 46324 h 606992"/>
              <a:gd name="connsiteX36" fmla="*/ 154001 w 589948"/>
              <a:gd name="connsiteY36" fmla="*/ 71434 h 606992"/>
              <a:gd name="connsiteX37" fmla="*/ 114457 w 589948"/>
              <a:gd name="connsiteY37" fmla="*/ 175179 h 606992"/>
              <a:gd name="connsiteX38" fmla="*/ 87156 w 589948"/>
              <a:gd name="connsiteY38" fmla="*/ 178896 h 606992"/>
              <a:gd name="connsiteX39" fmla="*/ 13528 w 589948"/>
              <a:gd name="connsiteY39" fmla="*/ 136853 h 606992"/>
              <a:gd name="connsiteX40" fmla="*/ 9805 w 589948"/>
              <a:gd name="connsiteY40" fmla="*/ 109843 h 606992"/>
              <a:gd name="connsiteX41" fmla="*/ 50259 w 589948"/>
              <a:gd name="connsiteY41" fmla="*/ 41450 h 606992"/>
              <a:gd name="connsiteX42" fmla="*/ 42235 w 589948"/>
              <a:gd name="connsiteY42" fmla="*/ 22287 h 606992"/>
              <a:gd name="connsiteX43" fmla="*/ 42897 w 589948"/>
              <a:gd name="connsiteY43" fmla="*/ 15266 h 606992"/>
              <a:gd name="connsiteX44" fmla="*/ 40911 w 589948"/>
              <a:gd name="connsiteY44" fmla="*/ 9484 h 606992"/>
              <a:gd name="connsiteX45" fmla="*/ 52079 w 589948"/>
              <a:gd name="connsiteY45" fmla="*/ 1142 h 606992"/>
              <a:gd name="connsiteX46" fmla="*/ 296973 w 589948"/>
              <a:gd name="connsiteY46" fmla="*/ 751 h 606992"/>
              <a:gd name="connsiteX47" fmla="*/ 310622 w 589948"/>
              <a:gd name="connsiteY47" fmla="*/ 13267 h 606992"/>
              <a:gd name="connsiteX48" fmla="*/ 576234 w 589948"/>
              <a:gd name="connsiteY48" fmla="*/ 289266 h 606992"/>
              <a:gd name="connsiteX49" fmla="*/ 580287 w 589948"/>
              <a:gd name="connsiteY49" fmla="*/ 316610 h 606992"/>
              <a:gd name="connsiteX50" fmla="*/ 370097 w 589948"/>
              <a:gd name="connsiteY50" fmla="*/ 593022 h 606992"/>
              <a:gd name="connsiteX51" fmla="*/ 343709 w 589948"/>
              <a:gd name="connsiteY51" fmla="*/ 600127 h 606992"/>
              <a:gd name="connsiteX52" fmla="*/ 323774 w 589948"/>
              <a:gd name="connsiteY52" fmla="*/ 563283 h 606992"/>
              <a:gd name="connsiteX53" fmla="*/ 318645 w 589948"/>
              <a:gd name="connsiteY53" fmla="*/ 553535 h 606992"/>
              <a:gd name="connsiteX54" fmla="*/ 158666 w 589948"/>
              <a:gd name="connsiteY54" fmla="*/ 358741 h 606992"/>
              <a:gd name="connsiteX55" fmla="*/ 66847 w 589948"/>
              <a:gd name="connsiteY55" fmla="*/ 291662 h 606992"/>
              <a:gd name="connsiteX56" fmla="*/ 67840 w 589948"/>
              <a:gd name="connsiteY56" fmla="*/ 290340 h 606992"/>
              <a:gd name="connsiteX57" fmla="*/ 77022 w 589948"/>
              <a:gd name="connsiteY57" fmla="*/ 275140 h 606992"/>
              <a:gd name="connsiteX58" fmla="*/ 284565 w 589948"/>
              <a:gd name="connsiteY58" fmla="*/ 13267 h 606992"/>
              <a:gd name="connsiteX59" fmla="*/ 296973 w 589948"/>
              <a:gd name="connsiteY59" fmla="*/ 751 h 606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589948" h="606992">
                <a:moveTo>
                  <a:pt x="136140" y="434673"/>
                </a:moveTo>
                <a:cubicBezTo>
                  <a:pt x="138900" y="434827"/>
                  <a:pt x="141708" y="436097"/>
                  <a:pt x="144169" y="438884"/>
                </a:cubicBezTo>
                <a:cubicBezTo>
                  <a:pt x="157406" y="453422"/>
                  <a:pt x="159391" y="474651"/>
                  <a:pt x="181645" y="475642"/>
                </a:cubicBezTo>
                <a:cubicBezTo>
                  <a:pt x="193475" y="476303"/>
                  <a:pt x="197860" y="489106"/>
                  <a:pt x="190745" y="497779"/>
                </a:cubicBezTo>
                <a:cubicBezTo>
                  <a:pt x="174861" y="516942"/>
                  <a:pt x="161294" y="532141"/>
                  <a:pt x="153186" y="555682"/>
                </a:cubicBezTo>
                <a:cubicBezTo>
                  <a:pt x="149546" y="566833"/>
                  <a:pt x="131263" y="569146"/>
                  <a:pt x="128616" y="555682"/>
                </a:cubicBezTo>
                <a:cubicBezTo>
                  <a:pt x="122577" y="524624"/>
                  <a:pt x="101564" y="513556"/>
                  <a:pt x="71285" y="512895"/>
                </a:cubicBezTo>
                <a:cubicBezTo>
                  <a:pt x="57386" y="512565"/>
                  <a:pt x="52919" y="490262"/>
                  <a:pt x="67810" y="487949"/>
                </a:cubicBezTo>
                <a:cubicBezTo>
                  <a:pt x="86507" y="484976"/>
                  <a:pt x="102391" y="477872"/>
                  <a:pt x="115793" y="464078"/>
                </a:cubicBezTo>
                <a:cubicBezTo>
                  <a:pt x="119102" y="460691"/>
                  <a:pt x="121253" y="456396"/>
                  <a:pt x="123239" y="452596"/>
                </a:cubicBezTo>
                <a:cubicBezTo>
                  <a:pt x="120013" y="443799"/>
                  <a:pt x="127861" y="434212"/>
                  <a:pt x="136140" y="434673"/>
                </a:cubicBezTo>
                <a:close/>
                <a:moveTo>
                  <a:pt x="260659" y="183773"/>
                </a:moveTo>
                <a:cubicBezTo>
                  <a:pt x="252139" y="198312"/>
                  <a:pt x="242792" y="212026"/>
                  <a:pt x="231955" y="224169"/>
                </a:cubicBezTo>
                <a:cubicBezTo>
                  <a:pt x="234272" y="222848"/>
                  <a:pt x="237084" y="221113"/>
                  <a:pt x="239400" y="219791"/>
                </a:cubicBezTo>
                <a:cubicBezTo>
                  <a:pt x="245108" y="209630"/>
                  <a:pt x="250815" y="199965"/>
                  <a:pt x="257268" y="190465"/>
                </a:cubicBezTo>
                <a:cubicBezTo>
                  <a:pt x="258343" y="188482"/>
                  <a:pt x="259666" y="186086"/>
                  <a:pt x="260659" y="183773"/>
                </a:cubicBezTo>
                <a:close/>
                <a:moveTo>
                  <a:pt x="314344" y="133216"/>
                </a:moveTo>
                <a:cubicBezTo>
                  <a:pt x="315337" y="138586"/>
                  <a:pt x="315998" y="143955"/>
                  <a:pt x="316991" y="149407"/>
                </a:cubicBezTo>
                <a:cubicBezTo>
                  <a:pt x="324519" y="161138"/>
                  <a:pt x="331550" y="172951"/>
                  <a:pt x="338333" y="185095"/>
                </a:cubicBezTo>
                <a:cubicBezTo>
                  <a:pt x="339325" y="186169"/>
                  <a:pt x="340318" y="187160"/>
                  <a:pt x="341393" y="188482"/>
                </a:cubicBezTo>
                <a:cubicBezTo>
                  <a:pt x="330888" y="171299"/>
                  <a:pt x="322120" y="152712"/>
                  <a:pt x="314344" y="133216"/>
                </a:cubicBezTo>
                <a:close/>
                <a:moveTo>
                  <a:pt x="488600" y="41739"/>
                </a:moveTo>
                <a:cubicBezTo>
                  <a:pt x="491723" y="41284"/>
                  <a:pt x="495012" y="42731"/>
                  <a:pt x="495839" y="46614"/>
                </a:cubicBezTo>
                <a:cubicBezTo>
                  <a:pt x="497494" y="53308"/>
                  <a:pt x="497825" y="59670"/>
                  <a:pt x="497825" y="66116"/>
                </a:cubicBezTo>
                <a:cubicBezTo>
                  <a:pt x="502540" y="70826"/>
                  <a:pt x="503533" y="77519"/>
                  <a:pt x="507587" y="83634"/>
                </a:cubicBezTo>
                <a:cubicBezTo>
                  <a:pt x="516439" y="96360"/>
                  <a:pt x="530587" y="101483"/>
                  <a:pt x="544817" y="105863"/>
                </a:cubicBezTo>
                <a:cubicBezTo>
                  <a:pt x="553587" y="108589"/>
                  <a:pt x="556896" y="119745"/>
                  <a:pt x="550195" y="126686"/>
                </a:cubicBezTo>
                <a:cubicBezTo>
                  <a:pt x="534310" y="142221"/>
                  <a:pt x="518425" y="158087"/>
                  <a:pt x="505601" y="176266"/>
                </a:cubicBezTo>
                <a:cubicBezTo>
                  <a:pt x="500224" y="183951"/>
                  <a:pt x="489717" y="184282"/>
                  <a:pt x="484339" y="176266"/>
                </a:cubicBezTo>
                <a:cubicBezTo>
                  <a:pt x="467792" y="152385"/>
                  <a:pt x="449839" y="146270"/>
                  <a:pt x="424854" y="134206"/>
                </a:cubicBezTo>
                <a:cubicBezTo>
                  <a:pt x="415836" y="129744"/>
                  <a:pt x="417491" y="113547"/>
                  <a:pt x="427998" y="111895"/>
                </a:cubicBezTo>
                <a:cubicBezTo>
                  <a:pt x="464483" y="105532"/>
                  <a:pt x="481361" y="85039"/>
                  <a:pt x="482353" y="48267"/>
                </a:cubicBezTo>
                <a:cubicBezTo>
                  <a:pt x="482518" y="44548"/>
                  <a:pt x="485476" y="42193"/>
                  <a:pt x="488600" y="41739"/>
                </a:cubicBezTo>
                <a:close/>
                <a:moveTo>
                  <a:pt x="52079" y="1142"/>
                </a:moveTo>
                <a:cubicBezTo>
                  <a:pt x="61510" y="7171"/>
                  <a:pt x="68294" y="14688"/>
                  <a:pt x="73010" y="22700"/>
                </a:cubicBezTo>
                <a:cubicBezTo>
                  <a:pt x="91541" y="43680"/>
                  <a:pt x="110403" y="57062"/>
                  <a:pt x="143163" y="46324"/>
                </a:cubicBezTo>
                <a:cubicBezTo>
                  <a:pt x="158716" y="40872"/>
                  <a:pt x="166741" y="63504"/>
                  <a:pt x="154001" y="71434"/>
                </a:cubicBezTo>
                <a:cubicBezTo>
                  <a:pt x="117104" y="94975"/>
                  <a:pt x="110403" y="134375"/>
                  <a:pt x="114457" y="175179"/>
                </a:cubicBezTo>
                <a:cubicBezTo>
                  <a:pt x="116111" y="191699"/>
                  <a:pt x="91872" y="193103"/>
                  <a:pt x="87156" y="178896"/>
                </a:cubicBezTo>
                <a:cubicBezTo>
                  <a:pt x="75326" y="144204"/>
                  <a:pt x="47943" y="133383"/>
                  <a:pt x="13528" y="136853"/>
                </a:cubicBezTo>
                <a:cubicBezTo>
                  <a:pt x="-2356" y="138505"/>
                  <a:pt x="-5086" y="113560"/>
                  <a:pt x="9805" y="109843"/>
                </a:cubicBezTo>
                <a:cubicBezTo>
                  <a:pt x="51583" y="99683"/>
                  <a:pt x="56381" y="72095"/>
                  <a:pt x="50259" y="41450"/>
                </a:cubicBezTo>
                <a:cubicBezTo>
                  <a:pt x="46619" y="35751"/>
                  <a:pt x="43889" y="29308"/>
                  <a:pt x="42235" y="22287"/>
                </a:cubicBezTo>
                <a:cubicBezTo>
                  <a:pt x="41573" y="19974"/>
                  <a:pt x="41904" y="17579"/>
                  <a:pt x="42897" y="15266"/>
                </a:cubicBezTo>
                <a:cubicBezTo>
                  <a:pt x="42235" y="13284"/>
                  <a:pt x="41573" y="11467"/>
                  <a:pt x="40911" y="9484"/>
                </a:cubicBezTo>
                <a:cubicBezTo>
                  <a:pt x="38926" y="3455"/>
                  <a:pt x="46619" y="-2575"/>
                  <a:pt x="52079" y="1142"/>
                </a:cubicBezTo>
                <a:close/>
                <a:moveTo>
                  <a:pt x="296973" y="751"/>
                </a:moveTo>
                <a:cubicBezTo>
                  <a:pt x="303198" y="875"/>
                  <a:pt x="309629" y="5171"/>
                  <a:pt x="310622" y="13267"/>
                </a:cubicBezTo>
                <a:cubicBezTo>
                  <a:pt x="329151" y="162460"/>
                  <a:pt x="409802" y="295627"/>
                  <a:pt x="576234" y="289266"/>
                </a:cubicBezTo>
                <a:cubicBezTo>
                  <a:pt x="591785" y="288935"/>
                  <a:pt x="595425" y="313801"/>
                  <a:pt x="580287" y="316610"/>
                </a:cubicBezTo>
                <a:cubicBezTo>
                  <a:pt x="448598" y="337840"/>
                  <a:pt x="383828" y="472247"/>
                  <a:pt x="370097" y="593022"/>
                </a:cubicBezTo>
                <a:cubicBezTo>
                  <a:pt x="368277" y="605827"/>
                  <a:pt x="351072" y="613179"/>
                  <a:pt x="343709" y="600127"/>
                </a:cubicBezTo>
                <a:cubicBezTo>
                  <a:pt x="336513" y="587901"/>
                  <a:pt x="330143" y="575427"/>
                  <a:pt x="323774" y="563283"/>
                </a:cubicBezTo>
                <a:cubicBezTo>
                  <a:pt x="320962" y="561218"/>
                  <a:pt x="318976" y="558244"/>
                  <a:pt x="318645" y="553535"/>
                </a:cubicBezTo>
                <a:cubicBezTo>
                  <a:pt x="278527" y="475964"/>
                  <a:pt x="242792" y="400872"/>
                  <a:pt x="158666" y="358741"/>
                </a:cubicBezTo>
                <a:cubicBezTo>
                  <a:pt x="142784" y="350728"/>
                  <a:pt x="51296" y="321649"/>
                  <a:pt x="66847" y="291662"/>
                </a:cubicBezTo>
                <a:cubicBezTo>
                  <a:pt x="67178" y="291001"/>
                  <a:pt x="67509" y="290670"/>
                  <a:pt x="67840" y="290340"/>
                </a:cubicBezTo>
                <a:cubicBezTo>
                  <a:pt x="64862" y="283979"/>
                  <a:pt x="67840" y="274809"/>
                  <a:pt x="77022" y="275140"/>
                </a:cubicBezTo>
                <a:cubicBezTo>
                  <a:pt x="207636" y="277453"/>
                  <a:pt x="281174" y="126442"/>
                  <a:pt x="284565" y="13267"/>
                </a:cubicBezTo>
                <a:cubicBezTo>
                  <a:pt x="284731" y="4675"/>
                  <a:pt x="290748" y="627"/>
                  <a:pt x="296973" y="751"/>
                </a:cubicBezTo>
                <a:close/>
              </a:path>
            </a:pathLst>
          </a:custGeom>
          <a:solidFill>
            <a:srgbClr val="FF4D2E"/>
          </a:solidFill>
          <a:ln>
            <a:noFill/>
          </a:ln>
        </p:spPr>
      </p:sp>
      <p:pic>
        <p:nvPicPr>
          <p:cNvPr id="55" name="图片 5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69"/>
          <a:stretch>
            <a:fillRect/>
          </a:stretch>
        </p:blipFill>
        <p:spPr>
          <a:xfrm>
            <a:off x="-954251" y="3896880"/>
            <a:ext cx="4916745" cy="2866391"/>
          </a:xfrm>
          <a:prstGeom prst="rect">
            <a:avLst/>
          </a:prstGeom>
        </p:spPr>
      </p:pic>
      <p:pic>
        <p:nvPicPr>
          <p:cNvPr id="57" name="图片 56" descr="图片包含 浅色&#10;&#10;描述已自动生成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708" y="188464"/>
            <a:ext cx="3512787" cy="2634590"/>
          </a:xfrm>
          <a:prstGeom prst="rect">
            <a:avLst/>
          </a:prstGeom>
        </p:spPr>
      </p:pic>
      <p:pic>
        <p:nvPicPr>
          <p:cNvPr id="59" name="图片 58" descr="图片包含 浅色, 天空&#10;&#10;描述已自动生成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3" t="6409" r="48562" b="60464"/>
          <a:stretch>
            <a:fillRect/>
          </a:stretch>
        </p:blipFill>
        <p:spPr>
          <a:xfrm rot="2805654">
            <a:off x="-1170634" y="279557"/>
            <a:ext cx="3170282" cy="2012093"/>
          </a:xfrm>
          <a:prstGeom prst="rect">
            <a:avLst/>
          </a:prstGeom>
        </p:spPr>
      </p:pic>
      <p:pic>
        <p:nvPicPr>
          <p:cNvPr id="61" name="图片 6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97"/>
          <a:stretch>
            <a:fillRect/>
          </a:stretch>
        </p:blipFill>
        <p:spPr>
          <a:xfrm rot="20919572">
            <a:off x="9397085" y="4795883"/>
            <a:ext cx="3245608" cy="2444058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099" y="198272"/>
            <a:ext cx="2738814" cy="20541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1E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任意多边形: 形状 44"/>
          <p:cNvSpPr/>
          <p:nvPr/>
        </p:nvSpPr>
        <p:spPr>
          <a:xfrm rot="18910457">
            <a:off x="-613267" y="-2844872"/>
            <a:ext cx="13467906" cy="12617117"/>
          </a:xfrm>
          <a:custGeom>
            <a:avLst/>
            <a:gdLst>
              <a:gd name="connsiteX0" fmla="*/ 9233119 w 13467906"/>
              <a:gd name="connsiteY0" fmla="*/ 12406514 h 12617117"/>
              <a:gd name="connsiteX1" fmla="*/ 9023794 w 13467906"/>
              <a:gd name="connsiteY1" fmla="*/ 12617117 h 12617117"/>
              <a:gd name="connsiteX2" fmla="*/ 8266053 w 13467906"/>
              <a:gd name="connsiteY2" fmla="*/ 12617116 h 12617117"/>
              <a:gd name="connsiteX3" fmla="*/ 8054166 w 13467906"/>
              <a:gd name="connsiteY3" fmla="*/ 12406514 h 12617117"/>
              <a:gd name="connsiteX4" fmla="*/ 9643869 w 13467906"/>
              <a:gd name="connsiteY4" fmla="*/ 11993257 h 12617117"/>
              <a:gd name="connsiteX5" fmla="*/ 9434545 w 13467906"/>
              <a:gd name="connsiteY5" fmla="*/ 12203858 h 12617117"/>
              <a:gd name="connsiteX6" fmla="*/ 7850273 w 13467906"/>
              <a:gd name="connsiteY6" fmla="*/ 12203858 h 12617117"/>
              <a:gd name="connsiteX7" fmla="*/ 7638387 w 13467906"/>
              <a:gd name="connsiteY7" fmla="*/ 11993257 h 12617117"/>
              <a:gd name="connsiteX8" fmla="*/ 10054614 w 13467906"/>
              <a:gd name="connsiteY8" fmla="*/ 11580006 h 12617117"/>
              <a:gd name="connsiteX9" fmla="*/ 9845289 w 13467906"/>
              <a:gd name="connsiteY9" fmla="*/ 11790608 h 12617117"/>
              <a:gd name="connsiteX10" fmla="*/ 7434501 w 13467906"/>
              <a:gd name="connsiteY10" fmla="*/ 11790607 h 12617117"/>
              <a:gd name="connsiteX11" fmla="*/ 7222614 w 13467906"/>
              <a:gd name="connsiteY11" fmla="*/ 11580006 h 12617117"/>
              <a:gd name="connsiteX12" fmla="*/ 10509148 w 13467906"/>
              <a:gd name="connsiteY12" fmla="*/ 11122699 h 12617117"/>
              <a:gd name="connsiteX13" fmla="*/ 10299825 w 13467906"/>
              <a:gd name="connsiteY13" fmla="*/ 11333299 h 12617117"/>
              <a:gd name="connsiteX14" fmla="*/ 6974402 w 13467906"/>
              <a:gd name="connsiteY14" fmla="*/ 11333299 h 12617117"/>
              <a:gd name="connsiteX15" fmla="*/ 6762516 w 13467906"/>
              <a:gd name="connsiteY15" fmla="*/ 11122698 h 12617117"/>
              <a:gd name="connsiteX16" fmla="*/ 10937119 w 13467906"/>
              <a:gd name="connsiteY16" fmla="*/ 10692116 h 12617117"/>
              <a:gd name="connsiteX17" fmla="*/ 10727794 w 13467906"/>
              <a:gd name="connsiteY17" fmla="*/ 10902718 h 12617117"/>
              <a:gd name="connsiteX18" fmla="*/ 6541193 w 13467906"/>
              <a:gd name="connsiteY18" fmla="*/ 10902717 h 12617117"/>
              <a:gd name="connsiteX19" fmla="*/ 6329306 w 13467906"/>
              <a:gd name="connsiteY19" fmla="*/ 10692116 h 12617117"/>
              <a:gd name="connsiteX20" fmla="*/ 11362828 w 13467906"/>
              <a:gd name="connsiteY20" fmla="*/ 10263809 h 12617117"/>
              <a:gd name="connsiteX21" fmla="*/ 11153503 w 13467906"/>
              <a:gd name="connsiteY21" fmla="*/ 10474411 h 12617117"/>
              <a:gd name="connsiteX22" fmla="*/ 6110272 w 13467906"/>
              <a:gd name="connsiteY22" fmla="*/ 10474411 h 12617117"/>
              <a:gd name="connsiteX23" fmla="*/ 5898385 w 13467906"/>
              <a:gd name="connsiteY23" fmla="*/ 10263809 h 12617117"/>
              <a:gd name="connsiteX24" fmla="*/ 11795388 w 13467906"/>
              <a:gd name="connsiteY24" fmla="*/ 9828610 h 12617117"/>
              <a:gd name="connsiteX25" fmla="*/ 11586065 w 13467906"/>
              <a:gd name="connsiteY25" fmla="*/ 10039210 h 12617117"/>
              <a:gd name="connsiteX26" fmla="*/ 5672417 w 13467906"/>
              <a:gd name="connsiteY26" fmla="*/ 10039211 h 12617117"/>
              <a:gd name="connsiteX27" fmla="*/ 5460532 w 13467906"/>
              <a:gd name="connsiteY27" fmla="*/ 9828611 h 12617117"/>
              <a:gd name="connsiteX28" fmla="*/ 12191878 w 13467906"/>
              <a:gd name="connsiteY28" fmla="*/ 9429700 h 12617117"/>
              <a:gd name="connsiteX29" fmla="*/ 11982554 w 13467906"/>
              <a:gd name="connsiteY29" fmla="*/ 9640302 h 12617117"/>
              <a:gd name="connsiteX30" fmla="*/ 5271074 w 13467906"/>
              <a:gd name="connsiteY30" fmla="*/ 9640303 h 12617117"/>
              <a:gd name="connsiteX31" fmla="*/ 5059187 w 13467906"/>
              <a:gd name="connsiteY31" fmla="*/ 9429701 h 12617117"/>
              <a:gd name="connsiteX32" fmla="*/ 12602628 w 13467906"/>
              <a:gd name="connsiteY32" fmla="*/ 9016444 h 12617117"/>
              <a:gd name="connsiteX33" fmla="*/ 12393304 w 13467906"/>
              <a:gd name="connsiteY33" fmla="*/ 9227045 h 12617117"/>
              <a:gd name="connsiteX34" fmla="*/ 4855297 w 13467906"/>
              <a:gd name="connsiteY34" fmla="*/ 9227047 h 12617117"/>
              <a:gd name="connsiteX35" fmla="*/ 4643410 w 13467906"/>
              <a:gd name="connsiteY35" fmla="*/ 9016446 h 12617117"/>
              <a:gd name="connsiteX36" fmla="*/ 13013372 w 13467906"/>
              <a:gd name="connsiteY36" fmla="*/ 8603193 h 12617117"/>
              <a:gd name="connsiteX37" fmla="*/ 12804048 w 13467906"/>
              <a:gd name="connsiteY37" fmla="*/ 8813794 h 12617117"/>
              <a:gd name="connsiteX38" fmla="*/ 4439524 w 13467906"/>
              <a:gd name="connsiteY38" fmla="*/ 8813796 h 12617117"/>
              <a:gd name="connsiteX39" fmla="*/ 4227638 w 13467906"/>
              <a:gd name="connsiteY39" fmla="*/ 8603195 h 12617117"/>
              <a:gd name="connsiteX40" fmla="*/ 13467906 w 13467906"/>
              <a:gd name="connsiteY40" fmla="*/ 8145886 h 12617117"/>
              <a:gd name="connsiteX41" fmla="*/ 13258583 w 13467906"/>
              <a:gd name="connsiteY41" fmla="*/ 8356486 h 12617117"/>
              <a:gd name="connsiteX42" fmla="*/ 3979426 w 13467906"/>
              <a:gd name="connsiteY42" fmla="*/ 8356488 h 12617117"/>
              <a:gd name="connsiteX43" fmla="*/ 3767539 w 13467906"/>
              <a:gd name="connsiteY43" fmla="*/ 8145887 h 12617117"/>
              <a:gd name="connsiteX44" fmla="*/ 13062641 w 13467906"/>
              <a:gd name="connsiteY44" fmla="*/ 7715303 h 12617117"/>
              <a:gd name="connsiteX45" fmla="*/ 13274528 w 13467906"/>
              <a:gd name="connsiteY45" fmla="*/ 7925906 h 12617117"/>
              <a:gd name="connsiteX46" fmla="*/ 3546218 w 13467906"/>
              <a:gd name="connsiteY46" fmla="*/ 7925908 h 12617117"/>
              <a:gd name="connsiteX47" fmla="*/ 3334330 w 13467906"/>
              <a:gd name="connsiteY47" fmla="*/ 7715305 h 12617117"/>
              <a:gd name="connsiteX48" fmla="*/ 12631721 w 13467906"/>
              <a:gd name="connsiteY48" fmla="*/ 7286997 h 12617117"/>
              <a:gd name="connsiteX49" fmla="*/ 12843606 w 13467906"/>
              <a:gd name="connsiteY49" fmla="*/ 7497597 h 12617117"/>
              <a:gd name="connsiteX50" fmla="*/ 3115296 w 13467906"/>
              <a:gd name="connsiteY50" fmla="*/ 7497599 h 12617117"/>
              <a:gd name="connsiteX51" fmla="*/ 2903409 w 13467906"/>
              <a:gd name="connsiteY51" fmla="*/ 7286998 h 12617117"/>
              <a:gd name="connsiteX52" fmla="*/ 12193864 w 13467906"/>
              <a:gd name="connsiteY52" fmla="*/ 6851796 h 12617117"/>
              <a:gd name="connsiteX53" fmla="*/ 12405750 w 13467906"/>
              <a:gd name="connsiteY53" fmla="*/ 7062397 h 12617117"/>
              <a:gd name="connsiteX54" fmla="*/ 2677439 w 13467906"/>
              <a:gd name="connsiteY54" fmla="*/ 7062399 h 12617117"/>
              <a:gd name="connsiteX55" fmla="*/ 2465552 w 13467906"/>
              <a:gd name="connsiteY55" fmla="*/ 6851797 h 12617117"/>
              <a:gd name="connsiteX56" fmla="*/ 11756007 w 13467906"/>
              <a:gd name="connsiteY56" fmla="*/ 6416595 h 12617117"/>
              <a:gd name="connsiteX57" fmla="*/ 11967895 w 13467906"/>
              <a:gd name="connsiteY57" fmla="*/ 6627198 h 12617117"/>
              <a:gd name="connsiteX58" fmla="*/ 2239583 w 13467906"/>
              <a:gd name="connsiteY58" fmla="*/ 6627198 h 12617117"/>
              <a:gd name="connsiteX59" fmla="*/ 2027696 w 13467906"/>
              <a:gd name="connsiteY59" fmla="*/ 6416596 h 12617117"/>
              <a:gd name="connsiteX60" fmla="*/ 11318152 w 13467906"/>
              <a:gd name="connsiteY60" fmla="*/ 5981395 h 12617117"/>
              <a:gd name="connsiteX61" fmla="*/ 11530039 w 13467906"/>
              <a:gd name="connsiteY61" fmla="*/ 6191997 h 12617117"/>
              <a:gd name="connsiteX62" fmla="*/ 1801727 w 13467906"/>
              <a:gd name="connsiteY62" fmla="*/ 6191998 h 12617117"/>
              <a:gd name="connsiteX63" fmla="*/ 1589840 w 13467906"/>
              <a:gd name="connsiteY63" fmla="*/ 5981396 h 12617117"/>
              <a:gd name="connsiteX64" fmla="*/ 10879708 w 13467906"/>
              <a:gd name="connsiteY64" fmla="*/ 5545610 h 12617117"/>
              <a:gd name="connsiteX65" fmla="*/ 11091595 w 13467906"/>
              <a:gd name="connsiteY65" fmla="*/ 5756213 h 12617117"/>
              <a:gd name="connsiteX66" fmla="*/ 1363284 w 13467906"/>
              <a:gd name="connsiteY66" fmla="*/ 5756214 h 12617117"/>
              <a:gd name="connsiteX67" fmla="*/ 1151397 w 13467906"/>
              <a:gd name="connsiteY67" fmla="*/ 5545612 h 12617117"/>
              <a:gd name="connsiteX68" fmla="*/ 10487378 w 13467906"/>
              <a:gd name="connsiteY68" fmla="*/ 5155660 h 12617117"/>
              <a:gd name="connsiteX69" fmla="*/ 10699264 w 13467906"/>
              <a:gd name="connsiteY69" fmla="*/ 5366261 h 12617117"/>
              <a:gd name="connsiteX70" fmla="*/ 970953 w 13467906"/>
              <a:gd name="connsiteY70" fmla="*/ 5366263 h 12617117"/>
              <a:gd name="connsiteX71" fmla="*/ 759066 w 13467906"/>
              <a:gd name="connsiteY71" fmla="*/ 5155661 h 12617117"/>
              <a:gd name="connsiteX72" fmla="*/ 10046635 w 13467906"/>
              <a:gd name="connsiteY72" fmla="*/ 4717591 h 12617117"/>
              <a:gd name="connsiteX73" fmla="*/ 10258522 w 13467906"/>
              <a:gd name="connsiteY73" fmla="*/ 4928192 h 12617117"/>
              <a:gd name="connsiteX74" fmla="*/ 530211 w 13467906"/>
              <a:gd name="connsiteY74" fmla="*/ 4928194 h 12617117"/>
              <a:gd name="connsiteX75" fmla="*/ 318325 w 13467906"/>
              <a:gd name="connsiteY75" fmla="*/ 4717593 h 12617117"/>
              <a:gd name="connsiteX76" fmla="*/ 9630857 w 13467906"/>
              <a:gd name="connsiteY76" fmla="*/ 4304334 h 12617117"/>
              <a:gd name="connsiteX77" fmla="*/ 9842744 w 13467906"/>
              <a:gd name="connsiteY77" fmla="*/ 4514936 h 12617117"/>
              <a:gd name="connsiteX78" fmla="*/ 114432 w 13467906"/>
              <a:gd name="connsiteY78" fmla="*/ 4514937 h 12617117"/>
              <a:gd name="connsiteX79" fmla="*/ 0 w 13467906"/>
              <a:gd name="connsiteY79" fmla="*/ 4401198 h 12617117"/>
              <a:gd name="connsiteX80" fmla="*/ 96275 w 13467906"/>
              <a:gd name="connsiteY80" fmla="*/ 4304335 h 12617117"/>
              <a:gd name="connsiteX81" fmla="*/ 9215080 w 13467906"/>
              <a:gd name="connsiteY81" fmla="*/ 3891079 h 12617117"/>
              <a:gd name="connsiteX82" fmla="*/ 9426966 w 13467906"/>
              <a:gd name="connsiteY82" fmla="*/ 4101680 h 12617117"/>
              <a:gd name="connsiteX83" fmla="*/ 297699 w 13467906"/>
              <a:gd name="connsiteY83" fmla="*/ 4101682 h 12617117"/>
              <a:gd name="connsiteX84" fmla="*/ 507024 w 13467906"/>
              <a:gd name="connsiteY84" fmla="*/ 3891080 h 12617117"/>
              <a:gd name="connsiteX85" fmla="*/ 8799307 w 13467906"/>
              <a:gd name="connsiteY85" fmla="*/ 3477828 h 12617117"/>
              <a:gd name="connsiteX86" fmla="*/ 9011194 w 13467906"/>
              <a:gd name="connsiteY86" fmla="*/ 3688429 h 12617117"/>
              <a:gd name="connsiteX87" fmla="*/ 708444 w 13467906"/>
              <a:gd name="connsiteY87" fmla="*/ 3688431 h 12617117"/>
              <a:gd name="connsiteX88" fmla="*/ 917769 w 13467906"/>
              <a:gd name="connsiteY88" fmla="*/ 3477829 h 12617117"/>
              <a:gd name="connsiteX89" fmla="*/ 8353656 w 13467906"/>
              <a:gd name="connsiteY89" fmla="*/ 3034880 h 12617117"/>
              <a:gd name="connsiteX90" fmla="*/ 8565545 w 13467906"/>
              <a:gd name="connsiteY90" fmla="*/ 3245483 h 12617117"/>
              <a:gd name="connsiteX91" fmla="*/ 1148711 w 13467906"/>
              <a:gd name="connsiteY91" fmla="*/ 3245476 h 12617117"/>
              <a:gd name="connsiteX92" fmla="*/ 1358035 w 13467906"/>
              <a:gd name="connsiteY92" fmla="*/ 3034875 h 12617117"/>
              <a:gd name="connsiteX93" fmla="*/ 7920457 w 13467906"/>
              <a:gd name="connsiteY93" fmla="*/ 2604308 h 12617117"/>
              <a:gd name="connsiteX94" fmla="*/ 8132344 w 13467906"/>
              <a:gd name="connsiteY94" fmla="*/ 2814909 h 12617117"/>
              <a:gd name="connsiteX95" fmla="*/ 1576671 w 13467906"/>
              <a:gd name="connsiteY95" fmla="*/ 2814905 h 12617117"/>
              <a:gd name="connsiteX96" fmla="*/ 1785996 w 13467906"/>
              <a:gd name="connsiteY96" fmla="*/ 2604303 h 12617117"/>
              <a:gd name="connsiteX97" fmla="*/ 7489541 w 13467906"/>
              <a:gd name="connsiteY97" fmla="*/ 2176006 h 12617117"/>
              <a:gd name="connsiteX98" fmla="*/ 7701429 w 13467906"/>
              <a:gd name="connsiteY98" fmla="*/ 2386608 h 12617117"/>
              <a:gd name="connsiteX99" fmla="*/ 2002375 w 13467906"/>
              <a:gd name="connsiteY99" fmla="*/ 2386604 h 12617117"/>
              <a:gd name="connsiteX100" fmla="*/ 2211698 w 13467906"/>
              <a:gd name="connsiteY100" fmla="*/ 2176004 h 12617117"/>
              <a:gd name="connsiteX101" fmla="*/ 7051684 w 13467906"/>
              <a:gd name="connsiteY101" fmla="*/ 1740805 h 12617117"/>
              <a:gd name="connsiteX102" fmla="*/ 7263572 w 13467906"/>
              <a:gd name="connsiteY102" fmla="*/ 1951407 h 12617117"/>
              <a:gd name="connsiteX103" fmla="*/ 2434936 w 13467906"/>
              <a:gd name="connsiteY103" fmla="*/ 1951403 h 12617117"/>
              <a:gd name="connsiteX104" fmla="*/ 2644260 w 13467906"/>
              <a:gd name="connsiteY104" fmla="*/ 1740802 h 12617117"/>
              <a:gd name="connsiteX105" fmla="*/ 6613827 w 13467906"/>
              <a:gd name="connsiteY105" fmla="*/ 1305603 h 12617117"/>
              <a:gd name="connsiteX106" fmla="*/ 6825716 w 13467906"/>
              <a:gd name="connsiteY106" fmla="*/ 1516206 h 12617117"/>
              <a:gd name="connsiteX107" fmla="*/ 2867496 w 13467906"/>
              <a:gd name="connsiteY107" fmla="*/ 1516204 h 12617117"/>
              <a:gd name="connsiteX108" fmla="*/ 3076821 w 13467906"/>
              <a:gd name="connsiteY108" fmla="*/ 1305601 h 12617117"/>
              <a:gd name="connsiteX109" fmla="*/ 6175970 w 13467906"/>
              <a:gd name="connsiteY109" fmla="*/ 870402 h 12617117"/>
              <a:gd name="connsiteX110" fmla="*/ 6387857 w 13467906"/>
              <a:gd name="connsiteY110" fmla="*/ 1081004 h 12617117"/>
              <a:gd name="connsiteX111" fmla="*/ 3300057 w 13467906"/>
              <a:gd name="connsiteY111" fmla="*/ 1081003 h 12617117"/>
              <a:gd name="connsiteX112" fmla="*/ 3509381 w 13467906"/>
              <a:gd name="connsiteY112" fmla="*/ 870402 h 12617117"/>
              <a:gd name="connsiteX113" fmla="*/ 5738113 w 13467906"/>
              <a:gd name="connsiteY113" fmla="*/ 435201 h 12617117"/>
              <a:gd name="connsiteX114" fmla="*/ 5950001 w 13467906"/>
              <a:gd name="connsiteY114" fmla="*/ 645803 h 12617117"/>
              <a:gd name="connsiteX115" fmla="*/ 3732618 w 13467906"/>
              <a:gd name="connsiteY115" fmla="*/ 645802 h 12617117"/>
              <a:gd name="connsiteX116" fmla="*/ 3941943 w 13467906"/>
              <a:gd name="connsiteY116" fmla="*/ 435200 h 12617117"/>
              <a:gd name="connsiteX117" fmla="*/ 5300257 w 13467906"/>
              <a:gd name="connsiteY117" fmla="*/ 0 h 12617117"/>
              <a:gd name="connsiteX118" fmla="*/ 5512144 w 13467906"/>
              <a:gd name="connsiteY118" fmla="*/ 210602 h 12617117"/>
              <a:gd name="connsiteX119" fmla="*/ 4165179 w 13467906"/>
              <a:gd name="connsiteY119" fmla="*/ 210601 h 12617117"/>
              <a:gd name="connsiteX120" fmla="*/ 4374504 w 13467906"/>
              <a:gd name="connsiteY120" fmla="*/ 0 h 12617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</a:cxnLst>
            <a:rect l="l" t="t" r="r" b="b"/>
            <a:pathLst>
              <a:path w="13467906" h="12617117">
                <a:moveTo>
                  <a:pt x="9233119" y="12406514"/>
                </a:moveTo>
                <a:lnTo>
                  <a:pt x="9023794" y="12617117"/>
                </a:lnTo>
                <a:lnTo>
                  <a:pt x="8266053" y="12617116"/>
                </a:lnTo>
                <a:lnTo>
                  <a:pt x="8054166" y="12406514"/>
                </a:lnTo>
                <a:close/>
                <a:moveTo>
                  <a:pt x="9643869" y="11993257"/>
                </a:moveTo>
                <a:lnTo>
                  <a:pt x="9434545" y="12203858"/>
                </a:lnTo>
                <a:lnTo>
                  <a:pt x="7850273" y="12203858"/>
                </a:lnTo>
                <a:lnTo>
                  <a:pt x="7638387" y="11993257"/>
                </a:lnTo>
                <a:close/>
                <a:moveTo>
                  <a:pt x="10054614" y="11580006"/>
                </a:moveTo>
                <a:lnTo>
                  <a:pt x="9845289" y="11790608"/>
                </a:lnTo>
                <a:lnTo>
                  <a:pt x="7434501" y="11790607"/>
                </a:lnTo>
                <a:lnTo>
                  <a:pt x="7222614" y="11580006"/>
                </a:lnTo>
                <a:close/>
                <a:moveTo>
                  <a:pt x="10509148" y="11122699"/>
                </a:moveTo>
                <a:lnTo>
                  <a:pt x="10299825" y="11333299"/>
                </a:lnTo>
                <a:lnTo>
                  <a:pt x="6974402" y="11333299"/>
                </a:lnTo>
                <a:lnTo>
                  <a:pt x="6762516" y="11122698"/>
                </a:lnTo>
                <a:close/>
                <a:moveTo>
                  <a:pt x="10937119" y="10692116"/>
                </a:moveTo>
                <a:lnTo>
                  <a:pt x="10727794" y="10902718"/>
                </a:lnTo>
                <a:lnTo>
                  <a:pt x="6541193" y="10902717"/>
                </a:lnTo>
                <a:lnTo>
                  <a:pt x="6329306" y="10692116"/>
                </a:lnTo>
                <a:close/>
                <a:moveTo>
                  <a:pt x="11362828" y="10263809"/>
                </a:moveTo>
                <a:lnTo>
                  <a:pt x="11153503" y="10474411"/>
                </a:lnTo>
                <a:lnTo>
                  <a:pt x="6110272" y="10474411"/>
                </a:lnTo>
                <a:lnTo>
                  <a:pt x="5898385" y="10263809"/>
                </a:lnTo>
                <a:close/>
                <a:moveTo>
                  <a:pt x="11795388" y="9828610"/>
                </a:moveTo>
                <a:lnTo>
                  <a:pt x="11586065" y="10039210"/>
                </a:lnTo>
                <a:lnTo>
                  <a:pt x="5672417" y="10039211"/>
                </a:lnTo>
                <a:lnTo>
                  <a:pt x="5460532" y="9828611"/>
                </a:lnTo>
                <a:close/>
                <a:moveTo>
                  <a:pt x="12191878" y="9429700"/>
                </a:moveTo>
                <a:lnTo>
                  <a:pt x="11982554" y="9640302"/>
                </a:lnTo>
                <a:lnTo>
                  <a:pt x="5271074" y="9640303"/>
                </a:lnTo>
                <a:lnTo>
                  <a:pt x="5059187" y="9429701"/>
                </a:lnTo>
                <a:close/>
                <a:moveTo>
                  <a:pt x="12602628" y="9016444"/>
                </a:moveTo>
                <a:lnTo>
                  <a:pt x="12393304" y="9227045"/>
                </a:lnTo>
                <a:lnTo>
                  <a:pt x="4855297" y="9227047"/>
                </a:lnTo>
                <a:lnTo>
                  <a:pt x="4643410" y="9016446"/>
                </a:lnTo>
                <a:close/>
                <a:moveTo>
                  <a:pt x="13013372" y="8603193"/>
                </a:moveTo>
                <a:lnTo>
                  <a:pt x="12804048" y="8813794"/>
                </a:lnTo>
                <a:lnTo>
                  <a:pt x="4439524" y="8813796"/>
                </a:lnTo>
                <a:lnTo>
                  <a:pt x="4227638" y="8603195"/>
                </a:lnTo>
                <a:close/>
                <a:moveTo>
                  <a:pt x="13467906" y="8145886"/>
                </a:moveTo>
                <a:lnTo>
                  <a:pt x="13258583" y="8356486"/>
                </a:lnTo>
                <a:lnTo>
                  <a:pt x="3979426" y="8356488"/>
                </a:lnTo>
                <a:lnTo>
                  <a:pt x="3767539" y="8145887"/>
                </a:lnTo>
                <a:close/>
                <a:moveTo>
                  <a:pt x="13062641" y="7715303"/>
                </a:moveTo>
                <a:lnTo>
                  <a:pt x="13274528" y="7925906"/>
                </a:lnTo>
                <a:lnTo>
                  <a:pt x="3546218" y="7925908"/>
                </a:lnTo>
                <a:lnTo>
                  <a:pt x="3334330" y="7715305"/>
                </a:lnTo>
                <a:close/>
                <a:moveTo>
                  <a:pt x="12631721" y="7286997"/>
                </a:moveTo>
                <a:lnTo>
                  <a:pt x="12843606" y="7497597"/>
                </a:lnTo>
                <a:lnTo>
                  <a:pt x="3115296" y="7497599"/>
                </a:lnTo>
                <a:lnTo>
                  <a:pt x="2903409" y="7286998"/>
                </a:lnTo>
                <a:close/>
                <a:moveTo>
                  <a:pt x="12193864" y="6851796"/>
                </a:moveTo>
                <a:lnTo>
                  <a:pt x="12405750" y="7062397"/>
                </a:lnTo>
                <a:lnTo>
                  <a:pt x="2677439" y="7062399"/>
                </a:lnTo>
                <a:lnTo>
                  <a:pt x="2465552" y="6851797"/>
                </a:lnTo>
                <a:close/>
                <a:moveTo>
                  <a:pt x="11756007" y="6416595"/>
                </a:moveTo>
                <a:lnTo>
                  <a:pt x="11967895" y="6627198"/>
                </a:lnTo>
                <a:lnTo>
                  <a:pt x="2239583" y="6627198"/>
                </a:lnTo>
                <a:lnTo>
                  <a:pt x="2027696" y="6416596"/>
                </a:lnTo>
                <a:close/>
                <a:moveTo>
                  <a:pt x="11318152" y="5981395"/>
                </a:moveTo>
                <a:lnTo>
                  <a:pt x="11530039" y="6191997"/>
                </a:lnTo>
                <a:lnTo>
                  <a:pt x="1801727" y="6191998"/>
                </a:lnTo>
                <a:lnTo>
                  <a:pt x="1589840" y="5981396"/>
                </a:lnTo>
                <a:close/>
                <a:moveTo>
                  <a:pt x="10879708" y="5545610"/>
                </a:moveTo>
                <a:lnTo>
                  <a:pt x="11091595" y="5756213"/>
                </a:lnTo>
                <a:lnTo>
                  <a:pt x="1363284" y="5756214"/>
                </a:lnTo>
                <a:lnTo>
                  <a:pt x="1151397" y="5545612"/>
                </a:lnTo>
                <a:close/>
                <a:moveTo>
                  <a:pt x="10487378" y="5155660"/>
                </a:moveTo>
                <a:lnTo>
                  <a:pt x="10699264" y="5366261"/>
                </a:lnTo>
                <a:lnTo>
                  <a:pt x="970953" y="5366263"/>
                </a:lnTo>
                <a:lnTo>
                  <a:pt x="759066" y="5155661"/>
                </a:lnTo>
                <a:close/>
                <a:moveTo>
                  <a:pt x="10046635" y="4717591"/>
                </a:moveTo>
                <a:lnTo>
                  <a:pt x="10258522" y="4928192"/>
                </a:lnTo>
                <a:lnTo>
                  <a:pt x="530211" y="4928194"/>
                </a:lnTo>
                <a:lnTo>
                  <a:pt x="318325" y="4717593"/>
                </a:lnTo>
                <a:close/>
                <a:moveTo>
                  <a:pt x="9630857" y="4304334"/>
                </a:moveTo>
                <a:lnTo>
                  <a:pt x="9842744" y="4514936"/>
                </a:lnTo>
                <a:lnTo>
                  <a:pt x="114432" y="4514937"/>
                </a:lnTo>
                <a:lnTo>
                  <a:pt x="0" y="4401198"/>
                </a:lnTo>
                <a:lnTo>
                  <a:pt x="96275" y="4304335"/>
                </a:lnTo>
                <a:close/>
                <a:moveTo>
                  <a:pt x="9215080" y="3891079"/>
                </a:moveTo>
                <a:lnTo>
                  <a:pt x="9426966" y="4101680"/>
                </a:lnTo>
                <a:lnTo>
                  <a:pt x="297699" y="4101682"/>
                </a:lnTo>
                <a:lnTo>
                  <a:pt x="507024" y="3891080"/>
                </a:lnTo>
                <a:close/>
                <a:moveTo>
                  <a:pt x="8799307" y="3477828"/>
                </a:moveTo>
                <a:lnTo>
                  <a:pt x="9011194" y="3688429"/>
                </a:lnTo>
                <a:lnTo>
                  <a:pt x="708444" y="3688431"/>
                </a:lnTo>
                <a:lnTo>
                  <a:pt x="917769" y="3477829"/>
                </a:lnTo>
                <a:close/>
                <a:moveTo>
                  <a:pt x="8353656" y="3034880"/>
                </a:moveTo>
                <a:lnTo>
                  <a:pt x="8565545" y="3245483"/>
                </a:lnTo>
                <a:lnTo>
                  <a:pt x="1148711" y="3245476"/>
                </a:lnTo>
                <a:lnTo>
                  <a:pt x="1358035" y="3034875"/>
                </a:lnTo>
                <a:close/>
                <a:moveTo>
                  <a:pt x="7920457" y="2604308"/>
                </a:moveTo>
                <a:lnTo>
                  <a:pt x="8132344" y="2814909"/>
                </a:lnTo>
                <a:lnTo>
                  <a:pt x="1576671" y="2814905"/>
                </a:lnTo>
                <a:lnTo>
                  <a:pt x="1785996" y="2604303"/>
                </a:lnTo>
                <a:close/>
                <a:moveTo>
                  <a:pt x="7489541" y="2176006"/>
                </a:moveTo>
                <a:lnTo>
                  <a:pt x="7701429" y="2386608"/>
                </a:lnTo>
                <a:lnTo>
                  <a:pt x="2002375" y="2386604"/>
                </a:lnTo>
                <a:lnTo>
                  <a:pt x="2211698" y="2176004"/>
                </a:lnTo>
                <a:close/>
                <a:moveTo>
                  <a:pt x="7051684" y="1740805"/>
                </a:moveTo>
                <a:lnTo>
                  <a:pt x="7263572" y="1951407"/>
                </a:lnTo>
                <a:lnTo>
                  <a:pt x="2434936" y="1951403"/>
                </a:lnTo>
                <a:lnTo>
                  <a:pt x="2644260" y="1740802"/>
                </a:lnTo>
                <a:close/>
                <a:moveTo>
                  <a:pt x="6613827" y="1305603"/>
                </a:moveTo>
                <a:lnTo>
                  <a:pt x="6825716" y="1516206"/>
                </a:lnTo>
                <a:lnTo>
                  <a:pt x="2867496" y="1516204"/>
                </a:lnTo>
                <a:lnTo>
                  <a:pt x="3076821" y="1305601"/>
                </a:lnTo>
                <a:close/>
                <a:moveTo>
                  <a:pt x="6175970" y="870402"/>
                </a:moveTo>
                <a:lnTo>
                  <a:pt x="6387857" y="1081004"/>
                </a:lnTo>
                <a:lnTo>
                  <a:pt x="3300057" y="1081003"/>
                </a:lnTo>
                <a:lnTo>
                  <a:pt x="3509381" y="870402"/>
                </a:lnTo>
                <a:close/>
                <a:moveTo>
                  <a:pt x="5738113" y="435201"/>
                </a:moveTo>
                <a:lnTo>
                  <a:pt x="5950001" y="645803"/>
                </a:lnTo>
                <a:lnTo>
                  <a:pt x="3732618" y="645802"/>
                </a:lnTo>
                <a:lnTo>
                  <a:pt x="3941943" y="435200"/>
                </a:lnTo>
                <a:close/>
                <a:moveTo>
                  <a:pt x="5300257" y="0"/>
                </a:moveTo>
                <a:lnTo>
                  <a:pt x="5512144" y="210602"/>
                </a:lnTo>
                <a:lnTo>
                  <a:pt x="4165179" y="210601"/>
                </a:lnTo>
                <a:lnTo>
                  <a:pt x="4374504" y="0"/>
                </a:lnTo>
                <a:close/>
              </a:path>
            </a:pathLst>
          </a:cu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charset="0"/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311426" y="431614"/>
            <a:ext cx="11491368" cy="6081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charset="0"/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48" name="图文框 47"/>
          <p:cNvSpPr/>
          <p:nvPr/>
        </p:nvSpPr>
        <p:spPr>
          <a:xfrm>
            <a:off x="311426" y="431614"/>
            <a:ext cx="11491368" cy="6081728"/>
          </a:xfrm>
          <a:prstGeom prst="frame">
            <a:avLst>
              <a:gd name="adj1" fmla="val 2269"/>
            </a:avLst>
          </a:prstGeom>
          <a:solidFill>
            <a:srgbClr val="FD4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576776" y="689318"/>
            <a:ext cx="10978933" cy="5556738"/>
          </a:xfrm>
          <a:prstGeom prst="rect">
            <a:avLst/>
          </a:prstGeom>
          <a:noFill/>
          <a:ln w="12700">
            <a:solidFill>
              <a:srgbClr val="011E5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charset="0"/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52" name="rounded-point-star_18352"/>
          <p:cNvSpPr>
            <a:spLocks noChangeAspect="1"/>
          </p:cNvSpPr>
          <p:nvPr/>
        </p:nvSpPr>
        <p:spPr bwMode="auto">
          <a:xfrm rot="952742">
            <a:off x="10447710" y="2500622"/>
            <a:ext cx="437727" cy="418499"/>
          </a:xfrm>
          <a:custGeom>
            <a:avLst/>
            <a:gdLst>
              <a:gd name="T0" fmla="*/ 4786 w 4786"/>
              <a:gd name="T1" fmla="*/ 1814 h 4584"/>
              <a:gd name="T2" fmla="*/ 4517 w 4786"/>
              <a:gd name="T3" fmla="*/ 1540 h 4584"/>
              <a:gd name="T4" fmla="*/ 4505 w 4786"/>
              <a:gd name="T5" fmla="*/ 1540 h 4584"/>
              <a:gd name="T6" fmla="*/ 4503 w 4786"/>
              <a:gd name="T7" fmla="*/ 1533 h 4584"/>
              <a:gd name="T8" fmla="*/ 3098 w 4786"/>
              <a:gd name="T9" fmla="*/ 1533 h 4584"/>
              <a:gd name="T10" fmla="*/ 2697 w 4786"/>
              <a:gd name="T11" fmla="*/ 299 h 4584"/>
              <a:gd name="T12" fmla="*/ 2693 w 4786"/>
              <a:gd name="T13" fmla="*/ 299 h 4584"/>
              <a:gd name="T14" fmla="*/ 2393 w 4786"/>
              <a:gd name="T15" fmla="*/ 0 h 4584"/>
              <a:gd name="T16" fmla="*/ 2094 w 4786"/>
              <a:gd name="T17" fmla="*/ 290 h 4584"/>
              <a:gd name="T18" fmla="*/ 2093 w 4786"/>
              <a:gd name="T19" fmla="*/ 290 h 4584"/>
              <a:gd name="T20" fmla="*/ 1688 w 4786"/>
              <a:gd name="T21" fmla="*/ 1533 h 4584"/>
              <a:gd name="T22" fmla="*/ 337 w 4786"/>
              <a:gd name="T23" fmla="*/ 1533 h 4584"/>
              <a:gd name="T24" fmla="*/ 290 w 4786"/>
              <a:gd name="T25" fmla="*/ 1529 h 4584"/>
              <a:gd name="T26" fmla="*/ 0 w 4786"/>
              <a:gd name="T27" fmla="*/ 1825 h 4584"/>
              <a:gd name="T28" fmla="*/ 194 w 4786"/>
              <a:gd name="T29" fmla="*/ 2104 h 4584"/>
              <a:gd name="T30" fmla="*/ 1253 w 4786"/>
              <a:gd name="T31" fmla="*/ 2873 h 4584"/>
              <a:gd name="T32" fmla="*/ 827 w 4786"/>
              <a:gd name="T33" fmla="*/ 4186 h 4584"/>
              <a:gd name="T34" fmla="*/ 835 w 4786"/>
              <a:gd name="T35" fmla="*/ 4192 h 4584"/>
              <a:gd name="T36" fmla="*/ 818 w 4786"/>
              <a:gd name="T37" fmla="*/ 4289 h 4584"/>
              <a:gd name="T38" fmla="*/ 1098 w 4786"/>
              <a:gd name="T39" fmla="*/ 4574 h 4584"/>
              <a:gd name="T40" fmla="*/ 1276 w 4786"/>
              <a:gd name="T41" fmla="*/ 4509 h 4584"/>
              <a:gd name="T42" fmla="*/ 1279 w 4786"/>
              <a:gd name="T43" fmla="*/ 4511 h 4584"/>
              <a:gd name="T44" fmla="*/ 2393 w 4786"/>
              <a:gd name="T45" fmla="*/ 3702 h 4584"/>
              <a:gd name="T46" fmla="*/ 3524 w 4786"/>
              <a:gd name="T47" fmla="*/ 4524 h 4584"/>
              <a:gd name="T48" fmla="*/ 3530 w 4786"/>
              <a:gd name="T49" fmla="*/ 4520 h 4584"/>
              <a:gd name="T50" fmla="*/ 3705 w 4786"/>
              <a:gd name="T51" fmla="*/ 4584 h 4584"/>
              <a:gd name="T52" fmla="*/ 3979 w 4786"/>
              <a:gd name="T53" fmla="*/ 4305 h 4584"/>
              <a:gd name="T54" fmla="*/ 3967 w 4786"/>
              <a:gd name="T55" fmla="*/ 4224 h 4584"/>
              <a:gd name="T56" fmla="*/ 3971 w 4786"/>
              <a:gd name="T57" fmla="*/ 4221 h 4584"/>
              <a:gd name="T58" fmla="*/ 3533 w 4786"/>
              <a:gd name="T59" fmla="*/ 2873 h 4584"/>
              <a:gd name="T60" fmla="*/ 4652 w 4786"/>
              <a:gd name="T61" fmla="*/ 2060 h 4584"/>
              <a:gd name="T62" fmla="*/ 4650 w 4786"/>
              <a:gd name="T63" fmla="*/ 2053 h 4584"/>
              <a:gd name="T64" fmla="*/ 4786 w 4786"/>
              <a:gd name="T65" fmla="*/ 1814 h 4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786" h="4584">
                <a:moveTo>
                  <a:pt x="4786" y="1814"/>
                </a:moveTo>
                <a:cubicBezTo>
                  <a:pt x="4786" y="1663"/>
                  <a:pt x="4666" y="1540"/>
                  <a:pt x="4517" y="1540"/>
                </a:cubicBezTo>
                <a:cubicBezTo>
                  <a:pt x="4513" y="1540"/>
                  <a:pt x="4509" y="1540"/>
                  <a:pt x="4505" y="1540"/>
                </a:cubicBezTo>
                <a:lnTo>
                  <a:pt x="4503" y="1533"/>
                </a:lnTo>
                <a:lnTo>
                  <a:pt x="3098" y="1533"/>
                </a:lnTo>
                <a:lnTo>
                  <a:pt x="2697" y="299"/>
                </a:lnTo>
                <a:lnTo>
                  <a:pt x="2693" y="299"/>
                </a:lnTo>
                <a:cubicBezTo>
                  <a:pt x="2689" y="133"/>
                  <a:pt x="2557" y="0"/>
                  <a:pt x="2393" y="0"/>
                </a:cubicBezTo>
                <a:cubicBezTo>
                  <a:pt x="2233" y="0"/>
                  <a:pt x="2102" y="128"/>
                  <a:pt x="2094" y="290"/>
                </a:cubicBezTo>
                <a:lnTo>
                  <a:pt x="2093" y="290"/>
                </a:lnTo>
                <a:lnTo>
                  <a:pt x="1688" y="1533"/>
                </a:lnTo>
                <a:lnTo>
                  <a:pt x="337" y="1533"/>
                </a:lnTo>
                <a:cubicBezTo>
                  <a:pt x="322" y="1531"/>
                  <a:pt x="306" y="1529"/>
                  <a:pt x="290" y="1529"/>
                </a:cubicBezTo>
                <a:cubicBezTo>
                  <a:pt x="130" y="1529"/>
                  <a:pt x="0" y="1661"/>
                  <a:pt x="0" y="1825"/>
                </a:cubicBezTo>
                <a:cubicBezTo>
                  <a:pt x="0" y="1954"/>
                  <a:pt x="81" y="2063"/>
                  <a:pt x="194" y="2104"/>
                </a:cubicBezTo>
                <a:lnTo>
                  <a:pt x="1253" y="2873"/>
                </a:lnTo>
                <a:lnTo>
                  <a:pt x="827" y="4186"/>
                </a:lnTo>
                <a:lnTo>
                  <a:pt x="835" y="4192"/>
                </a:lnTo>
                <a:cubicBezTo>
                  <a:pt x="824" y="4222"/>
                  <a:pt x="818" y="4255"/>
                  <a:pt x="818" y="4289"/>
                </a:cubicBezTo>
                <a:cubicBezTo>
                  <a:pt x="818" y="4446"/>
                  <a:pt x="943" y="4574"/>
                  <a:pt x="1098" y="4574"/>
                </a:cubicBezTo>
                <a:cubicBezTo>
                  <a:pt x="1165" y="4574"/>
                  <a:pt x="1227" y="4549"/>
                  <a:pt x="1276" y="4509"/>
                </a:cubicBezTo>
                <a:lnTo>
                  <a:pt x="1279" y="4511"/>
                </a:lnTo>
                <a:lnTo>
                  <a:pt x="2393" y="3702"/>
                </a:lnTo>
                <a:lnTo>
                  <a:pt x="3524" y="4524"/>
                </a:lnTo>
                <a:lnTo>
                  <a:pt x="3530" y="4520"/>
                </a:lnTo>
                <a:cubicBezTo>
                  <a:pt x="3577" y="4560"/>
                  <a:pt x="3638" y="4584"/>
                  <a:pt x="3705" y="4584"/>
                </a:cubicBezTo>
                <a:cubicBezTo>
                  <a:pt x="3856" y="4584"/>
                  <a:pt x="3979" y="4459"/>
                  <a:pt x="3979" y="4305"/>
                </a:cubicBezTo>
                <a:cubicBezTo>
                  <a:pt x="3979" y="4276"/>
                  <a:pt x="3975" y="4249"/>
                  <a:pt x="3967" y="4224"/>
                </a:cubicBezTo>
                <a:lnTo>
                  <a:pt x="3971" y="4221"/>
                </a:lnTo>
                <a:lnTo>
                  <a:pt x="3533" y="2873"/>
                </a:lnTo>
                <a:lnTo>
                  <a:pt x="4652" y="2060"/>
                </a:lnTo>
                <a:lnTo>
                  <a:pt x="4650" y="2053"/>
                </a:lnTo>
                <a:cubicBezTo>
                  <a:pt x="4731" y="2005"/>
                  <a:pt x="4786" y="1916"/>
                  <a:pt x="4786" y="1814"/>
                </a:cubicBezTo>
                <a:close/>
              </a:path>
            </a:pathLst>
          </a:custGeom>
          <a:solidFill>
            <a:srgbClr val="FF4D2E"/>
          </a:solidFill>
          <a:ln>
            <a:noFill/>
          </a:ln>
        </p:spPr>
      </p:sp>
      <p:sp>
        <p:nvSpPr>
          <p:cNvPr id="53" name="doodle-stars_66501"/>
          <p:cNvSpPr>
            <a:spLocks noChangeAspect="1"/>
          </p:cNvSpPr>
          <p:nvPr/>
        </p:nvSpPr>
        <p:spPr bwMode="auto">
          <a:xfrm>
            <a:off x="879085" y="860270"/>
            <a:ext cx="592565" cy="609685"/>
          </a:xfrm>
          <a:custGeom>
            <a:avLst/>
            <a:gdLst>
              <a:gd name="connsiteX0" fmla="*/ 136140 w 589948"/>
              <a:gd name="connsiteY0" fmla="*/ 434673 h 606992"/>
              <a:gd name="connsiteX1" fmla="*/ 144169 w 589948"/>
              <a:gd name="connsiteY1" fmla="*/ 438884 h 606992"/>
              <a:gd name="connsiteX2" fmla="*/ 181645 w 589948"/>
              <a:gd name="connsiteY2" fmla="*/ 475642 h 606992"/>
              <a:gd name="connsiteX3" fmla="*/ 190745 w 589948"/>
              <a:gd name="connsiteY3" fmla="*/ 497779 h 606992"/>
              <a:gd name="connsiteX4" fmla="*/ 153186 w 589948"/>
              <a:gd name="connsiteY4" fmla="*/ 555682 h 606992"/>
              <a:gd name="connsiteX5" fmla="*/ 128616 w 589948"/>
              <a:gd name="connsiteY5" fmla="*/ 555682 h 606992"/>
              <a:gd name="connsiteX6" fmla="*/ 71285 w 589948"/>
              <a:gd name="connsiteY6" fmla="*/ 512895 h 606992"/>
              <a:gd name="connsiteX7" fmla="*/ 67810 w 589948"/>
              <a:gd name="connsiteY7" fmla="*/ 487949 h 606992"/>
              <a:gd name="connsiteX8" fmla="*/ 115793 w 589948"/>
              <a:gd name="connsiteY8" fmla="*/ 464078 h 606992"/>
              <a:gd name="connsiteX9" fmla="*/ 123239 w 589948"/>
              <a:gd name="connsiteY9" fmla="*/ 452596 h 606992"/>
              <a:gd name="connsiteX10" fmla="*/ 136140 w 589948"/>
              <a:gd name="connsiteY10" fmla="*/ 434673 h 606992"/>
              <a:gd name="connsiteX11" fmla="*/ 260659 w 589948"/>
              <a:gd name="connsiteY11" fmla="*/ 183773 h 606992"/>
              <a:gd name="connsiteX12" fmla="*/ 231955 w 589948"/>
              <a:gd name="connsiteY12" fmla="*/ 224169 h 606992"/>
              <a:gd name="connsiteX13" fmla="*/ 239400 w 589948"/>
              <a:gd name="connsiteY13" fmla="*/ 219791 h 606992"/>
              <a:gd name="connsiteX14" fmla="*/ 257268 w 589948"/>
              <a:gd name="connsiteY14" fmla="*/ 190465 h 606992"/>
              <a:gd name="connsiteX15" fmla="*/ 260659 w 589948"/>
              <a:gd name="connsiteY15" fmla="*/ 183773 h 606992"/>
              <a:gd name="connsiteX16" fmla="*/ 314344 w 589948"/>
              <a:gd name="connsiteY16" fmla="*/ 133216 h 606992"/>
              <a:gd name="connsiteX17" fmla="*/ 316991 w 589948"/>
              <a:gd name="connsiteY17" fmla="*/ 149407 h 606992"/>
              <a:gd name="connsiteX18" fmla="*/ 338333 w 589948"/>
              <a:gd name="connsiteY18" fmla="*/ 185095 h 606992"/>
              <a:gd name="connsiteX19" fmla="*/ 341393 w 589948"/>
              <a:gd name="connsiteY19" fmla="*/ 188482 h 606992"/>
              <a:gd name="connsiteX20" fmla="*/ 314344 w 589948"/>
              <a:gd name="connsiteY20" fmla="*/ 133216 h 606992"/>
              <a:gd name="connsiteX21" fmla="*/ 488600 w 589948"/>
              <a:gd name="connsiteY21" fmla="*/ 41739 h 606992"/>
              <a:gd name="connsiteX22" fmla="*/ 495839 w 589948"/>
              <a:gd name="connsiteY22" fmla="*/ 46614 h 606992"/>
              <a:gd name="connsiteX23" fmla="*/ 497825 w 589948"/>
              <a:gd name="connsiteY23" fmla="*/ 66116 h 606992"/>
              <a:gd name="connsiteX24" fmla="*/ 507587 w 589948"/>
              <a:gd name="connsiteY24" fmla="*/ 83634 h 606992"/>
              <a:gd name="connsiteX25" fmla="*/ 544817 w 589948"/>
              <a:gd name="connsiteY25" fmla="*/ 105863 h 606992"/>
              <a:gd name="connsiteX26" fmla="*/ 550195 w 589948"/>
              <a:gd name="connsiteY26" fmla="*/ 126686 h 606992"/>
              <a:gd name="connsiteX27" fmla="*/ 505601 w 589948"/>
              <a:gd name="connsiteY27" fmla="*/ 176266 h 606992"/>
              <a:gd name="connsiteX28" fmla="*/ 484339 w 589948"/>
              <a:gd name="connsiteY28" fmla="*/ 176266 h 606992"/>
              <a:gd name="connsiteX29" fmla="*/ 424854 w 589948"/>
              <a:gd name="connsiteY29" fmla="*/ 134206 h 606992"/>
              <a:gd name="connsiteX30" fmla="*/ 427998 w 589948"/>
              <a:gd name="connsiteY30" fmla="*/ 111895 h 606992"/>
              <a:gd name="connsiteX31" fmla="*/ 482353 w 589948"/>
              <a:gd name="connsiteY31" fmla="*/ 48267 h 606992"/>
              <a:gd name="connsiteX32" fmla="*/ 488600 w 589948"/>
              <a:gd name="connsiteY32" fmla="*/ 41739 h 606992"/>
              <a:gd name="connsiteX33" fmla="*/ 52079 w 589948"/>
              <a:gd name="connsiteY33" fmla="*/ 1142 h 606992"/>
              <a:gd name="connsiteX34" fmla="*/ 73010 w 589948"/>
              <a:gd name="connsiteY34" fmla="*/ 22700 h 606992"/>
              <a:gd name="connsiteX35" fmla="*/ 143163 w 589948"/>
              <a:gd name="connsiteY35" fmla="*/ 46324 h 606992"/>
              <a:gd name="connsiteX36" fmla="*/ 154001 w 589948"/>
              <a:gd name="connsiteY36" fmla="*/ 71434 h 606992"/>
              <a:gd name="connsiteX37" fmla="*/ 114457 w 589948"/>
              <a:gd name="connsiteY37" fmla="*/ 175179 h 606992"/>
              <a:gd name="connsiteX38" fmla="*/ 87156 w 589948"/>
              <a:gd name="connsiteY38" fmla="*/ 178896 h 606992"/>
              <a:gd name="connsiteX39" fmla="*/ 13528 w 589948"/>
              <a:gd name="connsiteY39" fmla="*/ 136853 h 606992"/>
              <a:gd name="connsiteX40" fmla="*/ 9805 w 589948"/>
              <a:gd name="connsiteY40" fmla="*/ 109843 h 606992"/>
              <a:gd name="connsiteX41" fmla="*/ 50259 w 589948"/>
              <a:gd name="connsiteY41" fmla="*/ 41450 h 606992"/>
              <a:gd name="connsiteX42" fmla="*/ 42235 w 589948"/>
              <a:gd name="connsiteY42" fmla="*/ 22287 h 606992"/>
              <a:gd name="connsiteX43" fmla="*/ 42897 w 589948"/>
              <a:gd name="connsiteY43" fmla="*/ 15266 h 606992"/>
              <a:gd name="connsiteX44" fmla="*/ 40911 w 589948"/>
              <a:gd name="connsiteY44" fmla="*/ 9484 h 606992"/>
              <a:gd name="connsiteX45" fmla="*/ 52079 w 589948"/>
              <a:gd name="connsiteY45" fmla="*/ 1142 h 606992"/>
              <a:gd name="connsiteX46" fmla="*/ 296973 w 589948"/>
              <a:gd name="connsiteY46" fmla="*/ 751 h 606992"/>
              <a:gd name="connsiteX47" fmla="*/ 310622 w 589948"/>
              <a:gd name="connsiteY47" fmla="*/ 13267 h 606992"/>
              <a:gd name="connsiteX48" fmla="*/ 576234 w 589948"/>
              <a:gd name="connsiteY48" fmla="*/ 289266 h 606992"/>
              <a:gd name="connsiteX49" fmla="*/ 580287 w 589948"/>
              <a:gd name="connsiteY49" fmla="*/ 316610 h 606992"/>
              <a:gd name="connsiteX50" fmla="*/ 370097 w 589948"/>
              <a:gd name="connsiteY50" fmla="*/ 593022 h 606992"/>
              <a:gd name="connsiteX51" fmla="*/ 343709 w 589948"/>
              <a:gd name="connsiteY51" fmla="*/ 600127 h 606992"/>
              <a:gd name="connsiteX52" fmla="*/ 323774 w 589948"/>
              <a:gd name="connsiteY52" fmla="*/ 563283 h 606992"/>
              <a:gd name="connsiteX53" fmla="*/ 318645 w 589948"/>
              <a:gd name="connsiteY53" fmla="*/ 553535 h 606992"/>
              <a:gd name="connsiteX54" fmla="*/ 158666 w 589948"/>
              <a:gd name="connsiteY54" fmla="*/ 358741 h 606992"/>
              <a:gd name="connsiteX55" fmla="*/ 66847 w 589948"/>
              <a:gd name="connsiteY55" fmla="*/ 291662 h 606992"/>
              <a:gd name="connsiteX56" fmla="*/ 67840 w 589948"/>
              <a:gd name="connsiteY56" fmla="*/ 290340 h 606992"/>
              <a:gd name="connsiteX57" fmla="*/ 77022 w 589948"/>
              <a:gd name="connsiteY57" fmla="*/ 275140 h 606992"/>
              <a:gd name="connsiteX58" fmla="*/ 284565 w 589948"/>
              <a:gd name="connsiteY58" fmla="*/ 13267 h 606992"/>
              <a:gd name="connsiteX59" fmla="*/ 296973 w 589948"/>
              <a:gd name="connsiteY59" fmla="*/ 751 h 606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589948" h="606992">
                <a:moveTo>
                  <a:pt x="136140" y="434673"/>
                </a:moveTo>
                <a:cubicBezTo>
                  <a:pt x="138900" y="434827"/>
                  <a:pt x="141708" y="436097"/>
                  <a:pt x="144169" y="438884"/>
                </a:cubicBezTo>
                <a:cubicBezTo>
                  <a:pt x="157406" y="453422"/>
                  <a:pt x="159391" y="474651"/>
                  <a:pt x="181645" y="475642"/>
                </a:cubicBezTo>
                <a:cubicBezTo>
                  <a:pt x="193475" y="476303"/>
                  <a:pt x="197860" y="489106"/>
                  <a:pt x="190745" y="497779"/>
                </a:cubicBezTo>
                <a:cubicBezTo>
                  <a:pt x="174861" y="516942"/>
                  <a:pt x="161294" y="532141"/>
                  <a:pt x="153186" y="555682"/>
                </a:cubicBezTo>
                <a:cubicBezTo>
                  <a:pt x="149546" y="566833"/>
                  <a:pt x="131263" y="569146"/>
                  <a:pt x="128616" y="555682"/>
                </a:cubicBezTo>
                <a:cubicBezTo>
                  <a:pt x="122577" y="524624"/>
                  <a:pt x="101564" y="513556"/>
                  <a:pt x="71285" y="512895"/>
                </a:cubicBezTo>
                <a:cubicBezTo>
                  <a:pt x="57386" y="512565"/>
                  <a:pt x="52919" y="490262"/>
                  <a:pt x="67810" y="487949"/>
                </a:cubicBezTo>
                <a:cubicBezTo>
                  <a:pt x="86507" y="484976"/>
                  <a:pt x="102391" y="477872"/>
                  <a:pt x="115793" y="464078"/>
                </a:cubicBezTo>
                <a:cubicBezTo>
                  <a:pt x="119102" y="460691"/>
                  <a:pt x="121253" y="456396"/>
                  <a:pt x="123239" y="452596"/>
                </a:cubicBezTo>
                <a:cubicBezTo>
                  <a:pt x="120013" y="443799"/>
                  <a:pt x="127861" y="434212"/>
                  <a:pt x="136140" y="434673"/>
                </a:cubicBezTo>
                <a:close/>
                <a:moveTo>
                  <a:pt x="260659" y="183773"/>
                </a:moveTo>
                <a:cubicBezTo>
                  <a:pt x="252139" y="198312"/>
                  <a:pt x="242792" y="212026"/>
                  <a:pt x="231955" y="224169"/>
                </a:cubicBezTo>
                <a:cubicBezTo>
                  <a:pt x="234272" y="222848"/>
                  <a:pt x="237084" y="221113"/>
                  <a:pt x="239400" y="219791"/>
                </a:cubicBezTo>
                <a:cubicBezTo>
                  <a:pt x="245108" y="209630"/>
                  <a:pt x="250815" y="199965"/>
                  <a:pt x="257268" y="190465"/>
                </a:cubicBezTo>
                <a:cubicBezTo>
                  <a:pt x="258343" y="188482"/>
                  <a:pt x="259666" y="186086"/>
                  <a:pt x="260659" y="183773"/>
                </a:cubicBezTo>
                <a:close/>
                <a:moveTo>
                  <a:pt x="314344" y="133216"/>
                </a:moveTo>
                <a:cubicBezTo>
                  <a:pt x="315337" y="138586"/>
                  <a:pt x="315998" y="143955"/>
                  <a:pt x="316991" y="149407"/>
                </a:cubicBezTo>
                <a:cubicBezTo>
                  <a:pt x="324519" y="161138"/>
                  <a:pt x="331550" y="172951"/>
                  <a:pt x="338333" y="185095"/>
                </a:cubicBezTo>
                <a:cubicBezTo>
                  <a:pt x="339325" y="186169"/>
                  <a:pt x="340318" y="187160"/>
                  <a:pt x="341393" y="188482"/>
                </a:cubicBezTo>
                <a:cubicBezTo>
                  <a:pt x="330888" y="171299"/>
                  <a:pt x="322120" y="152712"/>
                  <a:pt x="314344" y="133216"/>
                </a:cubicBezTo>
                <a:close/>
                <a:moveTo>
                  <a:pt x="488600" y="41739"/>
                </a:moveTo>
                <a:cubicBezTo>
                  <a:pt x="491723" y="41284"/>
                  <a:pt x="495012" y="42731"/>
                  <a:pt x="495839" y="46614"/>
                </a:cubicBezTo>
                <a:cubicBezTo>
                  <a:pt x="497494" y="53308"/>
                  <a:pt x="497825" y="59670"/>
                  <a:pt x="497825" y="66116"/>
                </a:cubicBezTo>
                <a:cubicBezTo>
                  <a:pt x="502540" y="70826"/>
                  <a:pt x="503533" y="77519"/>
                  <a:pt x="507587" y="83634"/>
                </a:cubicBezTo>
                <a:cubicBezTo>
                  <a:pt x="516439" y="96360"/>
                  <a:pt x="530587" y="101483"/>
                  <a:pt x="544817" y="105863"/>
                </a:cubicBezTo>
                <a:cubicBezTo>
                  <a:pt x="553587" y="108589"/>
                  <a:pt x="556896" y="119745"/>
                  <a:pt x="550195" y="126686"/>
                </a:cubicBezTo>
                <a:cubicBezTo>
                  <a:pt x="534310" y="142221"/>
                  <a:pt x="518425" y="158087"/>
                  <a:pt x="505601" y="176266"/>
                </a:cubicBezTo>
                <a:cubicBezTo>
                  <a:pt x="500224" y="183951"/>
                  <a:pt x="489717" y="184282"/>
                  <a:pt x="484339" y="176266"/>
                </a:cubicBezTo>
                <a:cubicBezTo>
                  <a:pt x="467792" y="152385"/>
                  <a:pt x="449839" y="146270"/>
                  <a:pt x="424854" y="134206"/>
                </a:cubicBezTo>
                <a:cubicBezTo>
                  <a:pt x="415836" y="129744"/>
                  <a:pt x="417491" y="113547"/>
                  <a:pt x="427998" y="111895"/>
                </a:cubicBezTo>
                <a:cubicBezTo>
                  <a:pt x="464483" y="105532"/>
                  <a:pt x="481361" y="85039"/>
                  <a:pt x="482353" y="48267"/>
                </a:cubicBezTo>
                <a:cubicBezTo>
                  <a:pt x="482518" y="44548"/>
                  <a:pt x="485476" y="42193"/>
                  <a:pt x="488600" y="41739"/>
                </a:cubicBezTo>
                <a:close/>
                <a:moveTo>
                  <a:pt x="52079" y="1142"/>
                </a:moveTo>
                <a:cubicBezTo>
                  <a:pt x="61510" y="7171"/>
                  <a:pt x="68294" y="14688"/>
                  <a:pt x="73010" y="22700"/>
                </a:cubicBezTo>
                <a:cubicBezTo>
                  <a:pt x="91541" y="43680"/>
                  <a:pt x="110403" y="57062"/>
                  <a:pt x="143163" y="46324"/>
                </a:cubicBezTo>
                <a:cubicBezTo>
                  <a:pt x="158716" y="40872"/>
                  <a:pt x="166741" y="63504"/>
                  <a:pt x="154001" y="71434"/>
                </a:cubicBezTo>
                <a:cubicBezTo>
                  <a:pt x="117104" y="94975"/>
                  <a:pt x="110403" y="134375"/>
                  <a:pt x="114457" y="175179"/>
                </a:cubicBezTo>
                <a:cubicBezTo>
                  <a:pt x="116111" y="191699"/>
                  <a:pt x="91872" y="193103"/>
                  <a:pt x="87156" y="178896"/>
                </a:cubicBezTo>
                <a:cubicBezTo>
                  <a:pt x="75326" y="144204"/>
                  <a:pt x="47943" y="133383"/>
                  <a:pt x="13528" y="136853"/>
                </a:cubicBezTo>
                <a:cubicBezTo>
                  <a:pt x="-2356" y="138505"/>
                  <a:pt x="-5086" y="113560"/>
                  <a:pt x="9805" y="109843"/>
                </a:cubicBezTo>
                <a:cubicBezTo>
                  <a:pt x="51583" y="99683"/>
                  <a:pt x="56381" y="72095"/>
                  <a:pt x="50259" y="41450"/>
                </a:cubicBezTo>
                <a:cubicBezTo>
                  <a:pt x="46619" y="35751"/>
                  <a:pt x="43889" y="29308"/>
                  <a:pt x="42235" y="22287"/>
                </a:cubicBezTo>
                <a:cubicBezTo>
                  <a:pt x="41573" y="19974"/>
                  <a:pt x="41904" y="17579"/>
                  <a:pt x="42897" y="15266"/>
                </a:cubicBezTo>
                <a:cubicBezTo>
                  <a:pt x="42235" y="13284"/>
                  <a:pt x="41573" y="11467"/>
                  <a:pt x="40911" y="9484"/>
                </a:cubicBezTo>
                <a:cubicBezTo>
                  <a:pt x="38926" y="3455"/>
                  <a:pt x="46619" y="-2575"/>
                  <a:pt x="52079" y="1142"/>
                </a:cubicBezTo>
                <a:close/>
                <a:moveTo>
                  <a:pt x="296973" y="751"/>
                </a:moveTo>
                <a:cubicBezTo>
                  <a:pt x="303198" y="875"/>
                  <a:pt x="309629" y="5171"/>
                  <a:pt x="310622" y="13267"/>
                </a:cubicBezTo>
                <a:cubicBezTo>
                  <a:pt x="329151" y="162460"/>
                  <a:pt x="409802" y="295627"/>
                  <a:pt x="576234" y="289266"/>
                </a:cubicBezTo>
                <a:cubicBezTo>
                  <a:pt x="591785" y="288935"/>
                  <a:pt x="595425" y="313801"/>
                  <a:pt x="580287" y="316610"/>
                </a:cubicBezTo>
                <a:cubicBezTo>
                  <a:pt x="448598" y="337840"/>
                  <a:pt x="383828" y="472247"/>
                  <a:pt x="370097" y="593022"/>
                </a:cubicBezTo>
                <a:cubicBezTo>
                  <a:pt x="368277" y="605827"/>
                  <a:pt x="351072" y="613179"/>
                  <a:pt x="343709" y="600127"/>
                </a:cubicBezTo>
                <a:cubicBezTo>
                  <a:pt x="336513" y="587901"/>
                  <a:pt x="330143" y="575427"/>
                  <a:pt x="323774" y="563283"/>
                </a:cubicBezTo>
                <a:cubicBezTo>
                  <a:pt x="320962" y="561218"/>
                  <a:pt x="318976" y="558244"/>
                  <a:pt x="318645" y="553535"/>
                </a:cubicBezTo>
                <a:cubicBezTo>
                  <a:pt x="278527" y="475964"/>
                  <a:pt x="242792" y="400872"/>
                  <a:pt x="158666" y="358741"/>
                </a:cubicBezTo>
                <a:cubicBezTo>
                  <a:pt x="142784" y="350728"/>
                  <a:pt x="51296" y="321649"/>
                  <a:pt x="66847" y="291662"/>
                </a:cubicBezTo>
                <a:cubicBezTo>
                  <a:pt x="67178" y="291001"/>
                  <a:pt x="67509" y="290670"/>
                  <a:pt x="67840" y="290340"/>
                </a:cubicBezTo>
                <a:cubicBezTo>
                  <a:pt x="64862" y="283979"/>
                  <a:pt x="67840" y="274809"/>
                  <a:pt x="77022" y="275140"/>
                </a:cubicBezTo>
                <a:cubicBezTo>
                  <a:pt x="207636" y="277453"/>
                  <a:pt x="281174" y="126442"/>
                  <a:pt x="284565" y="13267"/>
                </a:cubicBezTo>
                <a:cubicBezTo>
                  <a:pt x="284731" y="4675"/>
                  <a:pt x="290748" y="627"/>
                  <a:pt x="296973" y="751"/>
                </a:cubicBezTo>
                <a:close/>
              </a:path>
            </a:pathLst>
          </a:custGeom>
          <a:solidFill>
            <a:srgbClr val="FF4D2E"/>
          </a:solidFill>
          <a:ln>
            <a:noFill/>
          </a:ln>
        </p:spPr>
      </p:sp>
      <p:sp>
        <p:nvSpPr>
          <p:cNvPr id="16" name="stars_322611"/>
          <p:cNvSpPr>
            <a:spLocks noChangeAspect="1"/>
          </p:cNvSpPr>
          <p:nvPr/>
        </p:nvSpPr>
        <p:spPr bwMode="auto">
          <a:xfrm>
            <a:off x="7240619" y="5286301"/>
            <a:ext cx="609685" cy="608870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  <a:gd name="connsiteX51" fmla="*/ 373273 h 605239"/>
              <a:gd name="connsiteY51" fmla="*/ 373273 h 605239"/>
              <a:gd name="connsiteX52" fmla="*/ 373273 h 605239"/>
              <a:gd name="connsiteY52" fmla="*/ 373273 h 605239"/>
              <a:gd name="connsiteX53" fmla="*/ 373273 h 605239"/>
              <a:gd name="connsiteY53" fmla="*/ 373273 h 605239"/>
              <a:gd name="connsiteX54" fmla="*/ 373273 h 605239"/>
              <a:gd name="connsiteY54" fmla="*/ 373273 h 605239"/>
              <a:gd name="connsiteX55" fmla="*/ 373273 h 605239"/>
              <a:gd name="connsiteY55" fmla="*/ 373273 h 605239"/>
              <a:gd name="connsiteX56" fmla="*/ 373273 h 605239"/>
              <a:gd name="connsiteY56" fmla="*/ 373273 h 605239"/>
              <a:gd name="connsiteX57" fmla="*/ 373273 h 605239"/>
              <a:gd name="connsiteY57" fmla="*/ 373273 h 605239"/>
              <a:gd name="connsiteX58" fmla="*/ 373273 h 605239"/>
              <a:gd name="connsiteY58" fmla="*/ 373273 h 605239"/>
              <a:gd name="connsiteX59" fmla="*/ 373273 h 605239"/>
              <a:gd name="connsiteY59" fmla="*/ 373273 h 605239"/>
              <a:gd name="connsiteX60" fmla="*/ 373273 h 605239"/>
              <a:gd name="connsiteY60" fmla="*/ 373273 h 605239"/>
              <a:gd name="connsiteX61" fmla="*/ 373273 h 605239"/>
              <a:gd name="connsiteY61" fmla="*/ 373273 h 605239"/>
              <a:gd name="connsiteX62" fmla="*/ 373273 h 605239"/>
              <a:gd name="connsiteY62" fmla="*/ 373273 h 605239"/>
              <a:gd name="connsiteX63" fmla="*/ 373273 h 605239"/>
              <a:gd name="connsiteY63" fmla="*/ 373273 h 605239"/>
              <a:gd name="connsiteX64" fmla="*/ 373273 h 605239"/>
              <a:gd name="connsiteY64" fmla="*/ 373273 h 605239"/>
              <a:gd name="connsiteX65" fmla="*/ 373273 h 605239"/>
              <a:gd name="connsiteY65" fmla="*/ 373273 h 605239"/>
              <a:gd name="connsiteX66" fmla="*/ 373273 h 605239"/>
              <a:gd name="connsiteY66" fmla="*/ 373273 h 605239"/>
              <a:gd name="connsiteX67" fmla="*/ 373273 h 605239"/>
              <a:gd name="connsiteY67" fmla="*/ 373273 h 605239"/>
              <a:gd name="connsiteX68" fmla="*/ 373273 h 605239"/>
              <a:gd name="connsiteY68" fmla="*/ 373273 h 605239"/>
              <a:gd name="connsiteX69" fmla="*/ 373273 h 605239"/>
              <a:gd name="connsiteY69" fmla="*/ 373273 h 605239"/>
              <a:gd name="connsiteX70" fmla="*/ 373273 h 605239"/>
              <a:gd name="connsiteY70" fmla="*/ 373273 h 605239"/>
              <a:gd name="connsiteX71" fmla="*/ 373273 h 605239"/>
              <a:gd name="connsiteY71" fmla="*/ 373273 h 605239"/>
              <a:gd name="connsiteX72" fmla="*/ 373273 h 605239"/>
              <a:gd name="connsiteY72" fmla="*/ 373273 h 605239"/>
              <a:gd name="connsiteX73" fmla="*/ 373273 h 605239"/>
              <a:gd name="connsiteY73" fmla="*/ 373273 h 605239"/>
              <a:gd name="connsiteX74" fmla="*/ 373273 h 605239"/>
              <a:gd name="connsiteY74" fmla="*/ 373273 h 605239"/>
              <a:gd name="connsiteX75" fmla="*/ 373273 h 605239"/>
              <a:gd name="connsiteY75" fmla="*/ 373273 h 605239"/>
              <a:gd name="connsiteX76" fmla="*/ 373273 h 605239"/>
              <a:gd name="connsiteY76" fmla="*/ 373273 h 605239"/>
              <a:gd name="connsiteX77" fmla="*/ 373273 h 605239"/>
              <a:gd name="connsiteY77" fmla="*/ 373273 h 605239"/>
              <a:gd name="connsiteX78" fmla="*/ 373273 h 605239"/>
              <a:gd name="connsiteY78" fmla="*/ 373273 h 605239"/>
              <a:gd name="connsiteX79" fmla="*/ 373273 h 605239"/>
              <a:gd name="connsiteY79" fmla="*/ 373273 h 605239"/>
              <a:gd name="connsiteX80" fmla="*/ 373273 h 605239"/>
              <a:gd name="connsiteY80" fmla="*/ 373273 h 605239"/>
              <a:gd name="connsiteX81" fmla="*/ 373273 h 605239"/>
              <a:gd name="connsiteY81" fmla="*/ 373273 h 605239"/>
              <a:gd name="connsiteX82" fmla="*/ 373273 h 605239"/>
              <a:gd name="connsiteY82" fmla="*/ 373273 h 605239"/>
              <a:gd name="connsiteX83" fmla="*/ 373273 h 605239"/>
              <a:gd name="connsiteY83" fmla="*/ 373273 h 605239"/>
              <a:gd name="connsiteX84" fmla="*/ 373273 h 605239"/>
              <a:gd name="connsiteY84" fmla="*/ 373273 h 605239"/>
              <a:gd name="connsiteX85" fmla="*/ 373273 h 605239"/>
              <a:gd name="connsiteY85" fmla="*/ 373273 h 605239"/>
              <a:gd name="connsiteX86" fmla="*/ 373273 h 605239"/>
              <a:gd name="connsiteY86" fmla="*/ 373273 h 605239"/>
              <a:gd name="connsiteX87" fmla="*/ 373273 h 605239"/>
              <a:gd name="connsiteY87" fmla="*/ 373273 h 605239"/>
              <a:gd name="connsiteX88" fmla="*/ 373273 h 605239"/>
              <a:gd name="connsiteY88" fmla="*/ 373273 h 605239"/>
              <a:gd name="connsiteX89" fmla="*/ 373273 h 605239"/>
              <a:gd name="connsiteY89" fmla="*/ 373273 h 605239"/>
              <a:gd name="connsiteX90" fmla="*/ 373273 h 605239"/>
              <a:gd name="connsiteY90" fmla="*/ 373273 h 605239"/>
              <a:gd name="connsiteX91" fmla="*/ 373273 h 605239"/>
              <a:gd name="connsiteY91" fmla="*/ 373273 h 605239"/>
              <a:gd name="connsiteX92" fmla="*/ 373273 h 605239"/>
              <a:gd name="connsiteY92" fmla="*/ 373273 h 605239"/>
              <a:gd name="connsiteX93" fmla="*/ 373273 h 605239"/>
              <a:gd name="connsiteY93" fmla="*/ 373273 h 605239"/>
              <a:gd name="connsiteX94" fmla="*/ 373273 h 605239"/>
              <a:gd name="connsiteY94" fmla="*/ 373273 h 605239"/>
              <a:gd name="connsiteX95" fmla="*/ 373273 h 605239"/>
              <a:gd name="connsiteY95" fmla="*/ 373273 h 605239"/>
              <a:gd name="connsiteX96" fmla="*/ 373273 h 605239"/>
              <a:gd name="connsiteY96" fmla="*/ 373273 h 605239"/>
              <a:gd name="connsiteX97" fmla="*/ 373273 h 605239"/>
              <a:gd name="connsiteY97" fmla="*/ 373273 h 605239"/>
              <a:gd name="connsiteX98" fmla="*/ 373273 h 605239"/>
              <a:gd name="connsiteY98" fmla="*/ 373273 h 605239"/>
              <a:gd name="connsiteX99" fmla="*/ 373273 h 605239"/>
              <a:gd name="connsiteY99" fmla="*/ 373273 h 605239"/>
              <a:gd name="connsiteX100" fmla="*/ 373273 h 605239"/>
              <a:gd name="connsiteY100" fmla="*/ 373273 h 605239"/>
              <a:gd name="connsiteX101" fmla="*/ 373273 h 605239"/>
              <a:gd name="connsiteY101" fmla="*/ 373273 h 605239"/>
              <a:gd name="connsiteX102" fmla="*/ 373273 h 605239"/>
              <a:gd name="connsiteY102" fmla="*/ 373273 h 605239"/>
              <a:gd name="connsiteX103" fmla="*/ 373273 h 605239"/>
              <a:gd name="connsiteY103" fmla="*/ 373273 h 605239"/>
              <a:gd name="connsiteX104" fmla="*/ 373273 h 605239"/>
              <a:gd name="connsiteY104" fmla="*/ 373273 h 605239"/>
              <a:gd name="connsiteX105" fmla="*/ 373273 h 605239"/>
              <a:gd name="connsiteY105" fmla="*/ 373273 h 605239"/>
              <a:gd name="connsiteX106" fmla="*/ 373273 h 605239"/>
              <a:gd name="connsiteY106" fmla="*/ 373273 h 605239"/>
              <a:gd name="connsiteX107" fmla="*/ 373273 h 605239"/>
              <a:gd name="connsiteY107" fmla="*/ 373273 h 605239"/>
              <a:gd name="connsiteX108" fmla="*/ 373273 h 605239"/>
              <a:gd name="connsiteY108" fmla="*/ 373273 h 605239"/>
              <a:gd name="connsiteX109" fmla="*/ 373273 h 605239"/>
              <a:gd name="connsiteY109" fmla="*/ 373273 h 605239"/>
              <a:gd name="connsiteX110" fmla="*/ 373273 h 605239"/>
              <a:gd name="connsiteY110" fmla="*/ 373273 h 605239"/>
              <a:gd name="connsiteX111" fmla="*/ 373273 h 605239"/>
              <a:gd name="connsiteY111" fmla="*/ 373273 h 605239"/>
              <a:gd name="connsiteX112" fmla="*/ 373273 h 605239"/>
              <a:gd name="connsiteY112" fmla="*/ 373273 h 605239"/>
              <a:gd name="connsiteX113" fmla="*/ 373273 h 605239"/>
              <a:gd name="connsiteY113" fmla="*/ 373273 h 605239"/>
              <a:gd name="connsiteX114" fmla="*/ 373273 h 605239"/>
              <a:gd name="connsiteY114" fmla="*/ 373273 h 605239"/>
              <a:gd name="connsiteX115" fmla="*/ 373273 h 605239"/>
              <a:gd name="connsiteY115" fmla="*/ 373273 h 605239"/>
              <a:gd name="connsiteX116" fmla="*/ 373273 h 605239"/>
              <a:gd name="connsiteY116" fmla="*/ 373273 h 605239"/>
              <a:gd name="connsiteX117" fmla="*/ 373273 h 605239"/>
              <a:gd name="connsiteY117" fmla="*/ 373273 h 605239"/>
              <a:gd name="connsiteX118" fmla="*/ 373273 h 605239"/>
              <a:gd name="connsiteY118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607578" h="606766">
                <a:moveTo>
                  <a:pt x="151931" y="388146"/>
                </a:moveTo>
                <a:lnTo>
                  <a:pt x="135731" y="422628"/>
                </a:lnTo>
                <a:cubicBezTo>
                  <a:pt x="132171" y="430271"/>
                  <a:pt x="124961" y="435603"/>
                  <a:pt x="116594" y="436936"/>
                </a:cubicBezTo>
                <a:lnTo>
                  <a:pt x="77875" y="442801"/>
                </a:lnTo>
                <a:lnTo>
                  <a:pt x="106714" y="472395"/>
                </a:lnTo>
                <a:cubicBezTo>
                  <a:pt x="112322" y="478083"/>
                  <a:pt x="114903" y="486170"/>
                  <a:pt x="113568" y="494079"/>
                </a:cubicBezTo>
                <a:lnTo>
                  <a:pt x="107070" y="534160"/>
                </a:lnTo>
                <a:lnTo>
                  <a:pt x="139648" y="516208"/>
                </a:lnTo>
                <a:cubicBezTo>
                  <a:pt x="143475" y="514075"/>
                  <a:pt x="147658" y="513008"/>
                  <a:pt x="151931" y="513008"/>
                </a:cubicBezTo>
                <a:cubicBezTo>
                  <a:pt x="156114" y="513008"/>
                  <a:pt x="160298" y="514075"/>
                  <a:pt x="164125" y="516208"/>
                </a:cubicBezTo>
                <a:lnTo>
                  <a:pt x="196703" y="534160"/>
                </a:lnTo>
                <a:lnTo>
                  <a:pt x="190205" y="494079"/>
                </a:lnTo>
                <a:cubicBezTo>
                  <a:pt x="188959" y="486170"/>
                  <a:pt x="191451" y="478083"/>
                  <a:pt x="197059" y="472395"/>
                </a:cubicBezTo>
                <a:lnTo>
                  <a:pt x="225987" y="442801"/>
                </a:lnTo>
                <a:lnTo>
                  <a:pt x="187179" y="436936"/>
                </a:lnTo>
                <a:cubicBezTo>
                  <a:pt x="178812" y="435603"/>
                  <a:pt x="171691" y="430271"/>
                  <a:pt x="168131" y="422628"/>
                </a:cubicBezTo>
                <a:close/>
                <a:moveTo>
                  <a:pt x="260075" y="321779"/>
                </a:moveTo>
                <a:cubicBezTo>
                  <a:pt x="266547" y="321779"/>
                  <a:pt x="273019" y="324245"/>
                  <a:pt x="277956" y="329179"/>
                </a:cubicBezTo>
                <a:cubicBezTo>
                  <a:pt x="287831" y="339045"/>
                  <a:pt x="287831" y="355045"/>
                  <a:pt x="277956" y="364911"/>
                </a:cubicBezTo>
                <a:lnTo>
                  <a:pt x="271017" y="371756"/>
                </a:lnTo>
                <a:cubicBezTo>
                  <a:pt x="266125" y="376733"/>
                  <a:pt x="259631" y="379222"/>
                  <a:pt x="253136" y="379222"/>
                </a:cubicBezTo>
                <a:cubicBezTo>
                  <a:pt x="246731" y="379222"/>
                  <a:pt x="240148" y="376733"/>
                  <a:pt x="235256" y="371756"/>
                </a:cubicBezTo>
                <a:cubicBezTo>
                  <a:pt x="225381" y="361889"/>
                  <a:pt x="225381" y="345889"/>
                  <a:pt x="235344" y="336023"/>
                </a:cubicBezTo>
                <a:lnTo>
                  <a:pt x="242194" y="329179"/>
                </a:lnTo>
                <a:cubicBezTo>
                  <a:pt x="247132" y="324245"/>
                  <a:pt x="253604" y="321779"/>
                  <a:pt x="260075" y="321779"/>
                </a:cubicBezTo>
                <a:close/>
                <a:moveTo>
                  <a:pt x="151931" y="303364"/>
                </a:moveTo>
                <a:cubicBezTo>
                  <a:pt x="161722" y="303364"/>
                  <a:pt x="170623" y="309052"/>
                  <a:pt x="174806" y="317939"/>
                </a:cubicBezTo>
                <a:lnTo>
                  <a:pt x="208185" y="388946"/>
                </a:lnTo>
                <a:lnTo>
                  <a:pt x="282330" y="400232"/>
                </a:lnTo>
                <a:cubicBezTo>
                  <a:pt x="291675" y="401654"/>
                  <a:pt x="299508" y="408231"/>
                  <a:pt x="302446" y="417207"/>
                </a:cubicBezTo>
                <a:cubicBezTo>
                  <a:pt x="305472" y="426182"/>
                  <a:pt x="303247" y="436136"/>
                  <a:pt x="296571" y="442890"/>
                </a:cubicBezTo>
                <a:lnTo>
                  <a:pt x="242275" y="498523"/>
                </a:lnTo>
                <a:lnTo>
                  <a:pt x="255093" y="577350"/>
                </a:lnTo>
                <a:cubicBezTo>
                  <a:pt x="256695" y="586948"/>
                  <a:pt x="252600" y="596546"/>
                  <a:pt x="244679" y="602145"/>
                </a:cubicBezTo>
                <a:cubicBezTo>
                  <a:pt x="240317" y="605167"/>
                  <a:pt x="235244" y="606766"/>
                  <a:pt x="230170" y="606766"/>
                </a:cubicBezTo>
                <a:cubicBezTo>
                  <a:pt x="225898" y="606766"/>
                  <a:pt x="221714" y="605700"/>
                  <a:pt x="217887" y="603567"/>
                </a:cubicBezTo>
                <a:lnTo>
                  <a:pt x="151931" y="567219"/>
                </a:lnTo>
                <a:lnTo>
                  <a:pt x="85886" y="603567"/>
                </a:lnTo>
                <a:cubicBezTo>
                  <a:pt x="77519" y="608277"/>
                  <a:pt x="67016" y="607744"/>
                  <a:pt x="59094" y="602145"/>
                </a:cubicBezTo>
                <a:cubicBezTo>
                  <a:pt x="51172" y="596546"/>
                  <a:pt x="47078" y="586948"/>
                  <a:pt x="48680" y="577350"/>
                </a:cubicBezTo>
                <a:lnTo>
                  <a:pt x="61587" y="498523"/>
                </a:lnTo>
                <a:lnTo>
                  <a:pt x="7202" y="442890"/>
                </a:lnTo>
                <a:cubicBezTo>
                  <a:pt x="526" y="436136"/>
                  <a:pt x="-1699" y="426182"/>
                  <a:pt x="1327" y="417207"/>
                </a:cubicBezTo>
                <a:cubicBezTo>
                  <a:pt x="4354" y="408231"/>
                  <a:pt x="12097" y="401654"/>
                  <a:pt x="21443" y="400232"/>
                </a:cubicBezTo>
                <a:lnTo>
                  <a:pt x="95588" y="388946"/>
                </a:lnTo>
                <a:lnTo>
                  <a:pt x="128967" y="317939"/>
                </a:lnTo>
                <a:cubicBezTo>
                  <a:pt x="133150" y="309052"/>
                  <a:pt x="142051" y="303364"/>
                  <a:pt x="151931" y="303364"/>
                </a:cubicBezTo>
                <a:close/>
                <a:moveTo>
                  <a:pt x="465498" y="270289"/>
                </a:moveTo>
                <a:cubicBezTo>
                  <a:pt x="471917" y="271100"/>
                  <a:pt x="478013" y="274367"/>
                  <a:pt x="482285" y="279878"/>
                </a:cubicBezTo>
                <a:cubicBezTo>
                  <a:pt x="490918" y="290900"/>
                  <a:pt x="488960" y="306812"/>
                  <a:pt x="477924" y="315345"/>
                </a:cubicBezTo>
                <a:lnTo>
                  <a:pt x="437964" y="346368"/>
                </a:lnTo>
                <a:cubicBezTo>
                  <a:pt x="433336" y="350012"/>
                  <a:pt x="427818" y="351701"/>
                  <a:pt x="422389" y="351701"/>
                </a:cubicBezTo>
                <a:cubicBezTo>
                  <a:pt x="414913" y="351701"/>
                  <a:pt x="407437" y="348323"/>
                  <a:pt x="402453" y="341923"/>
                </a:cubicBezTo>
                <a:cubicBezTo>
                  <a:pt x="393820" y="330901"/>
                  <a:pt x="395867" y="315078"/>
                  <a:pt x="406814" y="306456"/>
                </a:cubicBezTo>
                <a:lnTo>
                  <a:pt x="446775" y="275433"/>
                </a:lnTo>
                <a:cubicBezTo>
                  <a:pt x="452337" y="271122"/>
                  <a:pt x="459079" y="269478"/>
                  <a:pt x="465498" y="270289"/>
                </a:cubicBezTo>
                <a:close/>
                <a:moveTo>
                  <a:pt x="212520" y="237048"/>
                </a:moveTo>
                <a:cubicBezTo>
                  <a:pt x="218962" y="236337"/>
                  <a:pt x="225683" y="238070"/>
                  <a:pt x="231158" y="242424"/>
                </a:cubicBezTo>
                <a:cubicBezTo>
                  <a:pt x="242018" y="251133"/>
                  <a:pt x="243798" y="267038"/>
                  <a:pt x="235074" y="277968"/>
                </a:cubicBezTo>
                <a:lnTo>
                  <a:pt x="222256" y="293874"/>
                </a:lnTo>
                <a:cubicBezTo>
                  <a:pt x="217271" y="300094"/>
                  <a:pt x="209972" y="303293"/>
                  <a:pt x="202494" y="303293"/>
                </a:cubicBezTo>
                <a:cubicBezTo>
                  <a:pt x="196975" y="303293"/>
                  <a:pt x="191367" y="301516"/>
                  <a:pt x="186738" y="297784"/>
                </a:cubicBezTo>
                <a:cubicBezTo>
                  <a:pt x="175789" y="289076"/>
                  <a:pt x="174009" y="273170"/>
                  <a:pt x="182822" y="262240"/>
                </a:cubicBezTo>
                <a:lnTo>
                  <a:pt x="195551" y="246334"/>
                </a:lnTo>
                <a:cubicBezTo>
                  <a:pt x="199913" y="240914"/>
                  <a:pt x="206077" y="237759"/>
                  <a:pt x="212520" y="237048"/>
                </a:cubicBezTo>
                <a:close/>
                <a:moveTo>
                  <a:pt x="367469" y="214518"/>
                </a:moveTo>
                <a:cubicBezTo>
                  <a:pt x="373943" y="214518"/>
                  <a:pt x="380416" y="216984"/>
                  <a:pt x="385354" y="221916"/>
                </a:cubicBezTo>
                <a:cubicBezTo>
                  <a:pt x="395231" y="231779"/>
                  <a:pt x="395231" y="247774"/>
                  <a:pt x="385354" y="257637"/>
                </a:cubicBezTo>
                <a:lnTo>
                  <a:pt x="349585" y="293359"/>
                </a:lnTo>
                <a:cubicBezTo>
                  <a:pt x="344602" y="298335"/>
                  <a:pt x="338106" y="300823"/>
                  <a:pt x="331611" y="300823"/>
                </a:cubicBezTo>
                <a:cubicBezTo>
                  <a:pt x="325204" y="300823"/>
                  <a:pt x="318709" y="298335"/>
                  <a:pt x="313726" y="293359"/>
                </a:cubicBezTo>
                <a:cubicBezTo>
                  <a:pt x="303849" y="283495"/>
                  <a:pt x="303849" y="267501"/>
                  <a:pt x="313726" y="257637"/>
                </a:cubicBezTo>
                <a:lnTo>
                  <a:pt x="349585" y="221916"/>
                </a:lnTo>
                <a:cubicBezTo>
                  <a:pt x="354523" y="216984"/>
                  <a:pt x="360996" y="214518"/>
                  <a:pt x="367469" y="214518"/>
                </a:cubicBezTo>
                <a:close/>
                <a:moveTo>
                  <a:pt x="585411" y="177158"/>
                </a:moveTo>
                <a:cubicBezTo>
                  <a:pt x="591830" y="177958"/>
                  <a:pt x="597949" y="181204"/>
                  <a:pt x="602265" y="186716"/>
                </a:cubicBezTo>
                <a:cubicBezTo>
                  <a:pt x="610809" y="197741"/>
                  <a:pt x="608851" y="213656"/>
                  <a:pt x="597815" y="222191"/>
                </a:cubicBezTo>
                <a:lnTo>
                  <a:pt x="557855" y="253309"/>
                </a:lnTo>
                <a:cubicBezTo>
                  <a:pt x="553227" y="256866"/>
                  <a:pt x="547709" y="258555"/>
                  <a:pt x="542280" y="258555"/>
                </a:cubicBezTo>
                <a:cubicBezTo>
                  <a:pt x="534804" y="258555"/>
                  <a:pt x="527328" y="255265"/>
                  <a:pt x="522344" y="248864"/>
                </a:cubicBezTo>
                <a:cubicBezTo>
                  <a:pt x="513711" y="237839"/>
                  <a:pt x="515669" y="221924"/>
                  <a:pt x="526705" y="213300"/>
                </a:cubicBezTo>
                <a:lnTo>
                  <a:pt x="566755" y="182270"/>
                </a:lnTo>
                <a:cubicBezTo>
                  <a:pt x="572273" y="178003"/>
                  <a:pt x="578992" y="176358"/>
                  <a:pt x="585411" y="177158"/>
                </a:cubicBezTo>
                <a:close/>
                <a:moveTo>
                  <a:pt x="307371" y="118572"/>
                </a:moveTo>
                <a:cubicBezTo>
                  <a:pt x="313811" y="117861"/>
                  <a:pt x="320529" y="119595"/>
                  <a:pt x="326002" y="123952"/>
                </a:cubicBezTo>
                <a:cubicBezTo>
                  <a:pt x="336858" y="132667"/>
                  <a:pt x="338638" y="148586"/>
                  <a:pt x="329917" y="159524"/>
                </a:cubicBezTo>
                <a:lnTo>
                  <a:pt x="298327" y="199009"/>
                </a:lnTo>
                <a:cubicBezTo>
                  <a:pt x="293255" y="205234"/>
                  <a:pt x="285958" y="208524"/>
                  <a:pt x="278483" y="208524"/>
                </a:cubicBezTo>
                <a:cubicBezTo>
                  <a:pt x="272966" y="208524"/>
                  <a:pt x="267360" y="206746"/>
                  <a:pt x="262733" y="202922"/>
                </a:cubicBezTo>
                <a:cubicBezTo>
                  <a:pt x="251788" y="194206"/>
                  <a:pt x="250008" y="178288"/>
                  <a:pt x="258729" y="167439"/>
                </a:cubicBezTo>
                <a:lnTo>
                  <a:pt x="290408" y="127865"/>
                </a:lnTo>
                <a:cubicBezTo>
                  <a:pt x="294768" y="122440"/>
                  <a:pt x="300930" y="119283"/>
                  <a:pt x="307371" y="118572"/>
                </a:cubicBezTo>
                <a:close/>
                <a:moveTo>
                  <a:pt x="474842" y="107259"/>
                </a:moveTo>
                <a:cubicBezTo>
                  <a:pt x="481331" y="107259"/>
                  <a:pt x="487832" y="109725"/>
                  <a:pt x="492819" y="114657"/>
                </a:cubicBezTo>
                <a:cubicBezTo>
                  <a:pt x="502703" y="124520"/>
                  <a:pt x="502703" y="140604"/>
                  <a:pt x="492819" y="150467"/>
                </a:cubicBezTo>
                <a:lnTo>
                  <a:pt x="456932" y="186189"/>
                </a:lnTo>
                <a:cubicBezTo>
                  <a:pt x="452034" y="191076"/>
                  <a:pt x="445534" y="193564"/>
                  <a:pt x="439033" y="193564"/>
                </a:cubicBezTo>
                <a:cubicBezTo>
                  <a:pt x="432533" y="193564"/>
                  <a:pt x="426032" y="191076"/>
                  <a:pt x="421134" y="186189"/>
                </a:cubicBezTo>
                <a:cubicBezTo>
                  <a:pt x="411250" y="176236"/>
                  <a:pt x="411250" y="160242"/>
                  <a:pt x="421134" y="150378"/>
                </a:cubicBezTo>
                <a:lnTo>
                  <a:pt x="456932" y="114657"/>
                </a:lnTo>
                <a:cubicBezTo>
                  <a:pt x="461874" y="109725"/>
                  <a:pt x="468353" y="107259"/>
                  <a:pt x="474842" y="107259"/>
                </a:cubicBezTo>
                <a:close/>
                <a:moveTo>
                  <a:pt x="402275" y="205"/>
                </a:moveTo>
                <a:cubicBezTo>
                  <a:pt x="408717" y="-528"/>
                  <a:pt x="415437" y="1182"/>
                  <a:pt x="420910" y="5537"/>
                </a:cubicBezTo>
                <a:cubicBezTo>
                  <a:pt x="431769" y="14245"/>
                  <a:pt x="433549" y="30241"/>
                  <a:pt x="424827" y="41082"/>
                </a:cubicBezTo>
                <a:lnTo>
                  <a:pt x="393230" y="80537"/>
                </a:lnTo>
                <a:cubicBezTo>
                  <a:pt x="388246" y="86846"/>
                  <a:pt x="380858" y="90045"/>
                  <a:pt x="373471" y="90045"/>
                </a:cubicBezTo>
                <a:cubicBezTo>
                  <a:pt x="367863" y="90045"/>
                  <a:pt x="362345" y="88268"/>
                  <a:pt x="357628" y="84536"/>
                </a:cubicBezTo>
                <a:cubicBezTo>
                  <a:pt x="346680" y="75827"/>
                  <a:pt x="344989" y="59921"/>
                  <a:pt x="353712" y="48991"/>
                </a:cubicBezTo>
                <a:lnTo>
                  <a:pt x="385308" y="9535"/>
                </a:lnTo>
                <a:cubicBezTo>
                  <a:pt x="389670" y="4115"/>
                  <a:pt x="395833" y="938"/>
                  <a:pt x="402275" y="205"/>
                </a:cubicBezTo>
                <a:close/>
                <a:moveTo>
                  <a:pt x="582266" y="0"/>
                </a:moveTo>
                <a:cubicBezTo>
                  <a:pt x="588740" y="0"/>
                  <a:pt x="595215" y="2466"/>
                  <a:pt x="600154" y="7398"/>
                </a:cubicBezTo>
                <a:cubicBezTo>
                  <a:pt x="610033" y="17350"/>
                  <a:pt x="610033" y="33256"/>
                  <a:pt x="600154" y="43208"/>
                </a:cubicBezTo>
                <a:lnTo>
                  <a:pt x="564377" y="78930"/>
                </a:lnTo>
                <a:cubicBezTo>
                  <a:pt x="559482" y="83817"/>
                  <a:pt x="552985" y="86305"/>
                  <a:pt x="546488" y="86305"/>
                </a:cubicBezTo>
                <a:cubicBezTo>
                  <a:pt x="539992" y="86305"/>
                  <a:pt x="533495" y="83817"/>
                  <a:pt x="528600" y="78930"/>
                </a:cubicBezTo>
                <a:cubicBezTo>
                  <a:pt x="518721" y="69066"/>
                  <a:pt x="518721" y="53072"/>
                  <a:pt x="528600" y="43208"/>
                </a:cubicBezTo>
                <a:lnTo>
                  <a:pt x="564377" y="7398"/>
                </a:lnTo>
                <a:cubicBezTo>
                  <a:pt x="569316" y="2466"/>
                  <a:pt x="575791" y="0"/>
                  <a:pt x="582266" y="0"/>
                </a:cubicBezTo>
                <a:close/>
              </a:path>
            </a:pathLst>
          </a:custGeom>
          <a:solidFill>
            <a:srgbClr val="FF4D2E"/>
          </a:solidFill>
          <a:ln>
            <a:noFill/>
          </a:ln>
        </p:spPr>
      </p:sp>
      <p:grpSp>
        <p:nvGrpSpPr>
          <p:cNvPr id="17" name="组合 16"/>
          <p:cNvGrpSpPr/>
          <p:nvPr/>
        </p:nvGrpSpPr>
        <p:grpSpPr>
          <a:xfrm>
            <a:off x="1218534" y="3330075"/>
            <a:ext cx="2585661" cy="2033083"/>
            <a:chOff x="1259868" y="3712390"/>
            <a:chExt cx="2585661" cy="2033083"/>
          </a:xfrm>
        </p:grpSpPr>
        <p:sp>
          <p:nvSpPr>
            <p:cNvPr id="22" name="文本框 21"/>
            <p:cNvSpPr txBox="1"/>
            <p:nvPr/>
          </p:nvSpPr>
          <p:spPr>
            <a:xfrm>
              <a:off x="1369178" y="3712390"/>
              <a:ext cx="2367043" cy="1568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rgbClr val="A0437A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entury Gothic" panose="020B0502020202020204" pitchFamily="34" charset="0"/>
                </a:rPr>
                <a:t>Asking Questions </a:t>
              </a:r>
              <a:r>
                <a:rPr lang="zh-CN" altLang="en-US" sz="3200" dirty="0">
                  <a:solidFill>
                    <a:srgbClr val="A0437A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entury Gothic" panose="020B0502020202020204" pitchFamily="34" charset="0"/>
                </a:rPr>
                <a:t>
</a:t>
              </a:r>
              <a:endParaRPr lang="zh-CN" altLang="en-US" sz="3200" dirty="0">
                <a:solidFill>
                  <a:srgbClr val="A0437A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entury Gothic" panose="020B0502020202020204" pitchFamily="34" charset="0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1259868" y="5222788"/>
              <a:ext cx="2585661" cy="522685"/>
            </a:xfrm>
            <a:prstGeom prst="rect">
              <a:avLst/>
            </a:prstGeom>
            <a:solidFill>
              <a:srgbClr val="F69C9F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charset="0"/>
                <a:ea typeface="Calibri" panose="020F0502020204030204" charset="0"/>
                <a:cs typeface="Calibri" panose="020F0502020204030204" charset="0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1369813" y="4295732"/>
              <a:ext cx="2367042" cy="4298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</a:rPr>
                <a:t>
</a:t>
              </a:r>
              <a:endParaRPr lang="zh-CN" altLang="en-US" sz="1100" dirty="0">
                <a:latin typeface="Calibri" panose="020F0502020204030204" charset="0"/>
                <a:ea typeface="Calibri" panose="020F0502020204030204" charset="0"/>
                <a:cs typeface="Calibri" panose="020F0502020204030204" charset="0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952626" y="5299465"/>
              <a:ext cx="13906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</a:rPr>
                <a:t>PART ONE</a:t>
              </a:r>
              <a:endParaRPr lang="zh-CN" altLang="en-US" b="1" dirty="0">
                <a:solidFill>
                  <a:schemeClr val="bg1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764279" y="3330075"/>
            <a:ext cx="2585661" cy="2033083"/>
            <a:chOff x="1259868" y="3712390"/>
            <a:chExt cx="2585661" cy="2033083"/>
          </a:xfrm>
        </p:grpSpPr>
        <p:sp>
          <p:nvSpPr>
            <p:cNvPr id="29" name="文本框 28"/>
            <p:cNvSpPr txBox="1"/>
            <p:nvPr/>
          </p:nvSpPr>
          <p:spPr>
            <a:xfrm>
              <a:off x="1369178" y="3712390"/>
              <a:ext cx="2367043" cy="1568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rgbClr val="A0437A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entury Gothic" panose="020B0502020202020204" pitchFamily="34" charset="0"/>
                </a:rPr>
                <a:t>Looking for Clues </a:t>
              </a:r>
              <a:r>
                <a:rPr lang="zh-CN" altLang="en-US" sz="3200" dirty="0">
                  <a:solidFill>
                    <a:srgbClr val="A0437A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entury Gothic" panose="020B0502020202020204" pitchFamily="34" charset="0"/>
                </a:rPr>
                <a:t>
</a:t>
              </a:r>
              <a:endParaRPr lang="zh-CN" altLang="en-US" sz="3200" dirty="0">
                <a:solidFill>
                  <a:srgbClr val="A0437A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entury Gothic" panose="020B0502020202020204" pitchFamily="34" charset="0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1259868" y="5222788"/>
              <a:ext cx="2585661" cy="522685"/>
            </a:xfrm>
            <a:prstGeom prst="rect">
              <a:avLst/>
            </a:prstGeom>
            <a:solidFill>
              <a:srgbClr val="F69C9F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charset="0"/>
                <a:ea typeface="Calibri" panose="020F0502020204030204" charset="0"/>
                <a:cs typeface="Calibri" panose="020F0502020204030204" charset="0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952626" y="5299465"/>
              <a:ext cx="13906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</a:rPr>
                <a:t>PART TWO</a:t>
              </a:r>
              <a:endParaRPr lang="zh-CN" altLang="en-US" b="1" dirty="0">
                <a:solidFill>
                  <a:schemeClr val="bg1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8310024" y="3330075"/>
            <a:ext cx="2734945" cy="2033083"/>
            <a:chOff x="1259868" y="3712390"/>
            <a:chExt cx="2734945" cy="2033083"/>
          </a:xfrm>
        </p:grpSpPr>
        <p:sp>
          <p:nvSpPr>
            <p:cNvPr id="36" name="文本框 35"/>
            <p:cNvSpPr txBox="1"/>
            <p:nvPr/>
          </p:nvSpPr>
          <p:spPr>
            <a:xfrm>
              <a:off x="1369178" y="3712390"/>
              <a:ext cx="2367043" cy="1076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rgbClr val="A0437A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entury Gothic" panose="020B0502020202020204" pitchFamily="34" charset="0"/>
                </a:rPr>
                <a:t>Finding out Answers </a:t>
              </a:r>
              <a:endParaRPr lang="en-US" altLang="zh-CN" sz="3200" dirty="0">
                <a:solidFill>
                  <a:srgbClr val="A0437A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entury Gothic" panose="020B0502020202020204" pitchFamily="34" charset="0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1259868" y="5222788"/>
              <a:ext cx="2585661" cy="522685"/>
            </a:xfrm>
            <a:prstGeom prst="rect">
              <a:avLst/>
            </a:prstGeom>
            <a:solidFill>
              <a:srgbClr val="F69C9F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charset="0"/>
                <a:ea typeface="Calibri" panose="020F0502020204030204" charset="0"/>
                <a:cs typeface="Calibri" panose="020F0502020204030204" charset="0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952653" y="5299255"/>
              <a:ext cx="204216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</a:rPr>
                <a:t>PART THREE</a:t>
              </a:r>
              <a:endParaRPr lang="zh-CN" altLang="en-US" b="1" dirty="0">
                <a:solidFill>
                  <a:schemeClr val="bg1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</a:endParaRPr>
            </a:p>
          </p:txBody>
        </p:sp>
      </p:grpSp>
      <p:pic>
        <p:nvPicPr>
          <p:cNvPr id="3" name="图片 2" descr="图片包含 浅色, 天空&#10;&#10;描述已自动生成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6" t="48557" r="49296" b="5026"/>
          <a:stretch>
            <a:fillRect/>
          </a:stretch>
        </p:blipFill>
        <p:spPr>
          <a:xfrm>
            <a:off x="1634201" y="1794553"/>
            <a:ext cx="1754325" cy="1596191"/>
          </a:xfrm>
          <a:prstGeom prst="rect">
            <a:avLst/>
          </a:prstGeom>
        </p:spPr>
      </p:pic>
      <p:pic>
        <p:nvPicPr>
          <p:cNvPr id="40" name="图片 39" descr="图片包含 浅色, 天空&#10;&#10;描述已自动生成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40" t="-706" r="-1448" b="61119"/>
          <a:stretch>
            <a:fillRect/>
          </a:stretch>
        </p:blipFill>
        <p:spPr>
          <a:xfrm>
            <a:off x="4938294" y="1322363"/>
            <a:ext cx="2587305" cy="2007712"/>
          </a:xfrm>
          <a:prstGeom prst="rect">
            <a:avLst/>
          </a:prstGeom>
        </p:spPr>
      </p:pic>
      <p:pic>
        <p:nvPicPr>
          <p:cNvPr id="41" name="图片 40" descr="图片包含 浅色, 天空&#10;&#10;描述已自动生成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2" t="50884" r="-410" b="9529"/>
          <a:stretch>
            <a:fillRect/>
          </a:stretch>
        </p:blipFill>
        <p:spPr>
          <a:xfrm>
            <a:off x="8510337" y="1590321"/>
            <a:ext cx="2297092" cy="178251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1E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任意多边形: 形状 44"/>
          <p:cNvSpPr/>
          <p:nvPr/>
        </p:nvSpPr>
        <p:spPr>
          <a:xfrm rot="18910457">
            <a:off x="-613267" y="-2844872"/>
            <a:ext cx="13467906" cy="12617117"/>
          </a:xfrm>
          <a:custGeom>
            <a:avLst/>
            <a:gdLst>
              <a:gd name="connsiteX0" fmla="*/ 9233119 w 13467906"/>
              <a:gd name="connsiteY0" fmla="*/ 12406514 h 12617117"/>
              <a:gd name="connsiteX1" fmla="*/ 9023794 w 13467906"/>
              <a:gd name="connsiteY1" fmla="*/ 12617117 h 12617117"/>
              <a:gd name="connsiteX2" fmla="*/ 8266053 w 13467906"/>
              <a:gd name="connsiteY2" fmla="*/ 12617116 h 12617117"/>
              <a:gd name="connsiteX3" fmla="*/ 8054166 w 13467906"/>
              <a:gd name="connsiteY3" fmla="*/ 12406514 h 12617117"/>
              <a:gd name="connsiteX4" fmla="*/ 9643869 w 13467906"/>
              <a:gd name="connsiteY4" fmla="*/ 11993257 h 12617117"/>
              <a:gd name="connsiteX5" fmla="*/ 9434545 w 13467906"/>
              <a:gd name="connsiteY5" fmla="*/ 12203858 h 12617117"/>
              <a:gd name="connsiteX6" fmla="*/ 7850273 w 13467906"/>
              <a:gd name="connsiteY6" fmla="*/ 12203858 h 12617117"/>
              <a:gd name="connsiteX7" fmla="*/ 7638387 w 13467906"/>
              <a:gd name="connsiteY7" fmla="*/ 11993257 h 12617117"/>
              <a:gd name="connsiteX8" fmla="*/ 10054614 w 13467906"/>
              <a:gd name="connsiteY8" fmla="*/ 11580006 h 12617117"/>
              <a:gd name="connsiteX9" fmla="*/ 9845289 w 13467906"/>
              <a:gd name="connsiteY9" fmla="*/ 11790608 h 12617117"/>
              <a:gd name="connsiteX10" fmla="*/ 7434501 w 13467906"/>
              <a:gd name="connsiteY10" fmla="*/ 11790607 h 12617117"/>
              <a:gd name="connsiteX11" fmla="*/ 7222614 w 13467906"/>
              <a:gd name="connsiteY11" fmla="*/ 11580006 h 12617117"/>
              <a:gd name="connsiteX12" fmla="*/ 10509148 w 13467906"/>
              <a:gd name="connsiteY12" fmla="*/ 11122699 h 12617117"/>
              <a:gd name="connsiteX13" fmla="*/ 10299825 w 13467906"/>
              <a:gd name="connsiteY13" fmla="*/ 11333299 h 12617117"/>
              <a:gd name="connsiteX14" fmla="*/ 6974402 w 13467906"/>
              <a:gd name="connsiteY14" fmla="*/ 11333299 h 12617117"/>
              <a:gd name="connsiteX15" fmla="*/ 6762516 w 13467906"/>
              <a:gd name="connsiteY15" fmla="*/ 11122698 h 12617117"/>
              <a:gd name="connsiteX16" fmla="*/ 10937119 w 13467906"/>
              <a:gd name="connsiteY16" fmla="*/ 10692116 h 12617117"/>
              <a:gd name="connsiteX17" fmla="*/ 10727794 w 13467906"/>
              <a:gd name="connsiteY17" fmla="*/ 10902718 h 12617117"/>
              <a:gd name="connsiteX18" fmla="*/ 6541193 w 13467906"/>
              <a:gd name="connsiteY18" fmla="*/ 10902717 h 12617117"/>
              <a:gd name="connsiteX19" fmla="*/ 6329306 w 13467906"/>
              <a:gd name="connsiteY19" fmla="*/ 10692116 h 12617117"/>
              <a:gd name="connsiteX20" fmla="*/ 11362828 w 13467906"/>
              <a:gd name="connsiteY20" fmla="*/ 10263809 h 12617117"/>
              <a:gd name="connsiteX21" fmla="*/ 11153503 w 13467906"/>
              <a:gd name="connsiteY21" fmla="*/ 10474411 h 12617117"/>
              <a:gd name="connsiteX22" fmla="*/ 6110272 w 13467906"/>
              <a:gd name="connsiteY22" fmla="*/ 10474411 h 12617117"/>
              <a:gd name="connsiteX23" fmla="*/ 5898385 w 13467906"/>
              <a:gd name="connsiteY23" fmla="*/ 10263809 h 12617117"/>
              <a:gd name="connsiteX24" fmla="*/ 11795388 w 13467906"/>
              <a:gd name="connsiteY24" fmla="*/ 9828610 h 12617117"/>
              <a:gd name="connsiteX25" fmla="*/ 11586065 w 13467906"/>
              <a:gd name="connsiteY25" fmla="*/ 10039210 h 12617117"/>
              <a:gd name="connsiteX26" fmla="*/ 5672417 w 13467906"/>
              <a:gd name="connsiteY26" fmla="*/ 10039211 h 12617117"/>
              <a:gd name="connsiteX27" fmla="*/ 5460532 w 13467906"/>
              <a:gd name="connsiteY27" fmla="*/ 9828611 h 12617117"/>
              <a:gd name="connsiteX28" fmla="*/ 12191878 w 13467906"/>
              <a:gd name="connsiteY28" fmla="*/ 9429700 h 12617117"/>
              <a:gd name="connsiteX29" fmla="*/ 11982554 w 13467906"/>
              <a:gd name="connsiteY29" fmla="*/ 9640302 h 12617117"/>
              <a:gd name="connsiteX30" fmla="*/ 5271074 w 13467906"/>
              <a:gd name="connsiteY30" fmla="*/ 9640303 h 12617117"/>
              <a:gd name="connsiteX31" fmla="*/ 5059187 w 13467906"/>
              <a:gd name="connsiteY31" fmla="*/ 9429701 h 12617117"/>
              <a:gd name="connsiteX32" fmla="*/ 12602628 w 13467906"/>
              <a:gd name="connsiteY32" fmla="*/ 9016444 h 12617117"/>
              <a:gd name="connsiteX33" fmla="*/ 12393304 w 13467906"/>
              <a:gd name="connsiteY33" fmla="*/ 9227045 h 12617117"/>
              <a:gd name="connsiteX34" fmla="*/ 4855297 w 13467906"/>
              <a:gd name="connsiteY34" fmla="*/ 9227047 h 12617117"/>
              <a:gd name="connsiteX35" fmla="*/ 4643410 w 13467906"/>
              <a:gd name="connsiteY35" fmla="*/ 9016446 h 12617117"/>
              <a:gd name="connsiteX36" fmla="*/ 13013372 w 13467906"/>
              <a:gd name="connsiteY36" fmla="*/ 8603193 h 12617117"/>
              <a:gd name="connsiteX37" fmla="*/ 12804048 w 13467906"/>
              <a:gd name="connsiteY37" fmla="*/ 8813794 h 12617117"/>
              <a:gd name="connsiteX38" fmla="*/ 4439524 w 13467906"/>
              <a:gd name="connsiteY38" fmla="*/ 8813796 h 12617117"/>
              <a:gd name="connsiteX39" fmla="*/ 4227638 w 13467906"/>
              <a:gd name="connsiteY39" fmla="*/ 8603195 h 12617117"/>
              <a:gd name="connsiteX40" fmla="*/ 13467906 w 13467906"/>
              <a:gd name="connsiteY40" fmla="*/ 8145886 h 12617117"/>
              <a:gd name="connsiteX41" fmla="*/ 13258583 w 13467906"/>
              <a:gd name="connsiteY41" fmla="*/ 8356486 h 12617117"/>
              <a:gd name="connsiteX42" fmla="*/ 3979426 w 13467906"/>
              <a:gd name="connsiteY42" fmla="*/ 8356488 h 12617117"/>
              <a:gd name="connsiteX43" fmla="*/ 3767539 w 13467906"/>
              <a:gd name="connsiteY43" fmla="*/ 8145887 h 12617117"/>
              <a:gd name="connsiteX44" fmla="*/ 13062641 w 13467906"/>
              <a:gd name="connsiteY44" fmla="*/ 7715303 h 12617117"/>
              <a:gd name="connsiteX45" fmla="*/ 13274528 w 13467906"/>
              <a:gd name="connsiteY45" fmla="*/ 7925906 h 12617117"/>
              <a:gd name="connsiteX46" fmla="*/ 3546218 w 13467906"/>
              <a:gd name="connsiteY46" fmla="*/ 7925908 h 12617117"/>
              <a:gd name="connsiteX47" fmla="*/ 3334330 w 13467906"/>
              <a:gd name="connsiteY47" fmla="*/ 7715305 h 12617117"/>
              <a:gd name="connsiteX48" fmla="*/ 12631721 w 13467906"/>
              <a:gd name="connsiteY48" fmla="*/ 7286997 h 12617117"/>
              <a:gd name="connsiteX49" fmla="*/ 12843606 w 13467906"/>
              <a:gd name="connsiteY49" fmla="*/ 7497597 h 12617117"/>
              <a:gd name="connsiteX50" fmla="*/ 3115296 w 13467906"/>
              <a:gd name="connsiteY50" fmla="*/ 7497599 h 12617117"/>
              <a:gd name="connsiteX51" fmla="*/ 2903409 w 13467906"/>
              <a:gd name="connsiteY51" fmla="*/ 7286998 h 12617117"/>
              <a:gd name="connsiteX52" fmla="*/ 12193864 w 13467906"/>
              <a:gd name="connsiteY52" fmla="*/ 6851796 h 12617117"/>
              <a:gd name="connsiteX53" fmla="*/ 12405750 w 13467906"/>
              <a:gd name="connsiteY53" fmla="*/ 7062397 h 12617117"/>
              <a:gd name="connsiteX54" fmla="*/ 2677439 w 13467906"/>
              <a:gd name="connsiteY54" fmla="*/ 7062399 h 12617117"/>
              <a:gd name="connsiteX55" fmla="*/ 2465552 w 13467906"/>
              <a:gd name="connsiteY55" fmla="*/ 6851797 h 12617117"/>
              <a:gd name="connsiteX56" fmla="*/ 11756007 w 13467906"/>
              <a:gd name="connsiteY56" fmla="*/ 6416595 h 12617117"/>
              <a:gd name="connsiteX57" fmla="*/ 11967895 w 13467906"/>
              <a:gd name="connsiteY57" fmla="*/ 6627198 h 12617117"/>
              <a:gd name="connsiteX58" fmla="*/ 2239583 w 13467906"/>
              <a:gd name="connsiteY58" fmla="*/ 6627198 h 12617117"/>
              <a:gd name="connsiteX59" fmla="*/ 2027696 w 13467906"/>
              <a:gd name="connsiteY59" fmla="*/ 6416596 h 12617117"/>
              <a:gd name="connsiteX60" fmla="*/ 11318152 w 13467906"/>
              <a:gd name="connsiteY60" fmla="*/ 5981395 h 12617117"/>
              <a:gd name="connsiteX61" fmla="*/ 11530039 w 13467906"/>
              <a:gd name="connsiteY61" fmla="*/ 6191997 h 12617117"/>
              <a:gd name="connsiteX62" fmla="*/ 1801727 w 13467906"/>
              <a:gd name="connsiteY62" fmla="*/ 6191998 h 12617117"/>
              <a:gd name="connsiteX63" fmla="*/ 1589840 w 13467906"/>
              <a:gd name="connsiteY63" fmla="*/ 5981396 h 12617117"/>
              <a:gd name="connsiteX64" fmla="*/ 10879708 w 13467906"/>
              <a:gd name="connsiteY64" fmla="*/ 5545610 h 12617117"/>
              <a:gd name="connsiteX65" fmla="*/ 11091595 w 13467906"/>
              <a:gd name="connsiteY65" fmla="*/ 5756213 h 12617117"/>
              <a:gd name="connsiteX66" fmla="*/ 1363284 w 13467906"/>
              <a:gd name="connsiteY66" fmla="*/ 5756214 h 12617117"/>
              <a:gd name="connsiteX67" fmla="*/ 1151397 w 13467906"/>
              <a:gd name="connsiteY67" fmla="*/ 5545612 h 12617117"/>
              <a:gd name="connsiteX68" fmla="*/ 10487378 w 13467906"/>
              <a:gd name="connsiteY68" fmla="*/ 5155660 h 12617117"/>
              <a:gd name="connsiteX69" fmla="*/ 10699264 w 13467906"/>
              <a:gd name="connsiteY69" fmla="*/ 5366261 h 12617117"/>
              <a:gd name="connsiteX70" fmla="*/ 970953 w 13467906"/>
              <a:gd name="connsiteY70" fmla="*/ 5366263 h 12617117"/>
              <a:gd name="connsiteX71" fmla="*/ 759066 w 13467906"/>
              <a:gd name="connsiteY71" fmla="*/ 5155661 h 12617117"/>
              <a:gd name="connsiteX72" fmla="*/ 10046635 w 13467906"/>
              <a:gd name="connsiteY72" fmla="*/ 4717591 h 12617117"/>
              <a:gd name="connsiteX73" fmla="*/ 10258522 w 13467906"/>
              <a:gd name="connsiteY73" fmla="*/ 4928192 h 12617117"/>
              <a:gd name="connsiteX74" fmla="*/ 530211 w 13467906"/>
              <a:gd name="connsiteY74" fmla="*/ 4928194 h 12617117"/>
              <a:gd name="connsiteX75" fmla="*/ 318325 w 13467906"/>
              <a:gd name="connsiteY75" fmla="*/ 4717593 h 12617117"/>
              <a:gd name="connsiteX76" fmla="*/ 9630857 w 13467906"/>
              <a:gd name="connsiteY76" fmla="*/ 4304334 h 12617117"/>
              <a:gd name="connsiteX77" fmla="*/ 9842744 w 13467906"/>
              <a:gd name="connsiteY77" fmla="*/ 4514936 h 12617117"/>
              <a:gd name="connsiteX78" fmla="*/ 114432 w 13467906"/>
              <a:gd name="connsiteY78" fmla="*/ 4514937 h 12617117"/>
              <a:gd name="connsiteX79" fmla="*/ 0 w 13467906"/>
              <a:gd name="connsiteY79" fmla="*/ 4401198 h 12617117"/>
              <a:gd name="connsiteX80" fmla="*/ 96275 w 13467906"/>
              <a:gd name="connsiteY80" fmla="*/ 4304335 h 12617117"/>
              <a:gd name="connsiteX81" fmla="*/ 9215080 w 13467906"/>
              <a:gd name="connsiteY81" fmla="*/ 3891079 h 12617117"/>
              <a:gd name="connsiteX82" fmla="*/ 9426966 w 13467906"/>
              <a:gd name="connsiteY82" fmla="*/ 4101680 h 12617117"/>
              <a:gd name="connsiteX83" fmla="*/ 297699 w 13467906"/>
              <a:gd name="connsiteY83" fmla="*/ 4101682 h 12617117"/>
              <a:gd name="connsiteX84" fmla="*/ 507024 w 13467906"/>
              <a:gd name="connsiteY84" fmla="*/ 3891080 h 12617117"/>
              <a:gd name="connsiteX85" fmla="*/ 8799307 w 13467906"/>
              <a:gd name="connsiteY85" fmla="*/ 3477828 h 12617117"/>
              <a:gd name="connsiteX86" fmla="*/ 9011194 w 13467906"/>
              <a:gd name="connsiteY86" fmla="*/ 3688429 h 12617117"/>
              <a:gd name="connsiteX87" fmla="*/ 708444 w 13467906"/>
              <a:gd name="connsiteY87" fmla="*/ 3688431 h 12617117"/>
              <a:gd name="connsiteX88" fmla="*/ 917769 w 13467906"/>
              <a:gd name="connsiteY88" fmla="*/ 3477829 h 12617117"/>
              <a:gd name="connsiteX89" fmla="*/ 8353656 w 13467906"/>
              <a:gd name="connsiteY89" fmla="*/ 3034880 h 12617117"/>
              <a:gd name="connsiteX90" fmla="*/ 8565545 w 13467906"/>
              <a:gd name="connsiteY90" fmla="*/ 3245483 h 12617117"/>
              <a:gd name="connsiteX91" fmla="*/ 1148711 w 13467906"/>
              <a:gd name="connsiteY91" fmla="*/ 3245476 h 12617117"/>
              <a:gd name="connsiteX92" fmla="*/ 1358035 w 13467906"/>
              <a:gd name="connsiteY92" fmla="*/ 3034875 h 12617117"/>
              <a:gd name="connsiteX93" fmla="*/ 7920457 w 13467906"/>
              <a:gd name="connsiteY93" fmla="*/ 2604308 h 12617117"/>
              <a:gd name="connsiteX94" fmla="*/ 8132344 w 13467906"/>
              <a:gd name="connsiteY94" fmla="*/ 2814909 h 12617117"/>
              <a:gd name="connsiteX95" fmla="*/ 1576671 w 13467906"/>
              <a:gd name="connsiteY95" fmla="*/ 2814905 h 12617117"/>
              <a:gd name="connsiteX96" fmla="*/ 1785996 w 13467906"/>
              <a:gd name="connsiteY96" fmla="*/ 2604303 h 12617117"/>
              <a:gd name="connsiteX97" fmla="*/ 7489541 w 13467906"/>
              <a:gd name="connsiteY97" fmla="*/ 2176006 h 12617117"/>
              <a:gd name="connsiteX98" fmla="*/ 7701429 w 13467906"/>
              <a:gd name="connsiteY98" fmla="*/ 2386608 h 12617117"/>
              <a:gd name="connsiteX99" fmla="*/ 2002375 w 13467906"/>
              <a:gd name="connsiteY99" fmla="*/ 2386604 h 12617117"/>
              <a:gd name="connsiteX100" fmla="*/ 2211698 w 13467906"/>
              <a:gd name="connsiteY100" fmla="*/ 2176004 h 12617117"/>
              <a:gd name="connsiteX101" fmla="*/ 7051684 w 13467906"/>
              <a:gd name="connsiteY101" fmla="*/ 1740805 h 12617117"/>
              <a:gd name="connsiteX102" fmla="*/ 7263572 w 13467906"/>
              <a:gd name="connsiteY102" fmla="*/ 1951407 h 12617117"/>
              <a:gd name="connsiteX103" fmla="*/ 2434936 w 13467906"/>
              <a:gd name="connsiteY103" fmla="*/ 1951403 h 12617117"/>
              <a:gd name="connsiteX104" fmla="*/ 2644260 w 13467906"/>
              <a:gd name="connsiteY104" fmla="*/ 1740802 h 12617117"/>
              <a:gd name="connsiteX105" fmla="*/ 6613827 w 13467906"/>
              <a:gd name="connsiteY105" fmla="*/ 1305603 h 12617117"/>
              <a:gd name="connsiteX106" fmla="*/ 6825716 w 13467906"/>
              <a:gd name="connsiteY106" fmla="*/ 1516206 h 12617117"/>
              <a:gd name="connsiteX107" fmla="*/ 2867496 w 13467906"/>
              <a:gd name="connsiteY107" fmla="*/ 1516204 h 12617117"/>
              <a:gd name="connsiteX108" fmla="*/ 3076821 w 13467906"/>
              <a:gd name="connsiteY108" fmla="*/ 1305601 h 12617117"/>
              <a:gd name="connsiteX109" fmla="*/ 6175970 w 13467906"/>
              <a:gd name="connsiteY109" fmla="*/ 870402 h 12617117"/>
              <a:gd name="connsiteX110" fmla="*/ 6387857 w 13467906"/>
              <a:gd name="connsiteY110" fmla="*/ 1081004 h 12617117"/>
              <a:gd name="connsiteX111" fmla="*/ 3300057 w 13467906"/>
              <a:gd name="connsiteY111" fmla="*/ 1081003 h 12617117"/>
              <a:gd name="connsiteX112" fmla="*/ 3509381 w 13467906"/>
              <a:gd name="connsiteY112" fmla="*/ 870402 h 12617117"/>
              <a:gd name="connsiteX113" fmla="*/ 5738113 w 13467906"/>
              <a:gd name="connsiteY113" fmla="*/ 435201 h 12617117"/>
              <a:gd name="connsiteX114" fmla="*/ 5950001 w 13467906"/>
              <a:gd name="connsiteY114" fmla="*/ 645803 h 12617117"/>
              <a:gd name="connsiteX115" fmla="*/ 3732618 w 13467906"/>
              <a:gd name="connsiteY115" fmla="*/ 645802 h 12617117"/>
              <a:gd name="connsiteX116" fmla="*/ 3941943 w 13467906"/>
              <a:gd name="connsiteY116" fmla="*/ 435200 h 12617117"/>
              <a:gd name="connsiteX117" fmla="*/ 5300257 w 13467906"/>
              <a:gd name="connsiteY117" fmla="*/ 0 h 12617117"/>
              <a:gd name="connsiteX118" fmla="*/ 5512144 w 13467906"/>
              <a:gd name="connsiteY118" fmla="*/ 210602 h 12617117"/>
              <a:gd name="connsiteX119" fmla="*/ 4165179 w 13467906"/>
              <a:gd name="connsiteY119" fmla="*/ 210601 h 12617117"/>
              <a:gd name="connsiteX120" fmla="*/ 4374504 w 13467906"/>
              <a:gd name="connsiteY120" fmla="*/ 0 h 12617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</a:cxnLst>
            <a:rect l="l" t="t" r="r" b="b"/>
            <a:pathLst>
              <a:path w="13467906" h="12617117">
                <a:moveTo>
                  <a:pt x="9233119" y="12406514"/>
                </a:moveTo>
                <a:lnTo>
                  <a:pt x="9023794" y="12617117"/>
                </a:lnTo>
                <a:lnTo>
                  <a:pt x="8266053" y="12617116"/>
                </a:lnTo>
                <a:lnTo>
                  <a:pt x="8054166" y="12406514"/>
                </a:lnTo>
                <a:close/>
                <a:moveTo>
                  <a:pt x="9643869" y="11993257"/>
                </a:moveTo>
                <a:lnTo>
                  <a:pt x="9434545" y="12203858"/>
                </a:lnTo>
                <a:lnTo>
                  <a:pt x="7850273" y="12203858"/>
                </a:lnTo>
                <a:lnTo>
                  <a:pt x="7638387" y="11993257"/>
                </a:lnTo>
                <a:close/>
                <a:moveTo>
                  <a:pt x="10054614" y="11580006"/>
                </a:moveTo>
                <a:lnTo>
                  <a:pt x="9845289" y="11790608"/>
                </a:lnTo>
                <a:lnTo>
                  <a:pt x="7434501" y="11790607"/>
                </a:lnTo>
                <a:lnTo>
                  <a:pt x="7222614" y="11580006"/>
                </a:lnTo>
                <a:close/>
                <a:moveTo>
                  <a:pt x="10509148" y="11122699"/>
                </a:moveTo>
                <a:lnTo>
                  <a:pt x="10299825" y="11333299"/>
                </a:lnTo>
                <a:lnTo>
                  <a:pt x="6974402" y="11333299"/>
                </a:lnTo>
                <a:lnTo>
                  <a:pt x="6762516" y="11122698"/>
                </a:lnTo>
                <a:close/>
                <a:moveTo>
                  <a:pt x="10937119" y="10692116"/>
                </a:moveTo>
                <a:lnTo>
                  <a:pt x="10727794" y="10902718"/>
                </a:lnTo>
                <a:lnTo>
                  <a:pt x="6541193" y="10902717"/>
                </a:lnTo>
                <a:lnTo>
                  <a:pt x="6329306" y="10692116"/>
                </a:lnTo>
                <a:close/>
                <a:moveTo>
                  <a:pt x="11362828" y="10263809"/>
                </a:moveTo>
                <a:lnTo>
                  <a:pt x="11153503" y="10474411"/>
                </a:lnTo>
                <a:lnTo>
                  <a:pt x="6110272" y="10474411"/>
                </a:lnTo>
                <a:lnTo>
                  <a:pt x="5898385" y="10263809"/>
                </a:lnTo>
                <a:close/>
                <a:moveTo>
                  <a:pt x="11795388" y="9828610"/>
                </a:moveTo>
                <a:lnTo>
                  <a:pt x="11586065" y="10039210"/>
                </a:lnTo>
                <a:lnTo>
                  <a:pt x="5672417" y="10039211"/>
                </a:lnTo>
                <a:lnTo>
                  <a:pt x="5460532" y="9828611"/>
                </a:lnTo>
                <a:close/>
                <a:moveTo>
                  <a:pt x="12191878" y="9429700"/>
                </a:moveTo>
                <a:lnTo>
                  <a:pt x="11982554" y="9640302"/>
                </a:lnTo>
                <a:lnTo>
                  <a:pt x="5271074" y="9640303"/>
                </a:lnTo>
                <a:lnTo>
                  <a:pt x="5059187" y="9429701"/>
                </a:lnTo>
                <a:close/>
                <a:moveTo>
                  <a:pt x="12602628" y="9016444"/>
                </a:moveTo>
                <a:lnTo>
                  <a:pt x="12393304" y="9227045"/>
                </a:lnTo>
                <a:lnTo>
                  <a:pt x="4855297" y="9227047"/>
                </a:lnTo>
                <a:lnTo>
                  <a:pt x="4643410" y="9016446"/>
                </a:lnTo>
                <a:close/>
                <a:moveTo>
                  <a:pt x="13013372" y="8603193"/>
                </a:moveTo>
                <a:lnTo>
                  <a:pt x="12804048" y="8813794"/>
                </a:lnTo>
                <a:lnTo>
                  <a:pt x="4439524" y="8813796"/>
                </a:lnTo>
                <a:lnTo>
                  <a:pt x="4227638" y="8603195"/>
                </a:lnTo>
                <a:close/>
                <a:moveTo>
                  <a:pt x="13467906" y="8145886"/>
                </a:moveTo>
                <a:lnTo>
                  <a:pt x="13258583" y="8356486"/>
                </a:lnTo>
                <a:lnTo>
                  <a:pt x="3979426" y="8356488"/>
                </a:lnTo>
                <a:lnTo>
                  <a:pt x="3767539" y="8145887"/>
                </a:lnTo>
                <a:close/>
                <a:moveTo>
                  <a:pt x="13062641" y="7715303"/>
                </a:moveTo>
                <a:lnTo>
                  <a:pt x="13274528" y="7925906"/>
                </a:lnTo>
                <a:lnTo>
                  <a:pt x="3546218" y="7925908"/>
                </a:lnTo>
                <a:lnTo>
                  <a:pt x="3334330" y="7715305"/>
                </a:lnTo>
                <a:close/>
                <a:moveTo>
                  <a:pt x="12631721" y="7286997"/>
                </a:moveTo>
                <a:lnTo>
                  <a:pt x="12843606" y="7497597"/>
                </a:lnTo>
                <a:lnTo>
                  <a:pt x="3115296" y="7497599"/>
                </a:lnTo>
                <a:lnTo>
                  <a:pt x="2903409" y="7286998"/>
                </a:lnTo>
                <a:close/>
                <a:moveTo>
                  <a:pt x="12193864" y="6851796"/>
                </a:moveTo>
                <a:lnTo>
                  <a:pt x="12405750" y="7062397"/>
                </a:lnTo>
                <a:lnTo>
                  <a:pt x="2677439" y="7062399"/>
                </a:lnTo>
                <a:lnTo>
                  <a:pt x="2465552" y="6851797"/>
                </a:lnTo>
                <a:close/>
                <a:moveTo>
                  <a:pt x="11756007" y="6416595"/>
                </a:moveTo>
                <a:lnTo>
                  <a:pt x="11967895" y="6627198"/>
                </a:lnTo>
                <a:lnTo>
                  <a:pt x="2239583" y="6627198"/>
                </a:lnTo>
                <a:lnTo>
                  <a:pt x="2027696" y="6416596"/>
                </a:lnTo>
                <a:close/>
                <a:moveTo>
                  <a:pt x="11318152" y="5981395"/>
                </a:moveTo>
                <a:lnTo>
                  <a:pt x="11530039" y="6191997"/>
                </a:lnTo>
                <a:lnTo>
                  <a:pt x="1801727" y="6191998"/>
                </a:lnTo>
                <a:lnTo>
                  <a:pt x="1589840" y="5981396"/>
                </a:lnTo>
                <a:close/>
                <a:moveTo>
                  <a:pt x="10879708" y="5545610"/>
                </a:moveTo>
                <a:lnTo>
                  <a:pt x="11091595" y="5756213"/>
                </a:lnTo>
                <a:lnTo>
                  <a:pt x="1363284" y="5756214"/>
                </a:lnTo>
                <a:lnTo>
                  <a:pt x="1151397" y="5545612"/>
                </a:lnTo>
                <a:close/>
                <a:moveTo>
                  <a:pt x="10487378" y="5155660"/>
                </a:moveTo>
                <a:lnTo>
                  <a:pt x="10699264" y="5366261"/>
                </a:lnTo>
                <a:lnTo>
                  <a:pt x="970953" y="5366263"/>
                </a:lnTo>
                <a:lnTo>
                  <a:pt x="759066" y="5155661"/>
                </a:lnTo>
                <a:close/>
                <a:moveTo>
                  <a:pt x="10046635" y="4717591"/>
                </a:moveTo>
                <a:lnTo>
                  <a:pt x="10258522" y="4928192"/>
                </a:lnTo>
                <a:lnTo>
                  <a:pt x="530211" y="4928194"/>
                </a:lnTo>
                <a:lnTo>
                  <a:pt x="318325" y="4717593"/>
                </a:lnTo>
                <a:close/>
                <a:moveTo>
                  <a:pt x="9630857" y="4304334"/>
                </a:moveTo>
                <a:lnTo>
                  <a:pt x="9842744" y="4514936"/>
                </a:lnTo>
                <a:lnTo>
                  <a:pt x="114432" y="4514937"/>
                </a:lnTo>
                <a:lnTo>
                  <a:pt x="0" y="4401198"/>
                </a:lnTo>
                <a:lnTo>
                  <a:pt x="96275" y="4304335"/>
                </a:lnTo>
                <a:close/>
                <a:moveTo>
                  <a:pt x="9215080" y="3891079"/>
                </a:moveTo>
                <a:lnTo>
                  <a:pt x="9426966" y="4101680"/>
                </a:lnTo>
                <a:lnTo>
                  <a:pt x="297699" y="4101682"/>
                </a:lnTo>
                <a:lnTo>
                  <a:pt x="507024" y="3891080"/>
                </a:lnTo>
                <a:close/>
                <a:moveTo>
                  <a:pt x="8799307" y="3477828"/>
                </a:moveTo>
                <a:lnTo>
                  <a:pt x="9011194" y="3688429"/>
                </a:lnTo>
                <a:lnTo>
                  <a:pt x="708444" y="3688431"/>
                </a:lnTo>
                <a:lnTo>
                  <a:pt x="917769" y="3477829"/>
                </a:lnTo>
                <a:close/>
                <a:moveTo>
                  <a:pt x="8353656" y="3034880"/>
                </a:moveTo>
                <a:lnTo>
                  <a:pt x="8565545" y="3245483"/>
                </a:lnTo>
                <a:lnTo>
                  <a:pt x="1148711" y="3245476"/>
                </a:lnTo>
                <a:lnTo>
                  <a:pt x="1358035" y="3034875"/>
                </a:lnTo>
                <a:close/>
                <a:moveTo>
                  <a:pt x="7920457" y="2604308"/>
                </a:moveTo>
                <a:lnTo>
                  <a:pt x="8132344" y="2814909"/>
                </a:lnTo>
                <a:lnTo>
                  <a:pt x="1576671" y="2814905"/>
                </a:lnTo>
                <a:lnTo>
                  <a:pt x="1785996" y="2604303"/>
                </a:lnTo>
                <a:close/>
                <a:moveTo>
                  <a:pt x="7489541" y="2176006"/>
                </a:moveTo>
                <a:lnTo>
                  <a:pt x="7701429" y="2386608"/>
                </a:lnTo>
                <a:lnTo>
                  <a:pt x="2002375" y="2386604"/>
                </a:lnTo>
                <a:lnTo>
                  <a:pt x="2211698" y="2176004"/>
                </a:lnTo>
                <a:close/>
                <a:moveTo>
                  <a:pt x="7051684" y="1740805"/>
                </a:moveTo>
                <a:lnTo>
                  <a:pt x="7263572" y="1951407"/>
                </a:lnTo>
                <a:lnTo>
                  <a:pt x="2434936" y="1951403"/>
                </a:lnTo>
                <a:lnTo>
                  <a:pt x="2644260" y="1740802"/>
                </a:lnTo>
                <a:close/>
                <a:moveTo>
                  <a:pt x="6613827" y="1305603"/>
                </a:moveTo>
                <a:lnTo>
                  <a:pt x="6825716" y="1516206"/>
                </a:lnTo>
                <a:lnTo>
                  <a:pt x="2867496" y="1516204"/>
                </a:lnTo>
                <a:lnTo>
                  <a:pt x="3076821" y="1305601"/>
                </a:lnTo>
                <a:close/>
                <a:moveTo>
                  <a:pt x="6175970" y="870402"/>
                </a:moveTo>
                <a:lnTo>
                  <a:pt x="6387857" y="1081004"/>
                </a:lnTo>
                <a:lnTo>
                  <a:pt x="3300057" y="1081003"/>
                </a:lnTo>
                <a:lnTo>
                  <a:pt x="3509381" y="870402"/>
                </a:lnTo>
                <a:close/>
                <a:moveTo>
                  <a:pt x="5738113" y="435201"/>
                </a:moveTo>
                <a:lnTo>
                  <a:pt x="5950001" y="645803"/>
                </a:lnTo>
                <a:lnTo>
                  <a:pt x="3732618" y="645802"/>
                </a:lnTo>
                <a:lnTo>
                  <a:pt x="3941943" y="435200"/>
                </a:lnTo>
                <a:close/>
                <a:moveTo>
                  <a:pt x="5300257" y="0"/>
                </a:moveTo>
                <a:lnTo>
                  <a:pt x="5512144" y="210602"/>
                </a:lnTo>
                <a:lnTo>
                  <a:pt x="4165179" y="210601"/>
                </a:lnTo>
                <a:lnTo>
                  <a:pt x="4374504" y="0"/>
                </a:lnTo>
                <a:close/>
              </a:path>
            </a:pathLst>
          </a:cu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charset="0"/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375002" y="889299"/>
            <a:ext cx="11491368" cy="5148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charset="0"/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48" name="图文框 47"/>
          <p:cNvSpPr/>
          <p:nvPr/>
        </p:nvSpPr>
        <p:spPr>
          <a:xfrm>
            <a:off x="375002" y="889297"/>
            <a:ext cx="11491368" cy="5148777"/>
          </a:xfrm>
          <a:prstGeom prst="frame">
            <a:avLst>
              <a:gd name="adj1" fmla="val 5548"/>
            </a:avLst>
          </a:prstGeom>
          <a:solidFill>
            <a:srgbClr val="FD4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752893" y="1269127"/>
            <a:ext cx="10705514" cy="4375052"/>
          </a:xfrm>
          <a:prstGeom prst="rect">
            <a:avLst/>
          </a:prstGeom>
          <a:noFill/>
          <a:ln w="28575">
            <a:solidFill>
              <a:srgbClr val="011E5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charset="0"/>
              <a:ea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130" y="2021748"/>
            <a:ext cx="3622431" cy="3622431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5001625" y="3113150"/>
            <a:ext cx="5518236" cy="2330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entury Gothic" panose="020B0502020202020204" pitchFamily="34" charset="0"/>
              </a:rPr>
              <a:t>When you try to find out more about something by exploring and gathering information , it can be about a mystery or a problem. </a:t>
            </a:r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  <a:sym typeface="Century Gothic" panose="020B0502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068300" y="1628023"/>
            <a:ext cx="3214972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rgbClr val="A0437A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entury Gothic" panose="020B0502020202020204" pitchFamily="34" charset="0"/>
              </a:rPr>
              <a:t>What is an Investigation ?</a:t>
            </a:r>
            <a:endParaRPr lang="en-US" altLang="zh-CN" sz="4000" dirty="0">
              <a:solidFill>
                <a:srgbClr val="A0437A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  <a:sym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9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z="6600">
                <a:solidFill>
                  <a:srgbClr val="FF0000"/>
                </a:solidFill>
              </a:rPr>
              <a:t>Ask a question </a:t>
            </a:r>
            <a:endParaRPr lang="en-US" sz="660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669540"/>
            <a:ext cx="10515600" cy="4351338"/>
          </a:xfrm>
        </p:spPr>
        <p:txBody>
          <a:bodyPr/>
          <a:p>
            <a:r>
              <a:rPr lang="en-US" sz="6600"/>
              <a:t>Why did my Toys disappear?!</a:t>
            </a:r>
            <a:endParaRPr lang="en-US" sz="6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9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z="6600">
                <a:solidFill>
                  <a:srgbClr val="FF0000"/>
                </a:solidFill>
              </a:rPr>
              <a:t>Do some research </a:t>
            </a:r>
            <a:endParaRPr lang="en-US" sz="660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06345"/>
            <a:ext cx="10515600" cy="4351338"/>
          </a:xfrm>
        </p:spPr>
        <p:txBody>
          <a:bodyPr/>
          <a:p>
            <a:r>
              <a:rPr lang="en-US" sz="6000"/>
              <a:t>Look around your room and see where you played with them </a:t>
            </a:r>
            <a:endParaRPr lang="en-US" sz="6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>
          <a:gsLst>
            <a:gs pos="100000">
              <a:srgbClr val="F5DFEC"/>
            </a:gs>
            <a:gs pos="100000">
              <a:schemeClr val="accent1">
                <a:lumMod val="30000"/>
                <a:lumOff val="70000"/>
              </a:schemeClr>
            </a:gs>
          </a:gsLst>
          <a:lin ang="1020000" scaled="0"/>
        </a:gradFill>
        <a:effectLst/>
      </p:bgPr>
    </p:bg>
    <p:spTree>
      <p:nvGrpSpPr>
        <p:cNvPr id="1" name=""/>
        <p:cNvGrpSpPr/>
        <p:nvPr/>
      </p:nvGrpSpPr>
      <p:grpSpPr/>
      <p:pic>
        <p:nvPicPr>
          <p:cNvPr id="100" name="Content Placeholder 99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975598" y="0"/>
            <a:ext cx="385853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9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z="6600">
                <a:solidFill>
                  <a:srgbClr val="FF0000"/>
                </a:solidFill>
              </a:rPr>
              <a:t>Make a hypothesis </a:t>
            </a:r>
            <a:endParaRPr lang="en-US" sz="660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2856230"/>
            <a:ext cx="10515600" cy="4351338"/>
          </a:xfrm>
        </p:spPr>
        <p:txBody>
          <a:bodyPr/>
          <a:p>
            <a:r>
              <a:rPr lang="en-US" sz="6600"/>
              <a:t>is to make a prediction </a:t>
            </a:r>
            <a:endParaRPr lang="en-US" sz="66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9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z="6600">
                <a:solidFill>
                  <a:srgbClr val="FF0000"/>
                </a:solidFill>
              </a:rPr>
              <a:t>Test the hypothesis </a:t>
            </a:r>
            <a:endParaRPr lang="en-US" sz="660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06345"/>
            <a:ext cx="10515600" cy="4351338"/>
          </a:xfrm>
        </p:spPr>
        <p:txBody>
          <a:bodyPr/>
          <a:p>
            <a:r>
              <a:rPr lang="en-US" sz="5400"/>
              <a:t>See if it’s </a:t>
            </a:r>
            <a:r>
              <a:rPr lang="en-US" sz="5400">
                <a:solidFill>
                  <a:srgbClr val="00B050"/>
                </a:solidFill>
              </a:rPr>
              <a:t>right</a:t>
            </a:r>
            <a:r>
              <a:rPr lang="en-US" sz="5400"/>
              <a:t> or </a:t>
            </a:r>
            <a:r>
              <a:rPr lang="en-US" sz="5400">
                <a:solidFill>
                  <a:srgbClr val="C00000"/>
                </a:solidFill>
              </a:rPr>
              <a:t>wrong</a:t>
            </a:r>
            <a:r>
              <a:rPr lang="en-US" sz="5400"/>
              <a:t> </a:t>
            </a:r>
            <a:endParaRPr lang="en-US" sz="5400"/>
          </a:p>
          <a:p>
            <a:r>
              <a:rPr lang="en-US" sz="5400"/>
              <a:t>Search in your toy box , maybe under the bed and also in your closet </a:t>
            </a:r>
            <a:endParaRPr lang="en-US" sz="5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9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z="6000">
                <a:solidFill>
                  <a:srgbClr val="FF0000"/>
                </a:solidFill>
              </a:rPr>
              <a:t>Collect the data</a:t>
            </a:r>
            <a:r>
              <a:rPr lang="en-US"/>
              <a:t> </a:t>
            </a:r>
            <a:endParaRPr lang="en-US"/>
          </a:p>
        </p:txBody>
      </p:sp>
      <p:graphicFrame>
        <p:nvGraphicFramePr>
          <p:cNvPr id="6" name="Content Placeholder 5"/>
          <p:cNvGraphicFramePr/>
          <p:nvPr>
            <p:ph idx="1"/>
          </p:nvPr>
        </p:nvGraphicFramePr>
        <p:xfrm>
          <a:off x="838200" y="2175510"/>
          <a:ext cx="10515600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  <a:gridCol w="3505200"/>
                <a:gridCol w="3505200"/>
              </a:tblGrid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4400">
                          <a:solidFill>
                            <a:schemeClr val="tx1"/>
                          </a:solidFill>
                        </a:rPr>
                        <a:t>Toy box </a:t>
                      </a:r>
                      <a:endParaRPr lang="en-US" sz="44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3E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4400">
                          <a:solidFill>
                            <a:schemeClr val="tx1"/>
                          </a:solidFill>
                        </a:rPr>
                        <a:t>The closet </a:t>
                      </a:r>
                      <a:endParaRPr lang="en-US" sz="44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3E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4400">
                          <a:solidFill>
                            <a:schemeClr val="tx1"/>
                          </a:solidFill>
                        </a:rPr>
                        <a:t>Under the bed </a:t>
                      </a:r>
                      <a:endParaRPr lang="en-US" sz="44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3E2F2"/>
                    </a:solidFill>
                  </a:tcPr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4400"/>
                        <a:t>Found Nothing </a:t>
                      </a:r>
                      <a:endParaRPr lang="en-US" sz="4400"/>
                    </a:p>
                  </a:txBody>
                  <a:tcPr>
                    <a:solidFill>
                      <a:srgbClr val="F3E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4400"/>
                        <a:t>Found Nothing </a:t>
                      </a:r>
                      <a:endParaRPr lang="en-US" sz="4400"/>
                    </a:p>
                  </a:txBody>
                  <a:tcPr>
                    <a:solidFill>
                      <a:srgbClr val="F3E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4400"/>
                        <a:t>Found my toys </a:t>
                      </a:r>
                      <a:endParaRPr lang="en-US" sz="4400"/>
                    </a:p>
                  </a:txBody>
                  <a:tcPr>
                    <a:solidFill>
                      <a:srgbClr val="F3E2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ags/tag1.xml><?xml version="1.0" encoding="utf-8"?>
<p:tagLst xmlns:p="http://schemas.openxmlformats.org/presentationml/2006/main">
  <p:tag name="KSO_WM_SLIDE_MODEL_TYPE" val="cover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entury Gothic"/>
        <a:ea typeface="微软雅黑"/>
        <a:cs typeface=""/>
      </a:majorFont>
      <a:minorFont>
        <a:latin typeface="Century Gothic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998</Words>
  <Application>WPS Presentation</Application>
  <PresentationFormat>宽屏</PresentationFormat>
  <Paragraphs>69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1" baseType="lpstr">
      <vt:lpstr>Arial</vt:lpstr>
      <vt:lpstr>SimSun</vt:lpstr>
      <vt:lpstr>Wingdings</vt:lpstr>
      <vt:lpstr>Calibri</vt:lpstr>
      <vt:lpstr>Century Gothic</vt:lpstr>
      <vt:lpstr>Microsoft YaHei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COMPU PHONE</cp:lastModifiedBy>
  <cp:revision>53</cp:revision>
  <dcterms:created xsi:type="dcterms:W3CDTF">2019-03-22T07:11:00Z</dcterms:created>
  <dcterms:modified xsi:type="dcterms:W3CDTF">2024-09-11T17:59:52Z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1033-12.2.0.13472</vt:lpwstr>
  </property>
  <property fmtid="{D5CDD505-2E9C-101B-9397-08002B2CF9AE}" pid="3" name="ICV">
    <vt:lpwstr>D8F963554FEB492D823DF9535EDEDD90_11</vt:lpwstr>
  </property>
</Properties>
</file>