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handoutMasterIdLst>
    <p:handoutMasterId r:id="rId31"/>
  </p:handoutMasterIdLst>
  <p:sldIdLst>
    <p:sldId id="256" r:id="rId3"/>
    <p:sldId id="341" r:id="rId5"/>
    <p:sldId id="257" r:id="rId6"/>
    <p:sldId id="342" r:id="rId7"/>
    <p:sldId id="343" r:id="rId8"/>
    <p:sldId id="344" r:id="rId9"/>
    <p:sldId id="260" r:id="rId10"/>
    <p:sldId id="346" r:id="rId11"/>
    <p:sldId id="347" r:id="rId12"/>
    <p:sldId id="348" r:id="rId13"/>
    <p:sldId id="349" r:id="rId14"/>
    <p:sldId id="261" r:id="rId15"/>
    <p:sldId id="351" r:id="rId16"/>
    <p:sldId id="352" r:id="rId17"/>
    <p:sldId id="353" r:id="rId18"/>
    <p:sldId id="354" r:id="rId19"/>
    <p:sldId id="262" r:id="rId20"/>
    <p:sldId id="355" r:id="rId21"/>
    <p:sldId id="356" r:id="rId22"/>
    <p:sldId id="357" r:id="rId23"/>
    <p:sldId id="358" r:id="rId24"/>
    <p:sldId id="263" r:id="rId25"/>
    <p:sldId id="360" r:id="rId26"/>
    <p:sldId id="361" r:id="rId27"/>
    <p:sldId id="362" r:id="rId28"/>
    <p:sldId id="276" r:id="rId29"/>
    <p:sldId id="315" r:id="rId30"/>
  </p:sldIdLst>
  <p:sldSz cx="9144000" cy="5143500"/>
  <p:notesSz cx="6858000" cy="9144000"/>
  <p:embeddedFontLst>
    <p:embeddedFont>
      <p:font typeface="Rajdhani" panose="02000000000000000000"/>
      <p:regular r:id="rId35"/>
    </p:embeddedFont>
    <p:embeddedFont>
      <p:font typeface="Assistant Medium"/>
      <p:regular r:id="rId36"/>
    </p:embeddedFont>
    <p:embeddedFont>
      <p:font typeface="Nunito"/>
      <p:regular r:id="rId37"/>
    </p:embeddedFont>
    <p:embeddedFont>
      <p:font typeface="Assistant"/>
      <p:regular r:id="rId38"/>
      <p:bold r:id="rId39"/>
    </p:embeddedFont>
  </p:embeddedFontLst>
  <p:custShowLst>
    <p:custShow name="Custom show 1" id="0">
      <p:sldLst>
        <p:sld r:id="rId5"/>
        <p:sld r:id="rId3"/>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Lst>
    </p:custShow>
  </p:custShow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0" name="Shape 1290"/>
        <p:cNvGrpSpPr/>
        <p:nvPr/>
      </p:nvGrpSpPr>
      <p:grpSpPr>
        <a:xfrm>
          <a:off x="0" y="0"/>
          <a:ext cx="0" cy="0"/>
          <a:chOff x="0" y="0"/>
          <a:chExt cx="0" cy="0"/>
        </a:xfrm>
      </p:grpSpPr>
      <p:sp>
        <p:nvSpPr>
          <p:cNvPr id="1291" name="Google Shape;1291;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83" name="Shape 1383"/>
        <p:cNvGrpSpPr/>
        <p:nvPr/>
      </p:nvGrpSpPr>
      <p:grpSpPr>
        <a:xfrm>
          <a:off x="0" y="0"/>
          <a:ext cx="0" cy="0"/>
          <a:chOff x="0" y="0"/>
          <a:chExt cx="0" cy="0"/>
        </a:xfrm>
      </p:grpSpPr>
      <p:sp>
        <p:nvSpPr>
          <p:cNvPr id="1384" name="Google Shape;1384;gb1c2217c3f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31" name="Shape 1531"/>
        <p:cNvGrpSpPr/>
        <p:nvPr/>
      </p:nvGrpSpPr>
      <p:grpSpPr>
        <a:xfrm>
          <a:off x="0" y="0"/>
          <a:ext cx="0" cy="0"/>
          <a:chOff x="0" y="0"/>
          <a:chExt cx="0" cy="0"/>
        </a:xfrm>
      </p:grpSpPr>
      <p:sp>
        <p:nvSpPr>
          <p:cNvPr id="1532" name="Google Shape;1532;gb1c2217c3f_0_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0" name="Shape 1590"/>
        <p:cNvGrpSpPr/>
        <p:nvPr/>
      </p:nvGrpSpPr>
      <p:grpSpPr>
        <a:xfrm>
          <a:off x="0" y="0"/>
          <a:ext cx="0" cy="0"/>
          <a:chOff x="0" y="0"/>
          <a:chExt cx="0" cy="0"/>
        </a:xfrm>
      </p:grpSpPr>
      <p:sp>
        <p:nvSpPr>
          <p:cNvPr id="1591" name="Google Shape;1591;g113a8ab8490_0_5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3" name="Shape 1613"/>
        <p:cNvGrpSpPr/>
        <p:nvPr/>
      </p:nvGrpSpPr>
      <p:grpSpPr>
        <a:xfrm>
          <a:off x="0" y="0"/>
          <a:ext cx="0" cy="0"/>
          <a:chOff x="0" y="0"/>
          <a:chExt cx="0" cy="0"/>
        </a:xfrm>
      </p:grpSpPr>
      <p:sp>
        <p:nvSpPr>
          <p:cNvPr id="1614" name="Google Shape;1614;gb1c2217c3f_0_3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5" name="Google Shape;1615;gb1c2217c3f_0_3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54" name="Shape 1654"/>
        <p:cNvGrpSpPr/>
        <p:nvPr/>
      </p:nvGrpSpPr>
      <p:grpSpPr>
        <a:xfrm>
          <a:off x="0" y="0"/>
          <a:ext cx="0" cy="0"/>
          <a:chOff x="0" y="0"/>
          <a:chExt cx="0" cy="0"/>
        </a:xfrm>
      </p:grpSpPr>
      <p:sp>
        <p:nvSpPr>
          <p:cNvPr id="1655" name="Google Shape;1655;g114505f8cce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114505f8cce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2" name="Shape 2362"/>
        <p:cNvGrpSpPr/>
        <p:nvPr/>
      </p:nvGrpSpPr>
      <p:grpSpPr>
        <a:xfrm>
          <a:off x="0" y="0"/>
          <a:ext cx="0" cy="0"/>
          <a:chOff x="0" y="0"/>
          <a:chExt cx="0" cy="0"/>
        </a:xfrm>
      </p:grpSpPr>
      <p:sp>
        <p:nvSpPr>
          <p:cNvPr id="2363" name="Google Shape;2363;g114505f8cce_0_16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114505f8cce_0_16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8257" name="Shape 8257"/>
        <p:cNvGrpSpPr/>
        <p:nvPr/>
      </p:nvGrpSpPr>
      <p:grpSpPr>
        <a:xfrm>
          <a:off x="0" y="0"/>
          <a:ext cx="0" cy="0"/>
          <a:chOff x="0" y="0"/>
          <a:chExt cx="0" cy="0"/>
        </a:xfrm>
      </p:grpSpPr>
      <p:sp>
        <p:nvSpPr>
          <p:cNvPr id="8258" name="Google Shape;8258;gcd2d494829_0_71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9" name="Google Shape;8259;gcd2d494829_0_7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255" name="Shape 255"/>
        <p:cNvGrpSpPr/>
        <p:nvPr/>
      </p:nvGrpSpPr>
      <p:grpSpPr>
        <a:xfrm>
          <a:off x="0" y="0"/>
          <a:ext cx="0" cy="0"/>
          <a:chOff x="0" y="0"/>
          <a:chExt cx="0" cy="0"/>
        </a:xfrm>
      </p:grpSpPr>
      <p:grpSp>
        <p:nvGrpSpPr>
          <p:cNvPr id="256" name="Google Shape;256;p11"/>
          <p:cNvGrpSpPr/>
          <p:nvPr/>
        </p:nvGrpSpPr>
        <p:grpSpPr>
          <a:xfrm>
            <a:off x="-1661815" y="-1337145"/>
            <a:ext cx="14835902" cy="7463420"/>
            <a:chOff x="-1661815" y="-1337145"/>
            <a:chExt cx="14835902" cy="7463420"/>
          </a:xfrm>
        </p:grpSpPr>
        <p:sp>
          <p:nvSpPr>
            <p:cNvPr id="257" name="Google Shape;257;p11"/>
            <p:cNvSpPr/>
            <p:nvPr/>
          </p:nvSpPr>
          <p:spPr>
            <a:xfrm rot="-9557907">
              <a:off x="6145142" y="2832595"/>
              <a:ext cx="6874421" cy="212984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8" name="Google Shape;258;p11"/>
            <p:cNvGrpSpPr/>
            <p:nvPr/>
          </p:nvGrpSpPr>
          <p:grpSpPr>
            <a:xfrm flipH="1">
              <a:off x="-1044649" y="-1337145"/>
              <a:ext cx="3057478" cy="3130393"/>
              <a:chOff x="6744875" y="2031607"/>
              <a:chExt cx="3661651" cy="3748974"/>
            </a:xfrm>
          </p:grpSpPr>
          <p:grpSp>
            <p:nvGrpSpPr>
              <p:cNvPr id="259" name="Google Shape;259;p11"/>
              <p:cNvGrpSpPr/>
              <p:nvPr/>
            </p:nvGrpSpPr>
            <p:grpSpPr>
              <a:xfrm>
                <a:off x="7179211" y="4303269"/>
                <a:ext cx="379812" cy="699459"/>
                <a:chOff x="5887475" y="4238125"/>
                <a:chExt cx="87275" cy="160725"/>
              </a:xfrm>
            </p:grpSpPr>
            <p:sp>
              <p:nvSpPr>
                <p:cNvPr id="260" name="Google Shape;260;p11"/>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1"/>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1"/>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1"/>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11"/>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1"/>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6" name="Google Shape;266;p11"/>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7" name="Google Shape;267;p11"/>
              <p:cNvGrpSpPr/>
              <p:nvPr/>
            </p:nvGrpSpPr>
            <p:grpSpPr>
              <a:xfrm>
                <a:off x="7930865" y="2917093"/>
                <a:ext cx="354625" cy="225150"/>
                <a:chOff x="7551213" y="1538800"/>
                <a:chExt cx="369825" cy="234800"/>
              </a:xfrm>
            </p:grpSpPr>
            <p:sp>
              <p:nvSpPr>
                <p:cNvPr id="268" name="Google Shape;268;p11"/>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11"/>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11"/>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11"/>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11"/>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11"/>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4" name="Google Shape;274;p11"/>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5" name="Google Shape;275;p11"/>
              <p:cNvGrpSpPr/>
              <p:nvPr/>
            </p:nvGrpSpPr>
            <p:grpSpPr>
              <a:xfrm>
                <a:off x="6744875" y="2574912"/>
                <a:ext cx="3661651" cy="3205669"/>
                <a:chOff x="1057550" y="3474725"/>
                <a:chExt cx="1831100" cy="1603075"/>
              </a:xfrm>
            </p:grpSpPr>
            <p:sp>
              <p:nvSpPr>
                <p:cNvPr id="276" name="Google Shape;276;p11"/>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1"/>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1"/>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1"/>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1"/>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11"/>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11"/>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11"/>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4" name="Google Shape;284;p11"/>
              <p:cNvGrpSpPr/>
              <p:nvPr/>
            </p:nvGrpSpPr>
            <p:grpSpPr>
              <a:xfrm rot="6499934">
                <a:off x="7821810" y="2338940"/>
                <a:ext cx="267032" cy="465633"/>
                <a:chOff x="526150" y="3997550"/>
                <a:chExt cx="344075" cy="599975"/>
              </a:xfrm>
            </p:grpSpPr>
            <p:sp>
              <p:nvSpPr>
                <p:cNvPr id="285" name="Google Shape;285;p11"/>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1"/>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11"/>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8" name="Google Shape;288;p11"/>
              <p:cNvGrpSpPr/>
              <p:nvPr/>
            </p:nvGrpSpPr>
            <p:grpSpPr>
              <a:xfrm rot="3890659">
                <a:off x="8703654" y="1971457"/>
                <a:ext cx="464398" cy="940396"/>
                <a:chOff x="715325" y="2926500"/>
                <a:chExt cx="464375" cy="940350"/>
              </a:xfrm>
            </p:grpSpPr>
            <p:sp>
              <p:nvSpPr>
                <p:cNvPr id="289" name="Google Shape;289;p11"/>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1"/>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91" name="Google Shape;291;p11"/>
            <p:cNvSpPr/>
            <p:nvPr/>
          </p:nvSpPr>
          <p:spPr>
            <a:xfrm rot="-10512601">
              <a:off x="-1584894" y="3713121"/>
              <a:ext cx="6874456" cy="212985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2" name="Google Shape;292;p11"/>
          <p:cNvSpPr txBox="1"/>
          <p:nvPr>
            <p:ph type="title" hasCustomPrompt="1"/>
          </p:nvPr>
        </p:nvSpPr>
        <p:spPr>
          <a:xfrm>
            <a:off x="658300" y="1686300"/>
            <a:ext cx="5891700" cy="145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4000">
                <a:solidFill>
                  <a:schemeClr val="accent6"/>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3" name="Google Shape;293;p11"/>
          <p:cNvSpPr txBox="1"/>
          <p:nvPr>
            <p:ph type="body" idx="1"/>
          </p:nvPr>
        </p:nvSpPr>
        <p:spPr>
          <a:xfrm>
            <a:off x="724175" y="3218100"/>
            <a:ext cx="5760000" cy="515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solidFill>
                  <a:srgbClr val="000000"/>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294" name="Shape 2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295"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5" name="Google Shape;315;p13"/>
          <p:cNvSpPr txBox="1"/>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17" name="Google Shape;317;p13"/>
          <p:cNvSpPr txBox="1"/>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18" name="Google Shape;318;p13"/>
          <p:cNvSpPr txBox="1"/>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0" name="Google Shape;320;p13"/>
          <p:cNvSpPr txBox="1"/>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1" name="Google Shape;321;p13"/>
          <p:cNvSpPr txBox="1"/>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3" name="Google Shape;323;p13"/>
          <p:cNvSpPr txBox="1"/>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4" name="Google Shape;324;p13"/>
          <p:cNvSpPr txBox="1"/>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26" name="Google Shape;326;p13"/>
          <p:cNvSpPr txBox="1"/>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27" name="Google Shape;327;p13"/>
          <p:cNvSpPr txBox="1"/>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panose="02000000000000000000"/>
              <a:buNone/>
              <a:defRPr sz="3500"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15">
    <p:spTree>
      <p:nvGrpSpPr>
        <p:cNvPr id="328" name="Shape 328"/>
        <p:cNvGrpSpPr/>
        <p:nvPr/>
      </p:nvGrpSpPr>
      <p:grpSpPr>
        <a:xfrm>
          <a:off x="0" y="0"/>
          <a:ext cx="0" cy="0"/>
          <a:chOff x="0" y="0"/>
          <a:chExt cx="0" cy="0"/>
        </a:xfrm>
      </p:grpSpPr>
      <p:grpSp>
        <p:nvGrpSpPr>
          <p:cNvPr id="329" name="Google Shape;329;p14"/>
          <p:cNvGrpSpPr/>
          <p:nvPr/>
        </p:nvGrpSpPr>
        <p:grpSpPr>
          <a:xfrm rot="5400000">
            <a:off x="-943000" y="-744208"/>
            <a:ext cx="2282288" cy="2513280"/>
            <a:chOff x="-1477750" y="2458367"/>
            <a:chExt cx="2282288" cy="2513280"/>
          </a:xfrm>
        </p:grpSpPr>
        <p:grpSp>
          <p:nvGrpSpPr>
            <p:cNvPr id="330" name="Google Shape;330;p14"/>
            <p:cNvGrpSpPr/>
            <p:nvPr/>
          </p:nvGrpSpPr>
          <p:grpSpPr>
            <a:xfrm rot="10800000" flipH="1">
              <a:off x="-1477750" y="2458367"/>
              <a:ext cx="2282288" cy="2513280"/>
              <a:chOff x="-1890669" y="-592228"/>
              <a:chExt cx="3608930" cy="3973565"/>
            </a:xfrm>
          </p:grpSpPr>
          <p:grpSp>
            <p:nvGrpSpPr>
              <p:cNvPr id="331" name="Google Shape;331;p14"/>
              <p:cNvGrpSpPr/>
              <p:nvPr/>
            </p:nvGrpSpPr>
            <p:grpSpPr>
              <a:xfrm>
                <a:off x="-1890669" y="-592228"/>
                <a:ext cx="3608930" cy="3973565"/>
                <a:chOff x="262575" y="279375"/>
                <a:chExt cx="1205750" cy="1327575"/>
              </a:xfrm>
            </p:grpSpPr>
            <p:sp>
              <p:nvSpPr>
                <p:cNvPr id="332" name="Google Shape;332;p14"/>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4"/>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4"/>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4"/>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4"/>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7" name="Google Shape;337;p14"/>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38" name="Google Shape;338;p14"/>
            <p:cNvGrpSpPr/>
            <p:nvPr/>
          </p:nvGrpSpPr>
          <p:grpSpPr>
            <a:xfrm rot="-90" flipH="1">
              <a:off x="-434082" y="4185841"/>
              <a:ext cx="484870" cy="326689"/>
              <a:chOff x="5850477" y="3901125"/>
              <a:chExt cx="127450" cy="85874"/>
            </a:xfrm>
          </p:grpSpPr>
          <p:sp>
            <p:nvSpPr>
              <p:cNvPr id="339" name="Google Shape;339;p14"/>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4"/>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4"/>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4"/>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4"/>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14"/>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45" name="Google Shape;345;p14"/>
          <p:cNvSpPr/>
          <p:nvPr/>
        </p:nvSpPr>
        <p:spPr>
          <a:xfrm flipH="1">
            <a:off x="-586417" y="4685027"/>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14"/>
          <p:cNvSpPr/>
          <p:nvPr/>
        </p:nvSpPr>
        <p:spPr>
          <a:xfrm rot="-858966" flipH="1">
            <a:off x="2958380" y="4036054"/>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14"/>
          <p:cNvSpPr txBox="1"/>
          <p:nvPr>
            <p:ph type="title" hasCustomPrompt="1"/>
          </p:nvPr>
        </p:nvSpPr>
        <p:spPr>
          <a:xfrm>
            <a:off x="848213" y="1076900"/>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8" name="Google Shape;348;p14"/>
          <p:cNvSpPr txBox="1"/>
          <p:nvPr>
            <p:ph type="title" idx="2"/>
          </p:nvPr>
        </p:nvSpPr>
        <p:spPr>
          <a:xfrm>
            <a:off x="1849013" y="1079275"/>
            <a:ext cx="27210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49" name="Google Shape;349;p14"/>
          <p:cNvSpPr txBox="1"/>
          <p:nvPr>
            <p:ph type="title" idx="3"/>
          </p:nvPr>
        </p:nvSpPr>
        <p:spPr>
          <a:xfrm>
            <a:off x="1849013" y="1458475"/>
            <a:ext cx="27210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50" name="Google Shape;350;p14"/>
          <p:cNvSpPr txBox="1"/>
          <p:nvPr>
            <p:ph type="title" idx="4" hasCustomPrompt="1"/>
          </p:nvPr>
        </p:nvSpPr>
        <p:spPr>
          <a:xfrm>
            <a:off x="4570088" y="1076900"/>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1" name="Google Shape;351;p14"/>
          <p:cNvSpPr txBox="1"/>
          <p:nvPr>
            <p:ph type="title" idx="5"/>
          </p:nvPr>
        </p:nvSpPr>
        <p:spPr>
          <a:xfrm>
            <a:off x="5570888" y="1076900"/>
            <a:ext cx="27249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52" name="Google Shape;352;p14"/>
          <p:cNvSpPr txBox="1"/>
          <p:nvPr>
            <p:ph type="title" idx="6"/>
          </p:nvPr>
        </p:nvSpPr>
        <p:spPr>
          <a:xfrm>
            <a:off x="5570888" y="1458475"/>
            <a:ext cx="27249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53" name="Google Shape;353;p14"/>
          <p:cNvSpPr txBox="1"/>
          <p:nvPr>
            <p:ph type="title" idx="7" hasCustomPrompt="1"/>
          </p:nvPr>
        </p:nvSpPr>
        <p:spPr>
          <a:xfrm>
            <a:off x="848213" y="22117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4" name="Google Shape;354;p14"/>
          <p:cNvSpPr txBox="1"/>
          <p:nvPr>
            <p:ph type="title" idx="8"/>
          </p:nvPr>
        </p:nvSpPr>
        <p:spPr>
          <a:xfrm>
            <a:off x="1849013" y="2211775"/>
            <a:ext cx="27210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55" name="Google Shape;355;p14"/>
          <p:cNvSpPr txBox="1"/>
          <p:nvPr>
            <p:ph type="title" idx="9"/>
          </p:nvPr>
        </p:nvSpPr>
        <p:spPr>
          <a:xfrm>
            <a:off x="1849013" y="2590975"/>
            <a:ext cx="27210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56" name="Google Shape;356;p14"/>
          <p:cNvSpPr txBox="1"/>
          <p:nvPr>
            <p:ph type="title" idx="13" hasCustomPrompt="1"/>
          </p:nvPr>
        </p:nvSpPr>
        <p:spPr>
          <a:xfrm>
            <a:off x="4570088" y="22117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7" name="Google Shape;357;p14"/>
          <p:cNvSpPr txBox="1"/>
          <p:nvPr>
            <p:ph type="title" idx="14"/>
          </p:nvPr>
        </p:nvSpPr>
        <p:spPr>
          <a:xfrm>
            <a:off x="5570888" y="2211775"/>
            <a:ext cx="27249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58" name="Google Shape;358;p14"/>
          <p:cNvSpPr txBox="1"/>
          <p:nvPr>
            <p:ph type="title" idx="15"/>
          </p:nvPr>
        </p:nvSpPr>
        <p:spPr>
          <a:xfrm>
            <a:off x="5570888" y="2590975"/>
            <a:ext cx="27249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59" name="Google Shape;359;p14"/>
          <p:cNvSpPr txBox="1"/>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panose="02000000000000000000"/>
              <a:buNone/>
              <a:defRPr sz="3500"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
        <p:nvSpPr>
          <p:cNvPr id="360" name="Google Shape;360;p14"/>
          <p:cNvSpPr txBox="1"/>
          <p:nvPr>
            <p:ph type="title" idx="17" hasCustomPrompt="1"/>
          </p:nvPr>
        </p:nvSpPr>
        <p:spPr>
          <a:xfrm>
            <a:off x="848213" y="3346650"/>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1" name="Google Shape;361;p14"/>
          <p:cNvSpPr txBox="1"/>
          <p:nvPr>
            <p:ph type="title" idx="18"/>
          </p:nvPr>
        </p:nvSpPr>
        <p:spPr>
          <a:xfrm>
            <a:off x="1849013" y="3346650"/>
            <a:ext cx="27210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62" name="Google Shape;362;p14"/>
          <p:cNvSpPr txBox="1"/>
          <p:nvPr>
            <p:ph type="title" idx="19"/>
          </p:nvPr>
        </p:nvSpPr>
        <p:spPr>
          <a:xfrm>
            <a:off x="1849013" y="3725850"/>
            <a:ext cx="27210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363" name="Google Shape;363;p14"/>
          <p:cNvSpPr txBox="1"/>
          <p:nvPr>
            <p:ph type="title" idx="20" hasCustomPrompt="1"/>
          </p:nvPr>
        </p:nvSpPr>
        <p:spPr>
          <a:xfrm>
            <a:off x="4595438" y="33442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4" name="Google Shape;364;p14"/>
          <p:cNvSpPr txBox="1"/>
          <p:nvPr>
            <p:ph type="title" idx="21"/>
          </p:nvPr>
        </p:nvSpPr>
        <p:spPr>
          <a:xfrm>
            <a:off x="5570888" y="3344275"/>
            <a:ext cx="27249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65" name="Google Shape;365;p14"/>
          <p:cNvSpPr txBox="1"/>
          <p:nvPr>
            <p:ph type="title" idx="22"/>
          </p:nvPr>
        </p:nvSpPr>
        <p:spPr>
          <a:xfrm>
            <a:off x="5570888" y="3725849"/>
            <a:ext cx="27249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1">
  <p:cSld name="CUSTOM_16">
    <p:spTree>
      <p:nvGrpSpPr>
        <p:cNvPr id="366" name="Shape 366"/>
        <p:cNvGrpSpPr/>
        <p:nvPr/>
      </p:nvGrpSpPr>
      <p:grpSpPr>
        <a:xfrm>
          <a:off x="0" y="0"/>
          <a:ext cx="0" cy="0"/>
          <a:chOff x="0" y="0"/>
          <a:chExt cx="0" cy="0"/>
        </a:xfrm>
      </p:grpSpPr>
      <p:sp>
        <p:nvSpPr>
          <p:cNvPr id="367" name="Google Shape;367;p15"/>
          <p:cNvSpPr txBox="1"/>
          <p:nvPr>
            <p:ph type="title"/>
          </p:nvPr>
        </p:nvSpPr>
        <p:spPr>
          <a:xfrm>
            <a:off x="701700" y="1402650"/>
            <a:ext cx="5821800" cy="2338200"/>
          </a:xfrm>
          <a:prstGeom prst="rect">
            <a:avLst/>
          </a:prstGeom>
        </p:spPr>
        <p:txBody>
          <a:bodyPr spcFirstLastPara="1" wrap="square" lIns="91425" tIns="91425" rIns="91425" bIns="91425" anchor="ctr" anchorCtr="0">
            <a:noAutofit/>
          </a:bodyPr>
          <a:lstStyle>
            <a:lvl1pPr lvl="0" algn="l" rtl="0">
              <a:lnSpc>
                <a:spcPct val="9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68" name="Google Shape;368;p15"/>
          <p:cNvSpPr/>
          <p:nvPr/>
        </p:nvSpPr>
        <p:spPr>
          <a:xfrm flipH="1">
            <a:off x="-173" y="4211875"/>
            <a:ext cx="9251997" cy="942061"/>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CUSTOM_18">
    <p:spTree>
      <p:nvGrpSpPr>
        <p:cNvPr id="369" name="Shape 369"/>
        <p:cNvGrpSpPr/>
        <p:nvPr/>
      </p:nvGrpSpPr>
      <p:grpSpPr>
        <a:xfrm>
          <a:off x="0" y="0"/>
          <a:ext cx="0" cy="0"/>
          <a:chOff x="0" y="0"/>
          <a:chExt cx="0" cy="0"/>
        </a:xfrm>
      </p:grpSpPr>
      <p:sp>
        <p:nvSpPr>
          <p:cNvPr id="370" name="Google Shape;370;p16"/>
          <p:cNvSpPr txBox="1"/>
          <p:nvPr>
            <p:ph type="title" hasCustomPrompt="1"/>
          </p:nvPr>
        </p:nvSpPr>
        <p:spPr>
          <a:xfrm>
            <a:off x="1626150" y="1577250"/>
            <a:ext cx="5891700" cy="145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0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71" name="Google Shape;371;p16"/>
          <p:cNvSpPr txBox="1"/>
          <p:nvPr>
            <p:ph type="body" idx="1"/>
          </p:nvPr>
        </p:nvSpPr>
        <p:spPr>
          <a:xfrm>
            <a:off x="1627650" y="3109050"/>
            <a:ext cx="5888700" cy="457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800">
                <a:solidFill>
                  <a:schemeClr val="accent2"/>
                </a:solidFill>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p:txBody>
      </p:sp>
      <p:sp>
        <p:nvSpPr>
          <p:cNvPr id="372" name="Google Shape;372;p16"/>
          <p:cNvSpPr/>
          <p:nvPr/>
        </p:nvSpPr>
        <p:spPr>
          <a:xfrm rot="-619122" flipH="1">
            <a:off x="6596647" y="40513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3" name="Google Shape;373;p16"/>
          <p:cNvGrpSpPr/>
          <p:nvPr/>
        </p:nvGrpSpPr>
        <p:grpSpPr>
          <a:xfrm flipH="1">
            <a:off x="6595790" y="-592228"/>
            <a:ext cx="3608930" cy="3973565"/>
            <a:chOff x="-1890669" y="-592228"/>
            <a:chExt cx="3608930" cy="3973565"/>
          </a:xfrm>
        </p:grpSpPr>
        <p:grpSp>
          <p:nvGrpSpPr>
            <p:cNvPr id="374" name="Google Shape;374;p16"/>
            <p:cNvGrpSpPr/>
            <p:nvPr/>
          </p:nvGrpSpPr>
          <p:grpSpPr>
            <a:xfrm>
              <a:off x="-1890669" y="-592228"/>
              <a:ext cx="3608930" cy="3973565"/>
              <a:chOff x="262575" y="279375"/>
              <a:chExt cx="1205750" cy="1327575"/>
            </a:xfrm>
          </p:grpSpPr>
          <p:sp>
            <p:nvSpPr>
              <p:cNvPr id="375" name="Google Shape;375;p16"/>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16"/>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16"/>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16"/>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16"/>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0" name="Google Shape;380;p16"/>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81" name="Google Shape;381;p16"/>
          <p:cNvGrpSpPr/>
          <p:nvPr/>
        </p:nvGrpSpPr>
        <p:grpSpPr>
          <a:xfrm flipH="1">
            <a:off x="7589709" y="273058"/>
            <a:ext cx="588410" cy="612415"/>
            <a:chOff x="5829325" y="3901125"/>
            <a:chExt cx="202050" cy="210300"/>
          </a:xfrm>
        </p:grpSpPr>
        <p:sp>
          <p:nvSpPr>
            <p:cNvPr id="382" name="Google Shape;382;p1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16"/>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16"/>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16"/>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16"/>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16"/>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8" name="Google Shape;388;p16"/>
          <p:cNvGrpSpPr/>
          <p:nvPr/>
        </p:nvGrpSpPr>
        <p:grpSpPr>
          <a:xfrm flipH="1">
            <a:off x="-2330292" y="2718224"/>
            <a:ext cx="4018183" cy="4424167"/>
            <a:chOff x="-1890669" y="-592228"/>
            <a:chExt cx="3608930" cy="3973565"/>
          </a:xfrm>
        </p:grpSpPr>
        <p:grpSp>
          <p:nvGrpSpPr>
            <p:cNvPr id="389" name="Google Shape;389;p16"/>
            <p:cNvGrpSpPr/>
            <p:nvPr/>
          </p:nvGrpSpPr>
          <p:grpSpPr>
            <a:xfrm>
              <a:off x="-1890669" y="-592228"/>
              <a:ext cx="3608930" cy="3973565"/>
              <a:chOff x="262575" y="279375"/>
              <a:chExt cx="1205750" cy="1327575"/>
            </a:xfrm>
          </p:grpSpPr>
          <p:sp>
            <p:nvSpPr>
              <p:cNvPr id="390" name="Google Shape;390;p16"/>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16"/>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16"/>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16"/>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16"/>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5" name="Google Shape;395;p16"/>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396" name="Shape 396"/>
        <p:cNvGrpSpPr/>
        <p:nvPr/>
      </p:nvGrpSpPr>
      <p:grpSpPr>
        <a:xfrm>
          <a:off x="0" y="0"/>
          <a:ext cx="0" cy="0"/>
          <a:chOff x="0" y="0"/>
          <a:chExt cx="0" cy="0"/>
        </a:xfrm>
      </p:grpSpPr>
      <p:grpSp>
        <p:nvGrpSpPr>
          <p:cNvPr id="397" name="Google Shape;397;p17"/>
          <p:cNvGrpSpPr/>
          <p:nvPr/>
        </p:nvGrpSpPr>
        <p:grpSpPr>
          <a:xfrm>
            <a:off x="-3111091" y="-785874"/>
            <a:ext cx="13978227" cy="8475648"/>
            <a:chOff x="-3111091" y="-785874"/>
            <a:chExt cx="13978227" cy="8475648"/>
          </a:xfrm>
        </p:grpSpPr>
        <p:sp>
          <p:nvSpPr>
            <p:cNvPr id="398" name="Google Shape;398;p17"/>
            <p:cNvSpPr/>
            <p:nvPr/>
          </p:nvSpPr>
          <p:spPr>
            <a:xfrm rot="287892">
              <a:off x="-3029589"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17"/>
            <p:cNvSpPr/>
            <p:nvPr/>
          </p:nvSpPr>
          <p:spPr>
            <a:xfrm rot="-9992516">
              <a:off x="3475174" y="2466410"/>
              <a:ext cx="6918451" cy="447978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0" name="Google Shape;400;p17"/>
            <p:cNvGrpSpPr/>
            <p:nvPr/>
          </p:nvGrpSpPr>
          <p:grpSpPr>
            <a:xfrm>
              <a:off x="8314244" y="838845"/>
              <a:ext cx="520582" cy="350759"/>
              <a:chOff x="5850477" y="3901125"/>
              <a:chExt cx="127450" cy="85874"/>
            </a:xfrm>
          </p:grpSpPr>
          <p:sp>
            <p:nvSpPr>
              <p:cNvPr id="401" name="Google Shape;401;p1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1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1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1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1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1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7" name="Google Shape;407;p17"/>
            <p:cNvSpPr/>
            <p:nvPr/>
          </p:nvSpPr>
          <p:spPr>
            <a:xfrm>
              <a:off x="7679558" y="886297"/>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8" name="Google Shape;408;p17"/>
            <p:cNvGrpSpPr/>
            <p:nvPr/>
          </p:nvGrpSpPr>
          <p:grpSpPr>
            <a:xfrm>
              <a:off x="317312" y="3753461"/>
              <a:ext cx="396098" cy="729450"/>
              <a:chOff x="5887475" y="4238125"/>
              <a:chExt cx="87275" cy="160725"/>
            </a:xfrm>
          </p:grpSpPr>
          <p:sp>
            <p:nvSpPr>
              <p:cNvPr id="409" name="Google Shape;409;p1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1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1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1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1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1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15" name="Google Shape;415;p17"/>
            <p:cNvSpPr/>
            <p:nvPr/>
          </p:nvSpPr>
          <p:spPr>
            <a:xfrm>
              <a:off x="1124825" y="4579975"/>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16" name="Google Shape;416;p17"/>
            <p:cNvGrpSpPr/>
            <p:nvPr/>
          </p:nvGrpSpPr>
          <p:grpSpPr>
            <a:xfrm>
              <a:off x="7258206" y="-592228"/>
              <a:ext cx="3608930" cy="3973565"/>
              <a:chOff x="-1890669" y="-592228"/>
              <a:chExt cx="3608930" cy="3973565"/>
            </a:xfrm>
          </p:grpSpPr>
          <p:grpSp>
            <p:nvGrpSpPr>
              <p:cNvPr id="417" name="Google Shape;417;p17"/>
              <p:cNvGrpSpPr/>
              <p:nvPr/>
            </p:nvGrpSpPr>
            <p:grpSpPr>
              <a:xfrm>
                <a:off x="-1890669" y="-592228"/>
                <a:ext cx="3608930" cy="3973565"/>
                <a:chOff x="262575" y="279375"/>
                <a:chExt cx="1205750" cy="1327575"/>
              </a:xfrm>
            </p:grpSpPr>
            <p:sp>
              <p:nvSpPr>
                <p:cNvPr id="418" name="Google Shape;418;p1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1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1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1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1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23" name="Google Shape;423;p1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424" name="Google Shape;424;p17"/>
            <p:cNvGrpSpPr/>
            <p:nvPr/>
          </p:nvGrpSpPr>
          <p:grpSpPr>
            <a:xfrm flipH="1">
              <a:off x="-690135" y="1935763"/>
              <a:ext cx="3451998" cy="3989866"/>
              <a:chOff x="-2471448" y="2469163"/>
              <a:chExt cx="3451998" cy="3989866"/>
            </a:xfrm>
          </p:grpSpPr>
          <p:sp>
            <p:nvSpPr>
              <p:cNvPr id="425" name="Google Shape;425;p17"/>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17"/>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17"/>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17"/>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17"/>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17"/>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31" name="Google Shape;431;p17"/>
          <p:cNvSpPr txBox="1"/>
          <p:nvPr>
            <p:ph type="title"/>
          </p:nvPr>
        </p:nvSpPr>
        <p:spPr>
          <a:xfrm>
            <a:off x="2487675" y="3111750"/>
            <a:ext cx="4168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240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2" name="Google Shape;432;p17"/>
          <p:cNvSpPr txBox="1"/>
          <p:nvPr>
            <p:ph type="title" idx="2"/>
          </p:nvPr>
        </p:nvSpPr>
        <p:spPr>
          <a:xfrm>
            <a:off x="1751825" y="1809375"/>
            <a:ext cx="5640600" cy="1590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500"/>
              <a:buNone/>
              <a:defRPr sz="1900" b="0">
                <a:solidFill>
                  <a:schemeClr val="dk2"/>
                </a:solidFill>
                <a:latin typeface="Assistant"/>
                <a:ea typeface="Assistant"/>
                <a:cs typeface="Assistant"/>
                <a:sym typeface="Assistan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1">
  <p:cSld name="CUSTOM_1_2">
    <p:spTree>
      <p:nvGrpSpPr>
        <p:cNvPr id="433" name="Shape 433"/>
        <p:cNvGrpSpPr/>
        <p:nvPr/>
      </p:nvGrpSpPr>
      <p:grpSpPr>
        <a:xfrm>
          <a:off x="0" y="0"/>
          <a:ext cx="0" cy="0"/>
          <a:chOff x="0" y="0"/>
          <a:chExt cx="0" cy="0"/>
        </a:xfrm>
      </p:grpSpPr>
      <p:sp>
        <p:nvSpPr>
          <p:cNvPr id="434" name="Google Shape;434;p18"/>
          <p:cNvSpPr txBox="1"/>
          <p:nvPr>
            <p:ph type="title"/>
          </p:nvPr>
        </p:nvSpPr>
        <p:spPr>
          <a:xfrm>
            <a:off x="761225" y="2944211"/>
            <a:ext cx="42336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40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5" name="Google Shape;435;p18"/>
          <p:cNvSpPr txBox="1"/>
          <p:nvPr>
            <p:ph type="title" idx="2"/>
          </p:nvPr>
        </p:nvSpPr>
        <p:spPr>
          <a:xfrm>
            <a:off x="761225" y="1352175"/>
            <a:ext cx="4234200" cy="15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500" b="0">
                <a:solidFill>
                  <a:schemeClr val="dk2"/>
                </a:solidFill>
                <a:latin typeface="Assistant Medium"/>
                <a:ea typeface="Assistant Medium"/>
                <a:cs typeface="Assistant Medium"/>
                <a:sym typeface="Assistant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36" name="Google Shape;436;p18"/>
          <p:cNvGrpSpPr/>
          <p:nvPr/>
        </p:nvGrpSpPr>
        <p:grpSpPr>
          <a:xfrm>
            <a:off x="-2695316" y="-1725128"/>
            <a:ext cx="3608930" cy="3973565"/>
            <a:chOff x="-2806291" y="-592228"/>
            <a:chExt cx="3608930" cy="3973565"/>
          </a:xfrm>
        </p:grpSpPr>
        <p:grpSp>
          <p:nvGrpSpPr>
            <p:cNvPr id="437" name="Google Shape;437;p18"/>
            <p:cNvGrpSpPr/>
            <p:nvPr/>
          </p:nvGrpSpPr>
          <p:grpSpPr>
            <a:xfrm flipH="1">
              <a:off x="-773981" y="838845"/>
              <a:ext cx="520582" cy="350759"/>
              <a:chOff x="5850477" y="3901125"/>
              <a:chExt cx="127450" cy="85874"/>
            </a:xfrm>
          </p:grpSpPr>
          <p:sp>
            <p:nvSpPr>
              <p:cNvPr id="438" name="Google Shape;438;p18"/>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18"/>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18"/>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18"/>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18"/>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18"/>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4" name="Google Shape;444;p18"/>
            <p:cNvSpPr/>
            <p:nvPr/>
          </p:nvSpPr>
          <p:spPr>
            <a:xfrm flipH="1">
              <a:off x="165701" y="886297"/>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45" name="Google Shape;445;p18"/>
            <p:cNvGrpSpPr/>
            <p:nvPr/>
          </p:nvGrpSpPr>
          <p:grpSpPr>
            <a:xfrm flipH="1">
              <a:off x="-2806291" y="-592228"/>
              <a:ext cx="3608930" cy="3973565"/>
              <a:chOff x="-1890669" y="-592228"/>
              <a:chExt cx="3608930" cy="3973565"/>
            </a:xfrm>
          </p:grpSpPr>
          <p:grpSp>
            <p:nvGrpSpPr>
              <p:cNvPr id="446" name="Google Shape;446;p18"/>
              <p:cNvGrpSpPr/>
              <p:nvPr/>
            </p:nvGrpSpPr>
            <p:grpSpPr>
              <a:xfrm>
                <a:off x="-1890669" y="-592228"/>
                <a:ext cx="3608930" cy="3973565"/>
                <a:chOff x="262575" y="279375"/>
                <a:chExt cx="1205750" cy="1327575"/>
              </a:xfrm>
            </p:grpSpPr>
            <p:sp>
              <p:nvSpPr>
                <p:cNvPr id="447" name="Google Shape;447;p18"/>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18"/>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18"/>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18"/>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18"/>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2" name="Google Shape;452;p18"/>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sp>
        <p:nvSpPr>
          <p:cNvPr id="453" name="Google Shape;453;p18"/>
          <p:cNvSpPr/>
          <p:nvPr/>
        </p:nvSpPr>
        <p:spPr>
          <a:xfrm rot="-9232753">
            <a:off x="5080175" y="-2586038"/>
            <a:ext cx="6918555" cy="447974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18"/>
          <p:cNvSpPr/>
          <p:nvPr/>
        </p:nvSpPr>
        <p:spPr>
          <a:xfrm flipH="1">
            <a:off x="5701270" y="3226201"/>
            <a:ext cx="3550555" cy="1917256"/>
          </a:xfrm>
          <a:custGeom>
            <a:avLst/>
            <a:gdLst/>
            <a:ahLst/>
            <a:cxnLst/>
            <a:rect l="l" t="t" r="r" b="b"/>
            <a:pathLst>
              <a:path w="112386" h="44304" extrusionOk="0">
                <a:moveTo>
                  <a:pt x="60511" y="0"/>
                </a:moveTo>
                <a:lnTo>
                  <a:pt x="60121" y="26"/>
                </a:lnTo>
                <a:lnTo>
                  <a:pt x="59679" y="130"/>
                </a:lnTo>
                <a:lnTo>
                  <a:pt x="59185" y="260"/>
                </a:lnTo>
                <a:lnTo>
                  <a:pt x="58664" y="469"/>
                </a:lnTo>
                <a:lnTo>
                  <a:pt x="58118" y="677"/>
                </a:lnTo>
                <a:lnTo>
                  <a:pt x="57546" y="963"/>
                </a:lnTo>
                <a:lnTo>
                  <a:pt x="56999" y="1249"/>
                </a:lnTo>
                <a:lnTo>
                  <a:pt x="56635" y="1405"/>
                </a:lnTo>
                <a:lnTo>
                  <a:pt x="56141" y="1561"/>
                </a:lnTo>
                <a:lnTo>
                  <a:pt x="55542" y="1717"/>
                </a:lnTo>
                <a:lnTo>
                  <a:pt x="54814" y="1899"/>
                </a:lnTo>
                <a:lnTo>
                  <a:pt x="53097" y="2238"/>
                </a:lnTo>
                <a:lnTo>
                  <a:pt x="51146" y="2602"/>
                </a:lnTo>
                <a:lnTo>
                  <a:pt x="49091" y="2992"/>
                </a:lnTo>
                <a:lnTo>
                  <a:pt x="47062" y="3408"/>
                </a:lnTo>
                <a:lnTo>
                  <a:pt x="46099" y="3616"/>
                </a:lnTo>
                <a:lnTo>
                  <a:pt x="45189" y="3824"/>
                </a:lnTo>
                <a:lnTo>
                  <a:pt x="44356" y="4059"/>
                </a:lnTo>
                <a:lnTo>
                  <a:pt x="43602" y="4267"/>
                </a:lnTo>
                <a:lnTo>
                  <a:pt x="33482" y="7701"/>
                </a:lnTo>
                <a:lnTo>
                  <a:pt x="26146" y="10198"/>
                </a:lnTo>
                <a:lnTo>
                  <a:pt x="25781" y="10120"/>
                </a:lnTo>
                <a:lnTo>
                  <a:pt x="25391" y="10068"/>
                </a:lnTo>
                <a:lnTo>
                  <a:pt x="24871" y="10016"/>
                </a:lnTo>
                <a:lnTo>
                  <a:pt x="24247" y="9964"/>
                </a:lnTo>
                <a:lnTo>
                  <a:pt x="23570" y="9964"/>
                </a:lnTo>
                <a:lnTo>
                  <a:pt x="22868" y="9990"/>
                </a:lnTo>
                <a:lnTo>
                  <a:pt x="22139" y="10042"/>
                </a:lnTo>
                <a:lnTo>
                  <a:pt x="21385" y="10172"/>
                </a:lnTo>
                <a:lnTo>
                  <a:pt x="20552" y="10354"/>
                </a:lnTo>
                <a:lnTo>
                  <a:pt x="18940" y="10718"/>
                </a:lnTo>
                <a:lnTo>
                  <a:pt x="17691" y="11031"/>
                </a:lnTo>
                <a:lnTo>
                  <a:pt x="17197" y="11161"/>
                </a:lnTo>
                <a:lnTo>
                  <a:pt x="16624" y="11109"/>
                </a:lnTo>
                <a:lnTo>
                  <a:pt x="15818" y="11005"/>
                </a:lnTo>
                <a:lnTo>
                  <a:pt x="14777" y="10822"/>
                </a:lnTo>
                <a:lnTo>
                  <a:pt x="13580" y="10562"/>
                </a:lnTo>
                <a:lnTo>
                  <a:pt x="10771" y="9990"/>
                </a:lnTo>
                <a:lnTo>
                  <a:pt x="7779" y="9288"/>
                </a:lnTo>
                <a:lnTo>
                  <a:pt x="4865" y="8611"/>
                </a:lnTo>
                <a:lnTo>
                  <a:pt x="2368" y="8013"/>
                </a:lnTo>
                <a:lnTo>
                  <a:pt x="1" y="7441"/>
                </a:lnTo>
                <a:lnTo>
                  <a:pt x="2186" y="44304"/>
                </a:lnTo>
                <a:lnTo>
                  <a:pt x="111136" y="44304"/>
                </a:lnTo>
                <a:lnTo>
                  <a:pt x="111266" y="44044"/>
                </a:lnTo>
                <a:lnTo>
                  <a:pt x="111527" y="43289"/>
                </a:lnTo>
                <a:lnTo>
                  <a:pt x="111709" y="42795"/>
                </a:lnTo>
                <a:lnTo>
                  <a:pt x="111865" y="42222"/>
                </a:lnTo>
                <a:lnTo>
                  <a:pt x="112047" y="41598"/>
                </a:lnTo>
                <a:lnTo>
                  <a:pt x="112177" y="40948"/>
                </a:lnTo>
                <a:lnTo>
                  <a:pt x="112307" y="40297"/>
                </a:lnTo>
                <a:lnTo>
                  <a:pt x="112359" y="39647"/>
                </a:lnTo>
                <a:lnTo>
                  <a:pt x="112385" y="39335"/>
                </a:lnTo>
                <a:lnTo>
                  <a:pt x="112385" y="39023"/>
                </a:lnTo>
                <a:lnTo>
                  <a:pt x="112359" y="38736"/>
                </a:lnTo>
                <a:lnTo>
                  <a:pt x="112307" y="38450"/>
                </a:lnTo>
                <a:lnTo>
                  <a:pt x="112255" y="38164"/>
                </a:lnTo>
                <a:lnTo>
                  <a:pt x="112177" y="37930"/>
                </a:lnTo>
                <a:lnTo>
                  <a:pt x="112073" y="37696"/>
                </a:lnTo>
                <a:lnTo>
                  <a:pt x="111943" y="37488"/>
                </a:lnTo>
                <a:lnTo>
                  <a:pt x="111787" y="37280"/>
                </a:lnTo>
                <a:lnTo>
                  <a:pt x="111605" y="37124"/>
                </a:lnTo>
                <a:lnTo>
                  <a:pt x="111396" y="36993"/>
                </a:lnTo>
                <a:lnTo>
                  <a:pt x="111136" y="36889"/>
                </a:lnTo>
                <a:lnTo>
                  <a:pt x="110616" y="36655"/>
                </a:lnTo>
                <a:lnTo>
                  <a:pt x="110070" y="36395"/>
                </a:lnTo>
                <a:lnTo>
                  <a:pt x="109497" y="36083"/>
                </a:lnTo>
                <a:lnTo>
                  <a:pt x="108925" y="35719"/>
                </a:lnTo>
                <a:lnTo>
                  <a:pt x="108353" y="35329"/>
                </a:lnTo>
                <a:lnTo>
                  <a:pt x="107806" y="34938"/>
                </a:lnTo>
                <a:lnTo>
                  <a:pt x="106740" y="34106"/>
                </a:lnTo>
                <a:lnTo>
                  <a:pt x="105829" y="33325"/>
                </a:lnTo>
                <a:lnTo>
                  <a:pt x="105075" y="32675"/>
                </a:lnTo>
                <a:lnTo>
                  <a:pt x="104424" y="32077"/>
                </a:lnTo>
                <a:lnTo>
                  <a:pt x="103358" y="30282"/>
                </a:lnTo>
                <a:lnTo>
                  <a:pt x="102213" y="28435"/>
                </a:lnTo>
                <a:lnTo>
                  <a:pt x="100886" y="26301"/>
                </a:lnTo>
                <a:lnTo>
                  <a:pt x="99508" y="24116"/>
                </a:lnTo>
                <a:lnTo>
                  <a:pt x="98831" y="23128"/>
                </a:lnTo>
                <a:lnTo>
                  <a:pt x="98207" y="22191"/>
                </a:lnTo>
                <a:lnTo>
                  <a:pt x="97635" y="21411"/>
                </a:lnTo>
                <a:lnTo>
                  <a:pt x="97140" y="20760"/>
                </a:lnTo>
                <a:lnTo>
                  <a:pt x="96932" y="20526"/>
                </a:lnTo>
                <a:lnTo>
                  <a:pt x="96724" y="20318"/>
                </a:lnTo>
                <a:lnTo>
                  <a:pt x="96568" y="20188"/>
                </a:lnTo>
                <a:lnTo>
                  <a:pt x="96438" y="20110"/>
                </a:lnTo>
                <a:lnTo>
                  <a:pt x="96308" y="20032"/>
                </a:lnTo>
                <a:lnTo>
                  <a:pt x="96178" y="19928"/>
                </a:lnTo>
                <a:lnTo>
                  <a:pt x="95814" y="19642"/>
                </a:lnTo>
                <a:lnTo>
                  <a:pt x="95397" y="19225"/>
                </a:lnTo>
                <a:lnTo>
                  <a:pt x="94929" y="18731"/>
                </a:lnTo>
                <a:lnTo>
                  <a:pt x="93888" y="17560"/>
                </a:lnTo>
                <a:lnTo>
                  <a:pt x="92770" y="16234"/>
                </a:lnTo>
                <a:lnTo>
                  <a:pt x="90689" y="13684"/>
                </a:lnTo>
                <a:lnTo>
                  <a:pt x="89908" y="12774"/>
                </a:lnTo>
                <a:lnTo>
                  <a:pt x="89622" y="12461"/>
                </a:lnTo>
                <a:lnTo>
                  <a:pt x="89414" y="12253"/>
                </a:lnTo>
                <a:lnTo>
                  <a:pt x="89258" y="12149"/>
                </a:lnTo>
                <a:lnTo>
                  <a:pt x="89024" y="12071"/>
                </a:lnTo>
                <a:lnTo>
                  <a:pt x="88763" y="11993"/>
                </a:lnTo>
                <a:lnTo>
                  <a:pt x="88477" y="11967"/>
                </a:lnTo>
                <a:lnTo>
                  <a:pt x="88165" y="11941"/>
                </a:lnTo>
                <a:lnTo>
                  <a:pt x="87853" y="11915"/>
                </a:lnTo>
                <a:lnTo>
                  <a:pt x="87151" y="11941"/>
                </a:lnTo>
                <a:lnTo>
                  <a:pt x="86474" y="12019"/>
                </a:lnTo>
                <a:lnTo>
                  <a:pt x="85824" y="12097"/>
                </a:lnTo>
                <a:lnTo>
                  <a:pt x="84887" y="12253"/>
                </a:lnTo>
                <a:lnTo>
                  <a:pt x="84705" y="12253"/>
                </a:lnTo>
                <a:lnTo>
                  <a:pt x="84445" y="12227"/>
                </a:lnTo>
                <a:lnTo>
                  <a:pt x="84159" y="12149"/>
                </a:lnTo>
                <a:lnTo>
                  <a:pt x="83821" y="12045"/>
                </a:lnTo>
                <a:lnTo>
                  <a:pt x="83014" y="11733"/>
                </a:lnTo>
                <a:lnTo>
                  <a:pt x="82104" y="11343"/>
                </a:lnTo>
                <a:lnTo>
                  <a:pt x="81115" y="10901"/>
                </a:lnTo>
                <a:lnTo>
                  <a:pt x="80127" y="10406"/>
                </a:lnTo>
                <a:lnTo>
                  <a:pt x="78279" y="9496"/>
                </a:lnTo>
                <a:lnTo>
                  <a:pt x="77343" y="9027"/>
                </a:lnTo>
                <a:lnTo>
                  <a:pt x="76224" y="8429"/>
                </a:lnTo>
                <a:lnTo>
                  <a:pt x="73883" y="7128"/>
                </a:lnTo>
                <a:lnTo>
                  <a:pt x="71125" y="5567"/>
                </a:lnTo>
                <a:lnTo>
                  <a:pt x="70865" y="5463"/>
                </a:lnTo>
                <a:lnTo>
                  <a:pt x="70215" y="5255"/>
                </a:lnTo>
                <a:lnTo>
                  <a:pt x="69799" y="5125"/>
                </a:lnTo>
                <a:lnTo>
                  <a:pt x="69330" y="4995"/>
                </a:lnTo>
                <a:lnTo>
                  <a:pt x="68836" y="4891"/>
                </a:lnTo>
                <a:lnTo>
                  <a:pt x="68368" y="4813"/>
                </a:lnTo>
                <a:lnTo>
                  <a:pt x="68108" y="4761"/>
                </a:lnTo>
                <a:lnTo>
                  <a:pt x="67769" y="4657"/>
                </a:lnTo>
                <a:lnTo>
                  <a:pt x="67405" y="4501"/>
                </a:lnTo>
                <a:lnTo>
                  <a:pt x="66963" y="4293"/>
                </a:lnTo>
                <a:lnTo>
                  <a:pt x="66052" y="3798"/>
                </a:lnTo>
                <a:lnTo>
                  <a:pt x="65090" y="3252"/>
                </a:lnTo>
                <a:lnTo>
                  <a:pt x="64179" y="2732"/>
                </a:lnTo>
                <a:lnTo>
                  <a:pt x="63451" y="2264"/>
                </a:lnTo>
                <a:lnTo>
                  <a:pt x="62723" y="1795"/>
                </a:lnTo>
                <a:lnTo>
                  <a:pt x="62540" y="1535"/>
                </a:lnTo>
                <a:lnTo>
                  <a:pt x="62020" y="963"/>
                </a:lnTo>
                <a:lnTo>
                  <a:pt x="61708" y="625"/>
                </a:lnTo>
                <a:lnTo>
                  <a:pt x="61396" y="338"/>
                </a:lnTo>
                <a:lnTo>
                  <a:pt x="61084" y="130"/>
                </a:lnTo>
                <a:lnTo>
                  <a:pt x="60954" y="52"/>
                </a:lnTo>
                <a:lnTo>
                  <a:pt x="60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18"/>
          <p:cNvSpPr/>
          <p:nvPr/>
        </p:nvSpPr>
        <p:spPr>
          <a:xfrm>
            <a:off x="0" y="3678481"/>
            <a:ext cx="7749146" cy="1465025"/>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1">
  <p:cSld name="CUSTOM_14">
    <p:spTree>
      <p:nvGrpSpPr>
        <p:cNvPr id="456" name="Shape 456"/>
        <p:cNvGrpSpPr/>
        <p:nvPr/>
      </p:nvGrpSpPr>
      <p:grpSpPr>
        <a:xfrm>
          <a:off x="0" y="0"/>
          <a:ext cx="0" cy="0"/>
          <a:chOff x="0" y="0"/>
          <a:chExt cx="0" cy="0"/>
        </a:xfrm>
      </p:grpSpPr>
      <p:grpSp>
        <p:nvGrpSpPr>
          <p:cNvPr id="457" name="Google Shape;457;p19"/>
          <p:cNvGrpSpPr/>
          <p:nvPr/>
        </p:nvGrpSpPr>
        <p:grpSpPr>
          <a:xfrm flipH="1">
            <a:off x="-1780200" y="-592228"/>
            <a:ext cx="3608930" cy="3973565"/>
            <a:chOff x="-1890669" y="-592228"/>
            <a:chExt cx="3608930" cy="3973565"/>
          </a:xfrm>
        </p:grpSpPr>
        <p:grpSp>
          <p:nvGrpSpPr>
            <p:cNvPr id="458" name="Google Shape;458;p19"/>
            <p:cNvGrpSpPr/>
            <p:nvPr/>
          </p:nvGrpSpPr>
          <p:grpSpPr>
            <a:xfrm>
              <a:off x="-1890669" y="-592228"/>
              <a:ext cx="3608930" cy="3973565"/>
              <a:chOff x="262575" y="279375"/>
              <a:chExt cx="1205750" cy="1327575"/>
            </a:xfrm>
          </p:grpSpPr>
          <p:sp>
            <p:nvSpPr>
              <p:cNvPr id="459" name="Google Shape;459;p19"/>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19"/>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19"/>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19"/>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19"/>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2"/>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4" name="Google Shape;464;p19"/>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2"/>
              </a:solidFill>
              <a:prstDash val="dashDot"/>
              <a:round/>
              <a:headEnd type="none" w="med" len="med"/>
              <a:tailEnd type="none" w="med" len="med"/>
            </a:ln>
          </p:spPr>
        </p:sp>
      </p:grpSp>
      <p:grpSp>
        <p:nvGrpSpPr>
          <p:cNvPr id="465" name="Google Shape;465;p19"/>
          <p:cNvGrpSpPr/>
          <p:nvPr/>
        </p:nvGrpSpPr>
        <p:grpSpPr>
          <a:xfrm flipH="1">
            <a:off x="252110" y="838845"/>
            <a:ext cx="520582" cy="350759"/>
            <a:chOff x="5850477" y="3901125"/>
            <a:chExt cx="127450" cy="85874"/>
          </a:xfrm>
        </p:grpSpPr>
        <p:sp>
          <p:nvSpPr>
            <p:cNvPr id="466" name="Google Shape;466;p1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1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1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1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1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1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2" name="Google Shape;472;p19"/>
          <p:cNvSpPr/>
          <p:nvPr/>
        </p:nvSpPr>
        <p:spPr>
          <a:xfrm flipH="1">
            <a:off x="1191792" y="886297"/>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19"/>
          <p:cNvSpPr txBox="1"/>
          <p:nvPr>
            <p:ph type="title"/>
          </p:nvPr>
        </p:nvSpPr>
        <p:spPr>
          <a:xfrm>
            <a:off x="4261800" y="438155"/>
            <a:ext cx="4168800" cy="10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solidFill>
                  <a:schemeClr val="accent6"/>
                </a:solidFill>
              </a:defRPr>
            </a:lvl1pPr>
            <a:lvl2pPr lvl="1" rtl="0">
              <a:spcBef>
                <a:spcPts val="0"/>
              </a:spcBef>
              <a:spcAft>
                <a:spcPts val="0"/>
              </a:spcAft>
              <a:buSzPts val="3500"/>
              <a:buNone/>
              <a:defRPr>
                <a:latin typeface="Nunito"/>
                <a:ea typeface="Nunito"/>
                <a:cs typeface="Nunito"/>
                <a:sym typeface="Nunito"/>
              </a:defRPr>
            </a:lvl2pPr>
            <a:lvl3pPr lvl="2" rtl="0">
              <a:spcBef>
                <a:spcPts val="0"/>
              </a:spcBef>
              <a:spcAft>
                <a:spcPts val="0"/>
              </a:spcAft>
              <a:buSzPts val="3500"/>
              <a:buNone/>
              <a:defRPr>
                <a:latin typeface="Nunito"/>
                <a:ea typeface="Nunito"/>
                <a:cs typeface="Nunito"/>
                <a:sym typeface="Nunito"/>
              </a:defRPr>
            </a:lvl3pPr>
            <a:lvl4pPr lvl="3" rtl="0">
              <a:spcBef>
                <a:spcPts val="0"/>
              </a:spcBef>
              <a:spcAft>
                <a:spcPts val="0"/>
              </a:spcAft>
              <a:buSzPts val="3500"/>
              <a:buNone/>
              <a:defRPr>
                <a:latin typeface="Nunito"/>
                <a:ea typeface="Nunito"/>
                <a:cs typeface="Nunito"/>
                <a:sym typeface="Nunito"/>
              </a:defRPr>
            </a:lvl4pPr>
            <a:lvl5pPr lvl="4" rtl="0">
              <a:spcBef>
                <a:spcPts val="0"/>
              </a:spcBef>
              <a:spcAft>
                <a:spcPts val="0"/>
              </a:spcAft>
              <a:buSzPts val="3500"/>
              <a:buNone/>
              <a:defRPr>
                <a:latin typeface="Nunito"/>
                <a:ea typeface="Nunito"/>
                <a:cs typeface="Nunito"/>
                <a:sym typeface="Nunito"/>
              </a:defRPr>
            </a:lvl5pPr>
            <a:lvl6pPr lvl="5" rtl="0">
              <a:spcBef>
                <a:spcPts val="0"/>
              </a:spcBef>
              <a:spcAft>
                <a:spcPts val="0"/>
              </a:spcAft>
              <a:buSzPts val="3500"/>
              <a:buNone/>
              <a:defRPr>
                <a:latin typeface="Nunito"/>
                <a:ea typeface="Nunito"/>
                <a:cs typeface="Nunito"/>
                <a:sym typeface="Nunito"/>
              </a:defRPr>
            </a:lvl6pPr>
            <a:lvl7pPr lvl="6" rtl="0">
              <a:spcBef>
                <a:spcPts val="0"/>
              </a:spcBef>
              <a:spcAft>
                <a:spcPts val="0"/>
              </a:spcAft>
              <a:buSzPts val="3500"/>
              <a:buNone/>
              <a:defRPr>
                <a:latin typeface="Nunito"/>
                <a:ea typeface="Nunito"/>
                <a:cs typeface="Nunito"/>
                <a:sym typeface="Nunito"/>
              </a:defRPr>
            </a:lvl7pPr>
            <a:lvl8pPr lvl="7" rtl="0">
              <a:spcBef>
                <a:spcPts val="0"/>
              </a:spcBef>
              <a:spcAft>
                <a:spcPts val="0"/>
              </a:spcAft>
              <a:buSzPts val="3500"/>
              <a:buNone/>
              <a:defRPr>
                <a:latin typeface="Nunito"/>
                <a:ea typeface="Nunito"/>
                <a:cs typeface="Nunito"/>
                <a:sym typeface="Nunito"/>
              </a:defRPr>
            </a:lvl8pPr>
            <a:lvl9pPr lvl="8" rtl="0">
              <a:spcBef>
                <a:spcPts val="0"/>
              </a:spcBef>
              <a:spcAft>
                <a:spcPts val="0"/>
              </a:spcAft>
              <a:buSzPts val="3500"/>
              <a:buNone/>
              <a:defRPr>
                <a:latin typeface="Nunito"/>
                <a:ea typeface="Nunito"/>
                <a:cs typeface="Nunito"/>
                <a:sym typeface="Nunit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CUSTOM_4">
    <p:spTree>
      <p:nvGrpSpPr>
        <p:cNvPr id="474" name="Shape 474"/>
        <p:cNvGrpSpPr/>
        <p:nvPr/>
      </p:nvGrpSpPr>
      <p:grpSpPr>
        <a:xfrm>
          <a:off x="0" y="0"/>
          <a:ext cx="0" cy="0"/>
          <a:chOff x="0" y="0"/>
          <a:chExt cx="0" cy="0"/>
        </a:xfrm>
      </p:grpSpPr>
      <p:grpSp>
        <p:nvGrpSpPr>
          <p:cNvPr id="475" name="Google Shape;475;p20"/>
          <p:cNvGrpSpPr/>
          <p:nvPr/>
        </p:nvGrpSpPr>
        <p:grpSpPr>
          <a:xfrm>
            <a:off x="-1567387" y="-1940025"/>
            <a:ext cx="13400538" cy="7633056"/>
            <a:chOff x="-1567387" y="-1940025"/>
            <a:chExt cx="13400538" cy="7633056"/>
          </a:xfrm>
        </p:grpSpPr>
        <p:grpSp>
          <p:nvGrpSpPr>
            <p:cNvPr id="476" name="Google Shape;476;p20"/>
            <p:cNvGrpSpPr/>
            <p:nvPr/>
          </p:nvGrpSpPr>
          <p:grpSpPr>
            <a:xfrm rot="10800000">
              <a:off x="-1567387" y="-1940025"/>
              <a:ext cx="4020585" cy="3545433"/>
              <a:chOff x="-2417677" y="2452996"/>
              <a:chExt cx="5416388" cy="4776280"/>
            </a:xfrm>
          </p:grpSpPr>
          <p:grpSp>
            <p:nvGrpSpPr>
              <p:cNvPr id="477" name="Google Shape;477;p20"/>
              <p:cNvGrpSpPr/>
              <p:nvPr/>
            </p:nvGrpSpPr>
            <p:grpSpPr>
              <a:xfrm>
                <a:off x="415116" y="4353695"/>
                <a:ext cx="451070" cy="303924"/>
                <a:chOff x="5850477" y="3901125"/>
                <a:chExt cx="127450" cy="85874"/>
              </a:xfrm>
            </p:grpSpPr>
            <p:sp>
              <p:nvSpPr>
                <p:cNvPr id="478" name="Google Shape;478;p20"/>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0"/>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20"/>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20"/>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20"/>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20"/>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4" name="Google Shape;484;p20"/>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85" name="Google Shape;485;p20"/>
              <p:cNvGrpSpPr/>
              <p:nvPr/>
            </p:nvGrpSpPr>
            <p:grpSpPr>
              <a:xfrm>
                <a:off x="-2417677" y="2452996"/>
                <a:ext cx="5416388" cy="4776280"/>
                <a:chOff x="3141775" y="2797950"/>
                <a:chExt cx="2059150" cy="1815800"/>
              </a:xfrm>
            </p:grpSpPr>
            <p:sp>
              <p:nvSpPr>
                <p:cNvPr id="486" name="Google Shape;486;p20"/>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20"/>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20"/>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20"/>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20"/>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20"/>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20"/>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20"/>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20"/>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95" name="Google Shape;495;p20"/>
            <p:cNvSpPr/>
            <p:nvPr/>
          </p:nvSpPr>
          <p:spPr>
            <a:xfrm rot="-9900105">
              <a:off x="7380690" y="-662896"/>
              <a:ext cx="3312080" cy="194513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6" name="Google Shape;496;p20"/>
            <p:cNvGrpSpPr/>
            <p:nvPr/>
          </p:nvGrpSpPr>
          <p:grpSpPr>
            <a:xfrm>
              <a:off x="8171500" y="2487362"/>
              <a:ext cx="3661651" cy="3205669"/>
              <a:chOff x="1057550" y="3474725"/>
              <a:chExt cx="1831100" cy="1603075"/>
            </a:xfrm>
          </p:grpSpPr>
          <p:sp>
            <p:nvSpPr>
              <p:cNvPr id="497" name="Google Shape;497;p20"/>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20"/>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20"/>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20"/>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20"/>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20"/>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20"/>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20"/>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05" name="Google Shape;505;p20"/>
          <p:cNvSpPr txBox="1"/>
          <p:nvPr>
            <p:ph type="title"/>
          </p:nvPr>
        </p:nvSpPr>
        <p:spPr>
          <a:xfrm>
            <a:off x="4248200" y="1177913"/>
            <a:ext cx="3732000" cy="16467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4200"/>
              <a:buNone/>
              <a:defRPr>
                <a:solidFill>
                  <a:schemeClr val="accent6"/>
                </a:solidFill>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p:txBody>
      </p:sp>
      <p:sp>
        <p:nvSpPr>
          <p:cNvPr id="506" name="Google Shape;506;p20"/>
          <p:cNvSpPr txBox="1"/>
          <p:nvPr>
            <p:ph type="subTitle" idx="1"/>
          </p:nvPr>
        </p:nvSpPr>
        <p:spPr>
          <a:xfrm>
            <a:off x="4808725" y="2836100"/>
            <a:ext cx="3171600" cy="112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2295150" y="1863498"/>
            <a:ext cx="4553700" cy="19461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7000" b="1">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type="subTitle" idx="1"/>
          </p:nvPr>
        </p:nvSpPr>
        <p:spPr>
          <a:xfrm>
            <a:off x="2562900" y="3751396"/>
            <a:ext cx="4018200" cy="522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
          <p:cNvSpPr txBox="1"/>
          <p:nvPr>
            <p:ph type="title" idx="2" hasCustomPrompt="1"/>
          </p:nvPr>
        </p:nvSpPr>
        <p:spPr>
          <a:xfrm>
            <a:off x="3408000" y="1008450"/>
            <a:ext cx="2328000" cy="77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15" name="Google Shape;15;p3"/>
          <p:cNvGrpSpPr/>
          <p:nvPr/>
        </p:nvGrpSpPr>
        <p:grpSpPr>
          <a:xfrm>
            <a:off x="-2711292" y="-592228"/>
            <a:ext cx="13355634" cy="7734619"/>
            <a:chOff x="-2711292" y="-592228"/>
            <a:chExt cx="13355634" cy="7734619"/>
          </a:xfrm>
        </p:grpSpPr>
        <p:grpSp>
          <p:nvGrpSpPr>
            <p:cNvPr id="16" name="Google Shape;16;p3"/>
            <p:cNvGrpSpPr/>
            <p:nvPr/>
          </p:nvGrpSpPr>
          <p:grpSpPr>
            <a:xfrm>
              <a:off x="-2711292" y="-592228"/>
              <a:ext cx="13355634" cy="7734619"/>
              <a:chOff x="-2711292" y="-592228"/>
              <a:chExt cx="13355634" cy="7734619"/>
            </a:xfrm>
          </p:grpSpPr>
          <p:grpSp>
            <p:nvGrpSpPr>
              <p:cNvPr id="17" name="Google Shape;17;p3"/>
              <p:cNvGrpSpPr/>
              <p:nvPr/>
            </p:nvGrpSpPr>
            <p:grpSpPr>
              <a:xfrm>
                <a:off x="135932" y="273058"/>
                <a:ext cx="588410" cy="612415"/>
                <a:chOff x="5829325" y="3901125"/>
                <a:chExt cx="202050" cy="210300"/>
              </a:xfrm>
            </p:grpSpPr>
            <p:sp>
              <p:nvSpPr>
                <p:cNvPr id="18" name="Google Shape;18;p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3"/>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3"/>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3"/>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3"/>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 name="Google Shape;24;p3"/>
              <p:cNvGrpSpPr/>
              <p:nvPr/>
            </p:nvGrpSpPr>
            <p:grpSpPr>
              <a:xfrm>
                <a:off x="-2711292" y="-592228"/>
                <a:ext cx="13355634" cy="7734619"/>
                <a:chOff x="-2711292" y="-592228"/>
                <a:chExt cx="13355634" cy="7734619"/>
              </a:xfrm>
            </p:grpSpPr>
            <p:sp>
              <p:nvSpPr>
                <p:cNvPr id="25" name="Google Shape;25;p3"/>
                <p:cNvSpPr/>
                <p:nvPr/>
              </p:nvSpPr>
              <p:spPr>
                <a:xfrm>
                  <a:off x="6351275" y="661674"/>
                  <a:ext cx="2204149" cy="10594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 name="Google Shape;26;p3"/>
                <p:cNvGrpSpPr/>
                <p:nvPr/>
              </p:nvGrpSpPr>
              <p:grpSpPr>
                <a:xfrm>
                  <a:off x="6626160" y="2718224"/>
                  <a:ext cx="4018183" cy="4424167"/>
                  <a:chOff x="-1890669" y="-592228"/>
                  <a:chExt cx="3608930" cy="3973565"/>
                </a:xfrm>
              </p:grpSpPr>
              <p:grpSp>
                <p:nvGrpSpPr>
                  <p:cNvPr id="27" name="Google Shape;27;p3"/>
                  <p:cNvGrpSpPr/>
                  <p:nvPr/>
                </p:nvGrpSpPr>
                <p:grpSpPr>
                  <a:xfrm>
                    <a:off x="-1890669" y="-592228"/>
                    <a:ext cx="3608930" cy="3973565"/>
                    <a:chOff x="262575" y="279375"/>
                    <a:chExt cx="1205750" cy="1327575"/>
                  </a:xfrm>
                </p:grpSpPr>
                <p:sp>
                  <p:nvSpPr>
                    <p:cNvPr id="28" name="Google Shape;28;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 name="Google Shape;33;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34" name="Google Shape;34;p3"/>
                <p:cNvSpPr/>
                <p:nvPr/>
              </p:nvSpPr>
              <p:spPr>
                <a:xfrm rot="619122">
                  <a:off x="-2496702" y="35777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 name="Google Shape;35;p3"/>
                <p:cNvGrpSpPr/>
                <p:nvPr/>
              </p:nvGrpSpPr>
              <p:grpSpPr>
                <a:xfrm>
                  <a:off x="-1890669" y="-592228"/>
                  <a:ext cx="3608930" cy="3973565"/>
                  <a:chOff x="-1890669" y="-592228"/>
                  <a:chExt cx="3608930" cy="3973565"/>
                </a:xfrm>
              </p:grpSpPr>
              <p:grpSp>
                <p:nvGrpSpPr>
                  <p:cNvPr id="36" name="Google Shape;36;p3"/>
                  <p:cNvGrpSpPr/>
                  <p:nvPr/>
                </p:nvGrpSpPr>
                <p:grpSpPr>
                  <a:xfrm>
                    <a:off x="-1890669" y="-592228"/>
                    <a:ext cx="3608930" cy="3973565"/>
                    <a:chOff x="262575" y="279375"/>
                    <a:chExt cx="1205750" cy="1327575"/>
                  </a:xfrm>
                </p:grpSpPr>
                <p:sp>
                  <p:nvSpPr>
                    <p:cNvPr id="37" name="Google Shape;37;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2" name="Google Shape;42;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43" name="Google Shape;43;p3"/>
                <p:cNvSpPr/>
                <p:nvPr/>
              </p:nvSpPr>
              <p:spPr>
                <a:xfrm>
                  <a:off x="713400" y="1725132"/>
                  <a:ext cx="1004838" cy="483019"/>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4" name="Google Shape;44;p3"/>
            <p:cNvSpPr/>
            <p:nvPr/>
          </p:nvSpPr>
          <p:spPr>
            <a:xfrm>
              <a:off x="8248991"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13">
    <p:spTree>
      <p:nvGrpSpPr>
        <p:cNvPr id="507" name="Shape 507"/>
        <p:cNvGrpSpPr/>
        <p:nvPr/>
      </p:nvGrpSpPr>
      <p:grpSpPr>
        <a:xfrm>
          <a:off x="0" y="0"/>
          <a:ext cx="0" cy="0"/>
          <a:chOff x="0" y="0"/>
          <a:chExt cx="0" cy="0"/>
        </a:xfrm>
      </p:grpSpPr>
      <p:grpSp>
        <p:nvGrpSpPr>
          <p:cNvPr id="508" name="Google Shape;508;p21"/>
          <p:cNvGrpSpPr/>
          <p:nvPr/>
        </p:nvGrpSpPr>
        <p:grpSpPr>
          <a:xfrm>
            <a:off x="-4470013" y="-661145"/>
            <a:ext cx="15512646" cy="7395473"/>
            <a:chOff x="-4470013" y="-661145"/>
            <a:chExt cx="15512646" cy="7395473"/>
          </a:xfrm>
        </p:grpSpPr>
        <p:sp>
          <p:nvSpPr>
            <p:cNvPr id="509" name="Google Shape;509;p21"/>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0" name="Google Shape;510;p21"/>
            <p:cNvGrpSpPr/>
            <p:nvPr/>
          </p:nvGrpSpPr>
          <p:grpSpPr>
            <a:xfrm>
              <a:off x="7038990" y="4015723"/>
              <a:ext cx="2795340" cy="1885492"/>
              <a:chOff x="965100" y="1428788"/>
              <a:chExt cx="1354200" cy="913425"/>
            </a:xfrm>
          </p:grpSpPr>
          <p:sp>
            <p:nvSpPr>
              <p:cNvPr id="511" name="Google Shape;511;p21"/>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21"/>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21"/>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21"/>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21"/>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16" name="Google Shape;516;p21"/>
            <p:cNvGrpSpPr/>
            <p:nvPr/>
          </p:nvGrpSpPr>
          <p:grpSpPr>
            <a:xfrm>
              <a:off x="-2865847" y="-394875"/>
              <a:ext cx="4020585" cy="3545433"/>
              <a:chOff x="-2417677" y="2452996"/>
              <a:chExt cx="5416388" cy="4776280"/>
            </a:xfrm>
          </p:grpSpPr>
          <p:grpSp>
            <p:nvGrpSpPr>
              <p:cNvPr id="517" name="Google Shape;517;p21"/>
              <p:cNvGrpSpPr/>
              <p:nvPr/>
            </p:nvGrpSpPr>
            <p:grpSpPr>
              <a:xfrm>
                <a:off x="415116" y="4353695"/>
                <a:ext cx="451070" cy="303924"/>
                <a:chOff x="5850477" y="3901125"/>
                <a:chExt cx="127450" cy="85874"/>
              </a:xfrm>
            </p:grpSpPr>
            <p:sp>
              <p:nvSpPr>
                <p:cNvPr id="518" name="Google Shape;518;p21"/>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21"/>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21"/>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1"/>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1"/>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1"/>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4" name="Google Shape;524;p21"/>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5" name="Google Shape;525;p21"/>
              <p:cNvGrpSpPr/>
              <p:nvPr/>
            </p:nvGrpSpPr>
            <p:grpSpPr>
              <a:xfrm>
                <a:off x="-2417677" y="2452996"/>
                <a:ext cx="5416388" cy="4776280"/>
                <a:chOff x="3141775" y="2797950"/>
                <a:chExt cx="2059150" cy="1815800"/>
              </a:xfrm>
            </p:grpSpPr>
            <p:sp>
              <p:nvSpPr>
                <p:cNvPr id="526" name="Google Shape;526;p21"/>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21"/>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21"/>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21"/>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21"/>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21"/>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21"/>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21"/>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21"/>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35" name="Google Shape;535;p21"/>
            <p:cNvSpPr/>
            <p:nvPr/>
          </p:nvSpPr>
          <p:spPr>
            <a:xfrm rot="10620205">
              <a:off x="7501851" y="-5700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36" name="Google Shape;536;p21"/>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9pPr>
          </a:lstStyle>
          <a:p/>
        </p:txBody>
      </p:sp>
      <p:sp>
        <p:nvSpPr>
          <p:cNvPr id="537" name="Google Shape;537;p21"/>
          <p:cNvSpPr txBox="1"/>
          <p:nvPr>
            <p:ph type="subTitle" idx="1"/>
          </p:nvPr>
        </p:nvSpPr>
        <p:spPr>
          <a:xfrm>
            <a:off x="3515400" y="2152975"/>
            <a:ext cx="4915200" cy="23268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Clr>
                <a:schemeClr val="accent6"/>
              </a:buClr>
              <a:buSzPts val="12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538" name="Google Shape;538;p21"/>
          <p:cNvSpPr txBox="1"/>
          <p:nvPr>
            <p:ph type="title" idx="2"/>
          </p:nvPr>
        </p:nvSpPr>
        <p:spPr>
          <a:xfrm>
            <a:off x="3515405" y="1758475"/>
            <a:ext cx="4512900" cy="394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539" name="Shape 539"/>
        <p:cNvGrpSpPr/>
        <p:nvPr/>
      </p:nvGrpSpPr>
      <p:grpSpPr>
        <a:xfrm>
          <a:off x="0" y="0"/>
          <a:ext cx="0" cy="0"/>
          <a:chOff x="0" y="0"/>
          <a:chExt cx="0" cy="0"/>
        </a:xfrm>
      </p:grpSpPr>
      <p:grpSp>
        <p:nvGrpSpPr>
          <p:cNvPr id="540" name="Google Shape;540;p22"/>
          <p:cNvGrpSpPr/>
          <p:nvPr/>
        </p:nvGrpSpPr>
        <p:grpSpPr>
          <a:xfrm>
            <a:off x="-5300489" y="2371994"/>
            <a:ext cx="8937090" cy="5454881"/>
            <a:chOff x="-5300489" y="2371994"/>
            <a:chExt cx="8937090" cy="5454881"/>
          </a:xfrm>
        </p:grpSpPr>
        <p:sp>
          <p:nvSpPr>
            <p:cNvPr id="541" name="Google Shape;541;p22"/>
            <p:cNvSpPr/>
            <p:nvPr/>
          </p:nvSpPr>
          <p:spPr>
            <a:xfrm rot="1091617">
              <a:off x="-5100947" y="3914836"/>
              <a:ext cx="8538006" cy="264525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2" name="Google Shape;542;p22"/>
            <p:cNvGrpSpPr/>
            <p:nvPr/>
          </p:nvGrpSpPr>
          <p:grpSpPr>
            <a:xfrm rot="5005473">
              <a:off x="-2620330" y="2799333"/>
              <a:ext cx="4020492" cy="3545351"/>
              <a:chOff x="-2417677" y="2452996"/>
              <a:chExt cx="5416388" cy="4776280"/>
            </a:xfrm>
          </p:grpSpPr>
          <p:grpSp>
            <p:nvGrpSpPr>
              <p:cNvPr id="543" name="Google Shape;543;p22"/>
              <p:cNvGrpSpPr/>
              <p:nvPr/>
            </p:nvGrpSpPr>
            <p:grpSpPr>
              <a:xfrm>
                <a:off x="415116" y="4353695"/>
                <a:ext cx="451070" cy="303924"/>
                <a:chOff x="5850477" y="3901125"/>
                <a:chExt cx="127450" cy="85874"/>
              </a:xfrm>
            </p:grpSpPr>
            <p:sp>
              <p:nvSpPr>
                <p:cNvPr id="544" name="Google Shape;544;p22"/>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22"/>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22"/>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22"/>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22"/>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22"/>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0" name="Google Shape;550;p22"/>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51" name="Google Shape;551;p22"/>
              <p:cNvGrpSpPr/>
              <p:nvPr/>
            </p:nvGrpSpPr>
            <p:grpSpPr>
              <a:xfrm>
                <a:off x="-2417677" y="2452996"/>
                <a:ext cx="5416388" cy="4776280"/>
                <a:chOff x="3141775" y="2797950"/>
                <a:chExt cx="2059150" cy="1815800"/>
              </a:xfrm>
            </p:grpSpPr>
            <p:sp>
              <p:nvSpPr>
                <p:cNvPr id="552" name="Google Shape;552;p2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2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2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2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2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2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2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2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2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561" name="Google Shape;561;p22"/>
          <p:cNvSpPr txBox="1"/>
          <p:nvPr>
            <p:ph type="title"/>
          </p:nvPr>
        </p:nvSpPr>
        <p:spPr>
          <a:xfrm>
            <a:off x="1123400" y="1863498"/>
            <a:ext cx="4553700" cy="19461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SzPts val="3600"/>
              <a:buNone/>
              <a:defRPr sz="7000" b="1">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562" name="Google Shape;562;p22"/>
          <p:cNvSpPr txBox="1"/>
          <p:nvPr>
            <p:ph type="subTitle" idx="1"/>
          </p:nvPr>
        </p:nvSpPr>
        <p:spPr>
          <a:xfrm>
            <a:off x="1123400" y="3751396"/>
            <a:ext cx="4018200" cy="52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3" name="Google Shape;563;p22"/>
          <p:cNvSpPr txBox="1"/>
          <p:nvPr>
            <p:ph type="title" idx="2" hasCustomPrompt="1"/>
          </p:nvPr>
        </p:nvSpPr>
        <p:spPr>
          <a:xfrm>
            <a:off x="1123400" y="1008450"/>
            <a:ext cx="2328000" cy="772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8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564" name="Shape 564"/>
        <p:cNvGrpSpPr/>
        <p:nvPr/>
      </p:nvGrpSpPr>
      <p:grpSpPr>
        <a:xfrm>
          <a:off x="0" y="0"/>
          <a:ext cx="0" cy="0"/>
          <a:chOff x="0" y="0"/>
          <a:chExt cx="0" cy="0"/>
        </a:xfrm>
      </p:grpSpPr>
      <p:sp>
        <p:nvSpPr>
          <p:cNvPr id="565" name="Google Shape;565;p23"/>
          <p:cNvSpPr/>
          <p:nvPr/>
        </p:nvSpPr>
        <p:spPr>
          <a:xfrm rot="1091617">
            <a:off x="-4223272" y="-1132514"/>
            <a:ext cx="8538006" cy="264525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6" name="Google Shape;566;p23"/>
          <p:cNvGrpSpPr/>
          <p:nvPr/>
        </p:nvGrpSpPr>
        <p:grpSpPr>
          <a:xfrm rot="5005473">
            <a:off x="7698270" y="-2040042"/>
            <a:ext cx="4020492" cy="3545351"/>
            <a:chOff x="-2417677" y="2452996"/>
            <a:chExt cx="5416388" cy="4776280"/>
          </a:xfrm>
        </p:grpSpPr>
        <p:grpSp>
          <p:nvGrpSpPr>
            <p:cNvPr id="567" name="Google Shape;567;p23"/>
            <p:cNvGrpSpPr/>
            <p:nvPr/>
          </p:nvGrpSpPr>
          <p:grpSpPr>
            <a:xfrm>
              <a:off x="415116" y="4353695"/>
              <a:ext cx="451070" cy="303924"/>
              <a:chOff x="5850477" y="3901125"/>
              <a:chExt cx="127450" cy="85874"/>
            </a:xfrm>
          </p:grpSpPr>
          <p:sp>
            <p:nvSpPr>
              <p:cNvPr id="568" name="Google Shape;568;p2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2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2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2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2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2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4" name="Google Shape;574;p2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5" name="Google Shape;575;p23"/>
            <p:cNvGrpSpPr/>
            <p:nvPr/>
          </p:nvGrpSpPr>
          <p:grpSpPr>
            <a:xfrm>
              <a:off x="-2417677" y="2452996"/>
              <a:ext cx="5416388" cy="4776280"/>
              <a:chOff x="3141775" y="2797950"/>
              <a:chExt cx="2059150" cy="1815800"/>
            </a:xfrm>
          </p:grpSpPr>
          <p:sp>
            <p:nvSpPr>
              <p:cNvPr id="576" name="Google Shape;576;p2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2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2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2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2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2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2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2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2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85" name="Google Shape;585;p23"/>
          <p:cNvSpPr txBox="1"/>
          <p:nvPr>
            <p:ph type="title"/>
          </p:nvPr>
        </p:nvSpPr>
        <p:spPr>
          <a:xfrm>
            <a:off x="765913" y="1464952"/>
            <a:ext cx="5969400" cy="19461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7000" b="1">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586" name="Google Shape;586;p23"/>
          <p:cNvSpPr txBox="1"/>
          <p:nvPr>
            <p:ph type="subTitle" idx="1"/>
          </p:nvPr>
        </p:nvSpPr>
        <p:spPr>
          <a:xfrm>
            <a:off x="2717113" y="3312848"/>
            <a:ext cx="40182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7" name="Google Shape;587;p23"/>
          <p:cNvSpPr txBox="1"/>
          <p:nvPr>
            <p:ph type="title" idx="2" hasCustomPrompt="1"/>
          </p:nvPr>
        </p:nvSpPr>
        <p:spPr>
          <a:xfrm>
            <a:off x="6749688" y="2185650"/>
            <a:ext cx="1628400" cy="77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8" name="Google Shape;588;p23"/>
          <p:cNvSpPr/>
          <p:nvPr/>
        </p:nvSpPr>
        <p:spPr>
          <a:xfrm flipH="1">
            <a:off x="-173" y="4211875"/>
            <a:ext cx="9251997" cy="942061"/>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589" name="Shape 589"/>
        <p:cNvGrpSpPr/>
        <p:nvPr/>
      </p:nvGrpSpPr>
      <p:grpSpPr>
        <a:xfrm>
          <a:off x="0" y="0"/>
          <a:ext cx="0" cy="0"/>
          <a:chOff x="0" y="0"/>
          <a:chExt cx="0" cy="0"/>
        </a:xfrm>
      </p:grpSpPr>
      <p:sp>
        <p:nvSpPr>
          <p:cNvPr id="590" name="Google Shape;590;p24"/>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9pPr>
          </a:lstStyle>
          <a:p/>
        </p:txBody>
      </p:sp>
      <p:grpSp>
        <p:nvGrpSpPr>
          <p:cNvPr id="591" name="Google Shape;591;p24"/>
          <p:cNvGrpSpPr/>
          <p:nvPr/>
        </p:nvGrpSpPr>
        <p:grpSpPr>
          <a:xfrm>
            <a:off x="-1614447" y="-668745"/>
            <a:ext cx="12693753" cy="6889485"/>
            <a:chOff x="-1614447" y="-668745"/>
            <a:chExt cx="12693753" cy="6889485"/>
          </a:xfrm>
        </p:grpSpPr>
        <p:grpSp>
          <p:nvGrpSpPr>
            <p:cNvPr id="592" name="Google Shape;592;p24"/>
            <p:cNvGrpSpPr/>
            <p:nvPr/>
          </p:nvGrpSpPr>
          <p:grpSpPr>
            <a:xfrm>
              <a:off x="-1614447" y="4335248"/>
              <a:ext cx="2795340" cy="1885492"/>
              <a:chOff x="965100" y="1428788"/>
              <a:chExt cx="1354200" cy="913425"/>
            </a:xfrm>
          </p:grpSpPr>
          <p:sp>
            <p:nvSpPr>
              <p:cNvPr id="593" name="Google Shape;593;p2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2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2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2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2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8" name="Google Shape;598;p2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2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600" name="Shape 600"/>
        <p:cNvGrpSpPr/>
        <p:nvPr/>
      </p:nvGrpSpPr>
      <p:grpSpPr>
        <a:xfrm>
          <a:off x="0" y="0"/>
          <a:ext cx="0" cy="0"/>
          <a:chOff x="0" y="0"/>
          <a:chExt cx="0" cy="0"/>
        </a:xfrm>
      </p:grpSpPr>
      <p:grpSp>
        <p:nvGrpSpPr>
          <p:cNvPr id="601" name="Google Shape;601;p25"/>
          <p:cNvGrpSpPr/>
          <p:nvPr/>
        </p:nvGrpSpPr>
        <p:grpSpPr>
          <a:xfrm>
            <a:off x="-2079446" y="-933875"/>
            <a:ext cx="15310402" cy="6887379"/>
            <a:chOff x="-2079446" y="-933875"/>
            <a:chExt cx="15310402" cy="6887379"/>
          </a:xfrm>
        </p:grpSpPr>
        <p:sp>
          <p:nvSpPr>
            <p:cNvPr id="602" name="Google Shape;602;p25"/>
            <p:cNvSpPr/>
            <p:nvPr/>
          </p:nvSpPr>
          <p:spPr>
            <a:xfrm>
              <a:off x="7662752" y="-886302"/>
              <a:ext cx="5568204" cy="172514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25"/>
            <p:cNvSpPr/>
            <p:nvPr/>
          </p:nvSpPr>
          <p:spPr>
            <a:xfrm rot="549606">
              <a:off x="-1965592" y="4109491"/>
              <a:ext cx="2656640" cy="164303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4" name="Google Shape;604;p25"/>
            <p:cNvGrpSpPr/>
            <p:nvPr/>
          </p:nvGrpSpPr>
          <p:grpSpPr>
            <a:xfrm>
              <a:off x="7174128" y="-933875"/>
              <a:ext cx="4020585" cy="3545433"/>
              <a:chOff x="-2417677" y="2452996"/>
              <a:chExt cx="5416388" cy="4776280"/>
            </a:xfrm>
          </p:grpSpPr>
          <p:grpSp>
            <p:nvGrpSpPr>
              <p:cNvPr id="605" name="Google Shape;605;p25"/>
              <p:cNvGrpSpPr/>
              <p:nvPr/>
            </p:nvGrpSpPr>
            <p:grpSpPr>
              <a:xfrm>
                <a:off x="415116" y="4353695"/>
                <a:ext cx="451070" cy="303924"/>
                <a:chOff x="5850477" y="3901125"/>
                <a:chExt cx="127450" cy="85874"/>
              </a:xfrm>
            </p:grpSpPr>
            <p:sp>
              <p:nvSpPr>
                <p:cNvPr id="606" name="Google Shape;606;p2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2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2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2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2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2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2" name="Google Shape;612;p25"/>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3" name="Google Shape;613;p25"/>
              <p:cNvGrpSpPr/>
              <p:nvPr/>
            </p:nvGrpSpPr>
            <p:grpSpPr>
              <a:xfrm>
                <a:off x="-2417677" y="2452996"/>
                <a:ext cx="5416388" cy="4776280"/>
                <a:chOff x="3141775" y="2797950"/>
                <a:chExt cx="2059150" cy="1815800"/>
              </a:xfrm>
            </p:grpSpPr>
            <p:sp>
              <p:nvSpPr>
                <p:cNvPr id="614" name="Google Shape;614;p25"/>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25"/>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25"/>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25"/>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25"/>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25"/>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25"/>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25"/>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25"/>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23" name="Google Shape;623;p25"/>
            <p:cNvSpPr/>
            <p:nvPr/>
          </p:nvSpPr>
          <p:spPr>
            <a:xfrm rot="-10626316">
              <a:off x="7869340" y="3982991"/>
              <a:ext cx="2005877" cy="1178022"/>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4" name="Google Shape;624;p25"/>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1_1">
    <p:spTree>
      <p:nvGrpSpPr>
        <p:cNvPr id="625" name="Shape 625"/>
        <p:cNvGrpSpPr/>
        <p:nvPr/>
      </p:nvGrpSpPr>
      <p:grpSpPr>
        <a:xfrm>
          <a:off x="0" y="0"/>
          <a:ext cx="0" cy="0"/>
          <a:chOff x="0" y="0"/>
          <a:chExt cx="0" cy="0"/>
        </a:xfrm>
      </p:grpSpPr>
      <p:grpSp>
        <p:nvGrpSpPr>
          <p:cNvPr id="626" name="Google Shape;626;p26"/>
          <p:cNvGrpSpPr/>
          <p:nvPr/>
        </p:nvGrpSpPr>
        <p:grpSpPr>
          <a:xfrm>
            <a:off x="-2349384" y="-2365143"/>
            <a:ext cx="14303922" cy="9031507"/>
            <a:chOff x="-2349384" y="-2365143"/>
            <a:chExt cx="14303922" cy="9031507"/>
          </a:xfrm>
        </p:grpSpPr>
        <p:grpSp>
          <p:nvGrpSpPr>
            <p:cNvPr id="627" name="Google Shape;627;p26"/>
            <p:cNvGrpSpPr/>
            <p:nvPr/>
          </p:nvGrpSpPr>
          <p:grpSpPr>
            <a:xfrm>
              <a:off x="-2349384" y="-2365143"/>
              <a:ext cx="14303922" cy="8575306"/>
              <a:chOff x="-2349384" y="-2365143"/>
              <a:chExt cx="14303922" cy="8575306"/>
            </a:xfrm>
          </p:grpSpPr>
          <p:sp>
            <p:nvSpPr>
              <p:cNvPr id="628" name="Google Shape;628;p26"/>
              <p:cNvSpPr/>
              <p:nvPr/>
            </p:nvSpPr>
            <p:spPr>
              <a:xfrm rot="-9643767">
                <a:off x="-2190513" y="3005596"/>
                <a:ext cx="6874450" cy="212985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29" name="Google Shape;629;p26"/>
              <p:cNvGrpSpPr/>
              <p:nvPr/>
            </p:nvGrpSpPr>
            <p:grpSpPr>
              <a:xfrm rot="8802599">
                <a:off x="751542" y="-1566745"/>
                <a:ext cx="3950775" cy="3483873"/>
                <a:chOff x="3141775" y="2797950"/>
                <a:chExt cx="2059150" cy="1815800"/>
              </a:xfrm>
            </p:grpSpPr>
            <p:sp>
              <p:nvSpPr>
                <p:cNvPr id="630" name="Google Shape;630;p2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2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2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2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2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2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2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9" name="Google Shape;639;p26"/>
              <p:cNvSpPr/>
              <p:nvPr/>
            </p:nvSpPr>
            <p:spPr>
              <a:xfrm rot="-9626350">
                <a:off x="7162431" y="902792"/>
                <a:ext cx="4480878" cy="263155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26"/>
              <p:cNvSpPr/>
              <p:nvPr/>
            </p:nvSpPr>
            <p:spPr>
              <a:xfrm rot="1524163">
                <a:off x="7806466" y="176643"/>
                <a:ext cx="492180" cy="726121"/>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26"/>
              <p:cNvSpPr/>
              <p:nvPr/>
            </p:nvSpPr>
            <p:spPr>
              <a:xfrm rot="1524275">
                <a:off x="7094777" y="323538"/>
                <a:ext cx="368697" cy="543945"/>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2" name="Google Shape;642;p26"/>
            <p:cNvGrpSpPr/>
            <p:nvPr/>
          </p:nvGrpSpPr>
          <p:grpSpPr>
            <a:xfrm>
              <a:off x="61399" y="3644407"/>
              <a:ext cx="3451807" cy="3021957"/>
              <a:chOff x="61399" y="3644407"/>
              <a:chExt cx="3451807" cy="3021957"/>
            </a:xfrm>
          </p:grpSpPr>
          <p:grpSp>
            <p:nvGrpSpPr>
              <p:cNvPr id="643" name="Google Shape;643;p26"/>
              <p:cNvGrpSpPr/>
              <p:nvPr/>
            </p:nvGrpSpPr>
            <p:grpSpPr>
              <a:xfrm>
                <a:off x="61399" y="3644407"/>
                <a:ext cx="3451807" cy="3021957"/>
                <a:chOff x="1057550" y="3474725"/>
                <a:chExt cx="1831100" cy="1603075"/>
              </a:xfrm>
            </p:grpSpPr>
            <p:sp>
              <p:nvSpPr>
                <p:cNvPr id="644" name="Google Shape;644;p26"/>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26"/>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26"/>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26"/>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26"/>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26"/>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26"/>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26"/>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2" name="Google Shape;652;p26"/>
              <p:cNvSpPr/>
              <p:nvPr/>
            </p:nvSpPr>
            <p:spPr>
              <a:xfrm>
                <a:off x="1273524" y="4606249"/>
                <a:ext cx="96303" cy="70879"/>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26"/>
              <p:cNvSpPr/>
              <p:nvPr/>
            </p:nvSpPr>
            <p:spPr>
              <a:xfrm>
                <a:off x="1131075" y="4688376"/>
                <a:ext cx="90679" cy="67027"/>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6"/>
              <p:cNvSpPr/>
              <p:nvPr/>
            </p:nvSpPr>
            <p:spPr>
              <a:xfrm>
                <a:off x="1354648" y="4520425"/>
                <a:ext cx="45378" cy="33128"/>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26"/>
              <p:cNvSpPr/>
              <p:nvPr/>
            </p:nvSpPr>
            <p:spPr>
              <a:xfrm>
                <a:off x="1176375" y="4910024"/>
                <a:ext cx="46303" cy="33051"/>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26"/>
              <p:cNvSpPr/>
              <p:nvPr/>
            </p:nvSpPr>
            <p:spPr>
              <a:xfrm>
                <a:off x="1283924" y="4805325"/>
                <a:ext cx="45378" cy="33051"/>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6"/>
              <p:cNvSpPr/>
              <p:nvPr/>
            </p:nvSpPr>
            <p:spPr>
              <a:xfrm>
                <a:off x="1229225" y="4447775"/>
                <a:ext cx="46303" cy="3312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26"/>
              <p:cNvSpPr/>
              <p:nvPr/>
            </p:nvSpPr>
            <p:spPr>
              <a:xfrm>
                <a:off x="811825" y="4010325"/>
                <a:ext cx="104400" cy="10440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59" name="Google Shape;659;p26"/>
              <p:cNvGrpSpPr/>
              <p:nvPr/>
            </p:nvGrpSpPr>
            <p:grpSpPr>
              <a:xfrm>
                <a:off x="2457350" y="4519975"/>
                <a:ext cx="386750" cy="403825"/>
                <a:chOff x="2457350" y="4519975"/>
                <a:chExt cx="386750" cy="403825"/>
              </a:xfrm>
            </p:grpSpPr>
            <p:sp>
              <p:nvSpPr>
                <p:cNvPr id="660" name="Google Shape;660;p26"/>
                <p:cNvSpPr/>
                <p:nvPr/>
              </p:nvSpPr>
              <p:spPr>
                <a:xfrm>
                  <a:off x="2615874" y="4668157"/>
                  <a:ext cx="74845" cy="55606"/>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6"/>
                <p:cNvSpPr/>
                <p:nvPr/>
              </p:nvSpPr>
              <p:spPr>
                <a:xfrm>
                  <a:off x="2772946" y="4770414"/>
                  <a:ext cx="71154" cy="52642"/>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26"/>
                <p:cNvSpPr/>
                <p:nvPr/>
              </p:nvSpPr>
              <p:spPr>
                <a:xfrm>
                  <a:off x="2457350" y="4734836"/>
                  <a:ext cx="36364" cy="2595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26"/>
                <p:cNvSpPr/>
                <p:nvPr/>
              </p:nvSpPr>
              <p:spPr>
                <a:xfrm>
                  <a:off x="2690659" y="4897842"/>
                  <a:ext cx="36364" cy="2595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6"/>
                <p:cNvSpPr/>
                <p:nvPr/>
              </p:nvSpPr>
              <p:spPr>
                <a:xfrm>
                  <a:off x="2493653" y="4851857"/>
                  <a:ext cx="36364" cy="2601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6"/>
                <p:cNvSpPr/>
                <p:nvPr/>
              </p:nvSpPr>
              <p:spPr>
                <a:xfrm>
                  <a:off x="2693623" y="4519975"/>
                  <a:ext cx="35637" cy="2601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6" name="Google Shape;666;p26"/>
              <p:cNvSpPr/>
              <p:nvPr/>
            </p:nvSpPr>
            <p:spPr>
              <a:xfrm>
                <a:off x="2519250" y="4288425"/>
                <a:ext cx="104400" cy="10440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67" name="Google Shape;667;p26"/>
          <p:cNvSpPr txBox="1"/>
          <p:nvPr>
            <p:ph type="title" hasCustomPrompt="1"/>
          </p:nvPr>
        </p:nvSpPr>
        <p:spPr>
          <a:xfrm>
            <a:off x="859125" y="1765800"/>
            <a:ext cx="3583200" cy="117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68" name="Google Shape;668;p26"/>
          <p:cNvSpPr txBox="1"/>
          <p:nvPr>
            <p:ph type="subTitle" idx="1"/>
          </p:nvPr>
        </p:nvSpPr>
        <p:spPr>
          <a:xfrm>
            <a:off x="861825" y="2905263"/>
            <a:ext cx="3577800" cy="49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26"/>
          <p:cNvSpPr txBox="1"/>
          <p:nvPr>
            <p:ph type="title" idx="2" hasCustomPrompt="1"/>
          </p:nvPr>
        </p:nvSpPr>
        <p:spPr>
          <a:xfrm>
            <a:off x="4621325" y="2715525"/>
            <a:ext cx="3583200" cy="117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70" name="Google Shape;670;p26"/>
          <p:cNvSpPr txBox="1"/>
          <p:nvPr>
            <p:ph type="subTitle" idx="3"/>
          </p:nvPr>
        </p:nvSpPr>
        <p:spPr>
          <a:xfrm>
            <a:off x="4624025" y="3855088"/>
            <a:ext cx="35778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1" name="Google Shape;671;p26"/>
          <p:cNvSpPr txBox="1"/>
          <p:nvPr>
            <p:ph type="title" idx="4" hasCustomPrompt="1"/>
          </p:nvPr>
        </p:nvSpPr>
        <p:spPr>
          <a:xfrm>
            <a:off x="4621325" y="909375"/>
            <a:ext cx="3583200" cy="117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72" name="Google Shape;672;p26"/>
          <p:cNvSpPr txBox="1"/>
          <p:nvPr>
            <p:ph type="subTitle" idx="5"/>
          </p:nvPr>
        </p:nvSpPr>
        <p:spPr>
          <a:xfrm>
            <a:off x="4624025" y="2047134"/>
            <a:ext cx="35778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CUSTOM_12">
    <p:spTree>
      <p:nvGrpSpPr>
        <p:cNvPr id="673" name="Shape 673"/>
        <p:cNvGrpSpPr/>
        <p:nvPr/>
      </p:nvGrpSpPr>
      <p:grpSpPr>
        <a:xfrm>
          <a:off x="0" y="0"/>
          <a:ext cx="0" cy="0"/>
          <a:chOff x="0" y="0"/>
          <a:chExt cx="0" cy="0"/>
        </a:xfrm>
      </p:grpSpPr>
      <p:grpSp>
        <p:nvGrpSpPr>
          <p:cNvPr id="674" name="Google Shape;674;p27"/>
          <p:cNvGrpSpPr/>
          <p:nvPr/>
        </p:nvGrpSpPr>
        <p:grpSpPr>
          <a:xfrm>
            <a:off x="-3419151" y="-252275"/>
            <a:ext cx="15033816" cy="6032648"/>
            <a:chOff x="-3419151" y="-252275"/>
            <a:chExt cx="15033816" cy="6032648"/>
          </a:xfrm>
        </p:grpSpPr>
        <p:sp>
          <p:nvSpPr>
            <p:cNvPr id="675" name="Google Shape;675;p27"/>
            <p:cNvSpPr/>
            <p:nvPr/>
          </p:nvSpPr>
          <p:spPr>
            <a:xfrm>
              <a:off x="-3419151" y="895476"/>
              <a:ext cx="3915743" cy="3915743"/>
            </a:xfrm>
            <a:custGeom>
              <a:avLst/>
              <a:gdLst/>
              <a:ahLst/>
              <a:cxnLst/>
              <a:rect l="l" t="t" r="r" b="b"/>
              <a:pathLst>
                <a:path w="61532" h="61532" extrusionOk="0">
                  <a:moveTo>
                    <a:pt x="30766" y="1"/>
                  </a:moveTo>
                  <a:cubicBezTo>
                    <a:pt x="13776" y="1"/>
                    <a:pt x="0" y="13764"/>
                    <a:pt x="0" y="30766"/>
                  </a:cubicBezTo>
                  <a:cubicBezTo>
                    <a:pt x="0" y="47756"/>
                    <a:pt x="13776" y="61532"/>
                    <a:pt x="30766" y="61532"/>
                  </a:cubicBezTo>
                  <a:cubicBezTo>
                    <a:pt x="47756" y="61532"/>
                    <a:pt x="61532" y="47756"/>
                    <a:pt x="61532" y="30766"/>
                  </a:cubicBezTo>
                  <a:cubicBezTo>
                    <a:pt x="61532" y="13776"/>
                    <a:pt x="47756" y="1"/>
                    <a:pt x="3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27"/>
            <p:cNvSpPr/>
            <p:nvPr/>
          </p:nvSpPr>
          <p:spPr>
            <a:xfrm flipH="1">
              <a:off x="-1081180" y="4310278"/>
              <a:ext cx="6236729" cy="850766"/>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7" name="Google Shape;677;p27"/>
            <p:cNvGrpSpPr/>
            <p:nvPr/>
          </p:nvGrpSpPr>
          <p:grpSpPr>
            <a:xfrm>
              <a:off x="7698007" y="2649980"/>
              <a:ext cx="3057478" cy="3130393"/>
              <a:chOff x="6744875" y="2031607"/>
              <a:chExt cx="3661651" cy="3748974"/>
            </a:xfrm>
          </p:grpSpPr>
          <p:grpSp>
            <p:nvGrpSpPr>
              <p:cNvPr id="678" name="Google Shape;678;p27"/>
              <p:cNvGrpSpPr/>
              <p:nvPr/>
            </p:nvGrpSpPr>
            <p:grpSpPr>
              <a:xfrm>
                <a:off x="7179211" y="4303269"/>
                <a:ext cx="379812" cy="699459"/>
                <a:chOff x="5887475" y="4238125"/>
                <a:chExt cx="87275" cy="160725"/>
              </a:xfrm>
            </p:grpSpPr>
            <p:sp>
              <p:nvSpPr>
                <p:cNvPr id="679" name="Google Shape;679;p2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2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2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2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2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5" name="Google Shape;685;p2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86" name="Google Shape;686;p27"/>
              <p:cNvGrpSpPr/>
              <p:nvPr/>
            </p:nvGrpSpPr>
            <p:grpSpPr>
              <a:xfrm>
                <a:off x="7930865" y="2917093"/>
                <a:ext cx="354625" cy="225150"/>
                <a:chOff x="7551213" y="1538800"/>
                <a:chExt cx="369825" cy="234800"/>
              </a:xfrm>
            </p:grpSpPr>
            <p:sp>
              <p:nvSpPr>
                <p:cNvPr id="687" name="Google Shape;687;p2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2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2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2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2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2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3" name="Google Shape;693;p2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4" name="Google Shape;694;p27"/>
              <p:cNvGrpSpPr/>
              <p:nvPr/>
            </p:nvGrpSpPr>
            <p:grpSpPr>
              <a:xfrm>
                <a:off x="6744875" y="2574912"/>
                <a:ext cx="3661651" cy="3205669"/>
                <a:chOff x="1057550" y="3474725"/>
                <a:chExt cx="1831100" cy="1603075"/>
              </a:xfrm>
            </p:grpSpPr>
            <p:sp>
              <p:nvSpPr>
                <p:cNvPr id="695" name="Google Shape;695;p2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2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2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2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2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2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2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2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03" name="Google Shape;703;p27"/>
              <p:cNvGrpSpPr/>
              <p:nvPr/>
            </p:nvGrpSpPr>
            <p:grpSpPr>
              <a:xfrm rot="6499934">
                <a:off x="7821810" y="2338940"/>
                <a:ext cx="267032" cy="465633"/>
                <a:chOff x="526150" y="3997550"/>
                <a:chExt cx="344075" cy="599975"/>
              </a:xfrm>
            </p:grpSpPr>
            <p:sp>
              <p:nvSpPr>
                <p:cNvPr id="704" name="Google Shape;704;p2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2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2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07" name="Google Shape;707;p27"/>
              <p:cNvGrpSpPr/>
              <p:nvPr/>
            </p:nvGrpSpPr>
            <p:grpSpPr>
              <a:xfrm rot="3890659">
                <a:off x="8703654" y="1971457"/>
                <a:ext cx="464398" cy="940396"/>
                <a:chOff x="715325" y="2926500"/>
                <a:chExt cx="464375" cy="940350"/>
              </a:xfrm>
            </p:grpSpPr>
            <p:sp>
              <p:nvSpPr>
                <p:cNvPr id="708" name="Google Shape;708;p2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2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10" name="Google Shape;710;p27"/>
            <p:cNvSpPr/>
            <p:nvPr/>
          </p:nvSpPr>
          <p:spPr>
            <a:xfrm>
              <a:off x="6838813" y="-252275"/>
              <a:ext cx="4775852" cy="147966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1" name="Google Shape;711;p27"/>
          <p:cNvSpPr txBox="1"/>
          <p:nvPr>
            <p:ph type="title"/>
          </p:nvPr>
        </p:nvSpPr>
        <p:spPr>
          <a:xfrm>
            <a:off x="4874212" y="1514225"/>
            <a:ext cx="3204000" cy="39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12" name="Google Shape;712;p27"/>
          <p:cNvSpPr txBox="1"/>
          <p:nvPr>
            <p:ph type="title" idx="2"/>
          </p:nvPr>
        </p:nvSpPr>
        <p:spPr>
          <a:xfrm>
            <a:off x="4874288" y="3023750"/>
            <a:ext cx="3204000" cy="394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13" name="Google Shape;713;p27"/>
          <p:cNvSpPr txBox="1"/>
          <p:nvPr>
            <p:ph type="subTitle" idx="1"/>
          </p:nvPr>
        </p:nvSpPr>
        <p:spPr>
          <a:xfrm>
            <a:off x="5168888" y="1810488"/>
            <a:ext cx="26148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p:txBody>
      </p:sp>
      <p:sp>
        <p:nvSpPr>
          <p:cNvPr id="714" name="Google Shape;714;p27"/>
          <p:cNvSpPr txBox="1"/>
          <p:nvPr>
            <p:ph type="subTitle" idx="3"/>
          </p:nvPr>
        </p:nvSpPr>
        <p:spPr>
          <a:xfrm>
            <a:off x="5168888" y="3320015"/>
            <a:ext cx="26148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p:txBody>
      </p:sp>
      <p:sp>
        <p:nvSpPr>
          <p:cNvPr id="715" name="Google Shape;715;p27"/>
          <p:cNvSpPr txBox="1"/>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grpSp>
        <p:nvGrpSpPr>
          <p:cNvPr id="716" name="Google Shape;716;p27"/>
          <p:cNvGrpSpPr/>
          <p:nvPr/>
        </p:nvGrpSpPr>
        <p:grpSpPr>
          <a:xfrm rot="10800000" flipH="1">
            <a:off x="2657475" y="4650619"/>
            <a:ext cx="3829050" cy="936057"/>
            <a:chOff x="238125" y="1984300"/>
            <a:chExt cx="7143750" cy="1746375"/>
          </a:xfrm>
        </p:grpSpPr>
        <p:sp>
          <p:nvSpPr>
            <p:cNvPr id="717" name="Google Shape;717;p27"/>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27"/>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27"/>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27"/>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27"/>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27"/>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27"/>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27"/>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27"/>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27"/>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27"/>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27"/>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27"/>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27"/>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27"/>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27"/>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27"/>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27"/>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27"/>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27"/>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27"/>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738" name="Shape 738"/>
        <p:cNvGrpSpPr/>
        <p:nvPr/>
      </p:nvGrpSpPr>
      <p:grpSpPr>
        <a:xfrm>
          <a:off x="0" y="0"/>
          <a:ext cx="0" cy="0"/>
          <a:chOff x="0" y="0"/>
          <a:chExt cx="0" cy="0"/>
        </a:xfrm>
      </p:grpSpPr>
      <p:sp>
        <p:nvSpPr>
          <p:cNvPr id="739" name="Google Shape;739;p28"/>
          <p:cNvSpPr txBox="1"/>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40" name="Google Shape;740;p28"/>
          <p:cNvSpPr txBox="1"/>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41" name="Google Shape;741;p28"/>
          <p:cNvSpPr txBox="1"/>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p:txBody>
      </p:sp>
      <p:sp>
        <p:nvSpPr>
          <p:cNvPr id="742" name="Google Shape;742;p28"/>
          <p:cNvSpPr txBox="1"/>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p:txBody>
      </p:sp>
      <p:sp>
        <p:nvSpPr>
          <p:cNvPr id="743" name="Google Shape;743;p28"/>
          <p:cNvSpPr txBox="1"/>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grpSp>
        <p:nvGrpSpPr>
          <p:cNvPr id="744" name="Google Shape;744;p28"/>
          <p:cNvGrpSpPr/>
          <p:nvPr/>
        </p:nvGrpSpPr>
        <p:grpSpPr>
          <a:xfrm>
            <a:off x="-1614447" y="-668745"/>
            <a:ext cx="12693753" cy="6889485"/>
            <a:chOff x="-1614447" y="-668745"/>
            <a:chExt cx="12693753" cy="6889485"/>
          </a:xfrm>
        </p:grpSpPr>
        <p:grpSp>
          <p:nvGrpSpPr>
            <p:cNvPr id="745" name="Google Shape;745;p28"/>
            <p:cNvGrpSpPr/>
            <p:nvPr/>
          </p:nvGrpSpPr>
          <p:grpSpPr>
            <a:xfrm>
              <a:off x="-1614447" y="4335248"/>
              <a:ext cx="2795340" cy="1885492"/>
              <a:chOff x="965100" y="1428788"/>
              <a:chExt cx="1354200" cy="913425"/>
            </a:xfrm>
          </p:grpSpPr>
          <p:sp>
            <p:nvSpPr>
              <p:cNvPr id="746" name="Google Shape;746;p2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2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2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2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2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1" name="Google Shape;751;p2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2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3">
  <p:cSld name="CUSTOM_12_1_1">
    <p:spTree>
      <p:nvGrpSpPr>
        <p:cNvPr id="753" name="Shape 753"/>
        <p:cNvGrpSpPr/>
        <p:nvPr/>
      </p:nvGrpSpPr>
      <p:grpSpPr>
        <a:xfrm>
          <a:off x="0" y="0"/>
          <a:ext cx="0" cy="0"/>
          <a:chOff x="0" y="0"/>
          <a:chExt cx="0" cy="0"/>
        </a:xfrm>
      </p:grpSpPr>
      <p:sp>
        <p:nvSpPr>
          <p:cNvPr id="754" name="Google Shape;754;p29"/>
          <p:cNvSpPr txBox="1"/>
          <p:nvPr>
            <p:ph type="title"/>
          </p:nvPr>
        </p:nvSpPr>
        <p:spPr>
          <a:xfrm>
            <a:off x="1627625" y="1766075"/>
            <a:ext cx="3865800" cy="365700"/>
          </a:xfrm>
          <a:prstGeom prst="rect">
            <a:avLst/>
          </a:prstGeom>
        </p:spPr>
        <p:txBody>
          <a:bodyPr spcFirstLastPara="1" wrap="square" lIns="91425" tIns="91425" rIns="91425" bIns="91425" anchor="ctr" anchorCtr="0">
            <a:noAutofit/>
          </a:bodyPr>
          <a:lstStyle>
            <a:lvl1pPr lvl="0" algn="l"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55" name="Google Shape;755;p29"/>
          <p:cNvSpPr txBox="1"/>
          <p:nvPr>
            <p:ph type="title" idx="2"/>
          </p:nvPr>
        </p:nvSpPr>
        <p:spPr>
          <a:xfrm>
            <a:off x="1627625" y="3194950"/>
            <a:ext cx="3865800" cy="365700"/>
          </a:xfrm>
          <a:prstGeom prst="rect">
            <a:avLst/>
          </a:prstGeom>
        </p:spPr>
        <p:txBody>
          <a:bodyPr spcFirstLastPara="1" wrap="square" lIns="91425" tIns="91425" rIns="91425" bIns="91425" anchor="ctr" anchorCtr="0">
            <a:noAutofit/>
          </a:bodyPr>
          <a:lstStyle>
            <a:lvl1pPr lvl="0" algn="l"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56" name="Google Shape;756;p29"/>
          <p:cNvSpPr txBox="1"/>
          <p:nvPr>
            <p:ph type="subTitle" idx="1"/>
          </p:nvPr>
        </p:nvSpPr>
        <p:spPr>
          <a:xfrm>
            <a:off x="1627625" y="2132950"/>
            <a:ext cx="3865800" cy="73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p:txBody>
      </p:sp>
      <p:sp>
        <p:nvSpPr>
          <p:cNvPr id="757" name="Google Shape;757;p29"/>
          <p:cNvSpPr txBox="1"/>
          <p:nvPr>
            <p:ph type="subTitle" idx="3"/>
          </p:nvPr>
        </p:nvSpPr>
        <p:spPr>
          <a:xfrm>
            <a:off x="1627625" y="3561875"/>
            <a:ext cx="3865800" cy="73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p:txBody>
      </p:sp>
      <p:sp>
        <p:nvSpPr>
          <p:cNvPr id="758" name="Google Shape;758;p29"/>
          <p:cNvSpPr txBox="1"/>
          <p:nvPr>
            <p:ph type="title" idx="4"/>
          </p:nvPr>
        </p:nvSpPr>
        <p:spPr>
          <a:xfrm>
            <a:off x="1769400" y="320040"/>
            <a:ext cx="5605200" cy="1143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759" name="Google Shape;759;p29"/>
          <p:cNvSpPr/>
          <p:nvPr/>
        </p:nvSpPr>
        <p:spPr>
          <a:xfrm>
            <a:off x="0" y="4211864"/>
            <a:ext cx="7749146" cy="942061"/>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29"/>
          <p:cNvSpPr/>
          <p:nvPr/>
        </p:nvSpPr>
        <p:spPr>
          <a:xfrm flipH="1">
            <a:off x="5701273" y="3759599"/>
            <a:ext cx="3550555" cy="1399674"/>
          </a:xfrm>
          <a:custGeom>
            <a:avLst/>
            <a:gdLst/>
            <a:ahLst/>
            <a:cxnLst/>
            <a:rect l="l" t="t" r="r" b="b"/>
            <a:pathLst>
              <a:path w="112386" h="44304" extrusionOk="0">
                <a:moveTo>
                  <a:pt x="60511" y="0"/>
                </a:moveTo>
                <a:lnTo>
                  <a:pt x="60121" y="26"/>
                </a:lnTo>
                <a:lnTo>
                  <a:pt x="59679" y="130"/>
                </a:lnTo>
                <a:lnTo>
                  <a:pt x="59185" y="260"/>
                </a:lnTo>
                <a:lnTo>
                  <a:pt x="58664" y="469"/>
                </a:lnTo>
                <a:lnTo>
                  <a:pt x="58118" y="677"/>
                </a:lnTo>
                <a:lnTo>
                  <a:pt x="57546" y="963"/>
                </a:lnTo>
                <a:lnTo>
                  <a:pt x="56999" y="1249"/>
                </a:lnTo>
                <a:lnTo>
                  <a:pt x="56635" y="1405"/>
                </a:lnTo>
                <a:lnTo>
                  <a:pt x="56141" y="1561"/>
                </a:lnTo>
                <a:lnTo>
                  <a:pt x="55542" y="1717"/>
                </a:lnTo>
                <a:lnTo>
                  <a:pt x="54814" y="1899"/>
                </a:lnTo>
                <a:lnTo>
                  <a:pt x="53097" y="2238"/>
                </a:lnTo>
                <a:lnTo>
                  <a:pt x="51146" y="2602"/>
                </a:lnTo>
                <a:lnTo>
                  <a:pt x="49091" y="2992"/>
                </a:lnTo>
                <a:lnTo>
                  <a:pt x="47062" y="3408"/>
                </a:lnTo>
                <a:lnTo>
                  <a:pt x="46099" y="3616"/>
                </a:lnTo>
                <a:lnTo>
                  <a:pt x="45189" y="3824"/>
                </a:lnTo>
                <a:lnTo>
                  <a:pt x="44356" y="4059"/>
                </a:lnTo>
                <a:lnTo>
                  <a:pt x="43602" y="4267"/>
                </a:lnTo>
                <a:lnTo>
                  <a:pt x="33482" y="7701"/>
                </a:lnTo>
                <a:lnTo>
                  <a:pt x="26146" y="10198"/>
                </a:lnTo>
                <a:lnTo>
                  <a:pt x="25781" y="10120"/>
                </a:lnTo>
                <a:lnTo>
                  <a:pt x="25391" y="10068"/>
                </a:lnTo>
                <a:lnTo>
                  <a:pt x="24871" y="10016"/>
                </a:lnTo>
                <a:lnTo>
                  <a:pt x="24247" y="9964"/>
                </a:lnTo>
                <a:lnTo>
                  <a:pt x="23570" y="9964"/>
                </a:lnTo>
                <a:lnTo>
                  <a:pt x="22868" y="9990"/>
                </a:lnTo>
                <a:lnTo>
                  <a:pt x="22139" y="10042"/>
                </a:lnTo>
                <a:lnTo>
                  <a:pt x="21385" y="10172"/>
                </a:lnTo>
                <a:lnTo>
                  <a:pt x="20552" y="10354"/>
                </a:lnTo>
                <a:lnTo>
                  <a:pt x="18940" y="10718"/>
                </a:lnTo>
                <a:lnTo>
                  <a:pt x="17691" y="11031"/>
                </a:lnTo>
                <a:lnTo>
                  <a:pt x="17197" y="11161"/>
                </a:lnTo>
                <a:lnTo>
                  <a:pt x="16624" y="11109"/>
                </a:lnTo>
                <a:lnTo>
                  <a:pt x="15818" y="11005"/>
                </a:lnTo>
                <a:lnTo>
                  <a:pt x="14777" y="10822"/>
                </a:lnTo>
                <a:lnTo>
                  <a:pt x="13580" y="10562"/>
                </a:lnTo>
                <a:lnTo>
                  <a:pt x="10771" y="9990"/>
                </a:lnTo>
                <a:lnTo>
                  <a:pt x="7779" y="9288"/>
                </a:lnTo>
                <a:lnTo>
                  <a:pt x="4865" y="8611"/>
                </a:lnTo>
                <a:lnTo>
                  <a:pt x="2368" y="8013"/>
                </a:lnTo>
                <a:lnTo>
                  <a:pt x="1" y="7441"/>
                </a:lnTo>
                <a:lnTo>
                  <a:pt x="2186" y="44304"/>
                </a:lnTo>
                <a:lnTo>
                  <a:pt x="111136" y="44304"/>
                </a:lnTo>
                <a:lnTo>
                  <a:pt x="111266" y="44044"/>
                </a:lnTo>
                <a:lnTo>
                  <a:pt x="111527" y="43289"/>
                </a:lnTo>
                <a:lnTo>
                  <a:pt x="111709" y="42795"/>
                </a:lnTo>
                <a:lnTo>
                  <a:pt x="111865" y="42222"/>
                </a:lnTo>
                <a:lnTo>
                  <a:pt x="112047" y="41598"/>
                </a:lnTo>
                <a:lnTo>
                  <a:pt x="112177" y="40948"/>
                </a:lnTo>
                <a:lnTo>
                  <a:pt x="112307" y="40297"/>
                </a:lnTo>
                <a:lnTo>
                  <a:pt x="112359" y="39647"/>
                </a:lnTo>
                <a:lnTo>
                  <a:pt x="112385" y="39335"/>
                </a:lnTo>
                <a:lnTo>
                  <a:pt x="112385" y="39023"/>
                </a:lnTo>
                <a:lnTo>
                  <a:pt x="112359" y="38736"/>
                </a:lnTo>
                <a:lnTo>
                  <a:pt x="112307" y="38450"/>
                </a:lnTo>
                <a:lnTo>
                  <a:pt x="112255" y="38164"/>
                </a:lnTo>
                <a:lnTo>
                  <a:pt x="112177" y="37930"/>
                </a:lnTo>
                <a:lnTo>
                  <a:pt x="112073" y="37696"/>
                </a:lnTo>
                <a:lnTo>
                  <a:pt x="111943" y="37488"/>
                </a:lnTo>
                <a:lnTo>
                  <a:pt x="111787" y="37280"/>
                </a:lnTo>
                <a:lnTo>
                  <a:pt x="111605" y="37124"/>
                </a:lnTo>
                <a:lnTo>
                  <a:pt x="111396" y="36993"/>
                </a:lnTo>
                <a:lnTo>
                  <a:pt x="111136" y="36889"/>
                </a:lnTo>
                <a:lnTo>
                  <a:pt x="110616" y="36655"/>
                </a:lnTo>
                <a:lnTo>
                  <a:pt x="110070" y="36395"/>
                </a:lnTo>
                <a:lnTo>
                  <a:pt x="109497" y="36083"/>
                </a:lnTo>
                <a:lnTo>
                  <a:pt x="108925" y="35719"/>
                </a:lnTo>
                <a:lnTo>
                  <a:pt x="108353" y="35329"/>
                </a:lnTo>
                <a:lnTo>
                  <a:pt x="107806" y="34938"/>
                </a:lnTo>
                <a:lnTo>
                  <a:pt x="106740" y="34106"/>
                </a:lnTo>
                <a:lnTo>
                  <a:pt x="105829" y="33325"/>
                </a:lnTo>
                <a:lnTo>
                  <a:pt x="105075" y="32675"/>
                </a:lnTo>
                <a:lnTo>
                  <a:pt x="104424" y="32077"/>
                </a:lnTo>
                <a:lnTo>
                  <a:pt x="103358" y="30282"/>
                </a:lnTo>
                <a:lnTo>
                  <a:pt x="102213" y="28435"/>
                </a:lnTo>
                <a:lnTo>
                  <a:pt x="100886" y="26301"/>
                </a:lnTo>
                <a:lnTo>
                  <a:pt x="99508" y="24116"/>
                </a:lnTo>
                <a:lnTo>
                  <a:pt x="98831" y="23128"/>
                </a:lnTo>
                <a:lnTo>
                  <a:pt x="98207" y="22191"/>
                </a:lnTo>
                <a:lnTo>
                  <a:pt x="97635" y="21411"/>
                </a:lnTo>
                <a:lnTo>
                  <a:pt x="97140" y="20760"/>
                </a:lnTo>
                <a:lnTo>
                  <a:pt x="96932" y="20526"/>
                </a:lnTo>
                <a:lnTo>
                  <a:pt x="96724" y="20318"/>
                </a:lnTo>
                <a:lnTo>
                  <a:pt x="96568" y="20188"/>
                </a:lnTo>
                <a:lnTo>
                  <a:pt x="96438" y="20110"/>
                </a:lnTo>
                <a:lnTo>
                  <a:pt x="96308" y="20032"/>
                </a:lnTo>
                <a:lnTo>
                  <a:pt x="96178" y="19928"/>
                </a:lnTo>
                <a:lnTo>
                  <a:pt x="95814" y="19642"/>
                </a:lnTo>
                <a:lnTo>
                  <a:pt x="95397" y="19225"/>
                </a:lnTo>
                <a:lnTo>
                  <a:pt x="94929" y="18731"/>
                </a:lnTo>
                <a:lnTo>
                  <a:pt x="93888" y="17560"/>
                </a:lnTo>
                <a:lnTo>
                  <a:pt x="92770" y="16234"/>
                </a:lnTo>
                <a:lnTo>
                  <a:pt x="90689" y="13684"/>
                </a:lnTo>
                <a:lnTo>
                  <a:pt x="89908" y="12774"/>
                </a:lnTo>
                <a:lnTo>
                  <a:pt x="89622" y="12461"/>
                </a:lnTo>
                <a:lnTo>
                  <a:pt x="89414" y="12253"/>
                </a:lnTo>
                <a:lnTo>
                  <a:pt x="89258" y="12149"/>
                </a:lnTo>
                <a:lnTo>
                  <a:pt x="89024" y="12071"/>
                </a:lnTo>
                <a:lnTo>
                  <a:pt x="88763" y="11993"/>
                </a:lnTo>
                <a:lnTo>
                  <a:pt x="88477" y="11967"/>
                </a:lnTo>
                <a:lnTo>
                  <a:pt x="88165" y="11941"/>
                </a:lnTo>
                <a:lnTo>
                  <a:pt x="87853" y="11915"/>
                </a:lnTo>
                <a:lnTo>
                  <a:pt x="87151" y="11941"/>
                </a:lnTo>
                <a:lnTo>
                  <a:pt x="86474" y="12019"/>
                </a:lnTo>
                <a:lnTo>
                  <a:pt x="85824" y="12097"/>
                </a:lnTo>
                <a:lnTo>
                  <a:pt x="84887" y="12253"/>
                </a:lnTo>
                <a:lnTo>
                  <a:pt x="84705" y="12253"/>
                </a:lnTo>
                <a:lnTo>
                  <a:pt x="84445" y="12227"/>
                </a:lnTo>
                <a:lnTo>
                  <a:pt x="84159" y="12149"/>
                </a:lnTo>
                <a:lnTo>
                  <a:pt x="83821" y="12045"/>
                </a:lnTo>
                <a:lnTo>
                  <a:pt x="83014" y="11733"/>
                </a:lnTo>
                <a:lnTo>
                  <a:pt x="82104" y="11343"/>
                </a:lnTo>
                <a:lnTo>
                  <a:pt x="81115" y="10901"/>
                </a:lnTo>
                <a:lnTo>
                  <a:pt x="80127" y="10406"/>
                </a:lnTo>
                <a:lnTo>
                  <a:pt x="78279" y="9496"/>
                </a:lnTo>
                <a:lnTo>
                  <a:pt x="77343" y="9027"/>
                </a:lnTo>
                <a:lnTo>
                  <a:pt x="76224" y="8429"/>
                </a:lnTo>
                <a:lnTo>
                  <a:pt x="73883" y="7128"/>
                </a:lnTo>
                <a:lnTo>
                  <a:pt x="71125" y="5567"/>
                </a:lnTo>
                <a:lnTo>
                  <a:pt x="70865" y="5463"/>
                </a:lnTo>
                <a:lnTo>
                  <a:pt x="70215" y="5255"/>
                </a:lnTo>
                <a:lnTo>
                  <a:pt x="69799" y="5125"/>
                </a:lnTo>
                <a:lnTo>
                  <a:pt x="69330" y="4995"/>
                </a:lnTo>
                <a:lnTo>
                  <a:pt x="68836" y="4891"/>
                </a:lnTo>
                <a:lnTo>
                  <a:pt x="68368" y="4813"/>
                </a:lnTo>
                <a:lnTo>
                  <a:pt x="68108" y="4761"/>
                </a:lnTo>
                <a:lnTo>
                  <a:pt x="67769" y="4657"/>
                </a:lnTo>
                <a:lnTo>
                  <a:pt x="67405" y="4501"/>
                </a:lnTo>
                <a:lnTo>
                  <a:pt x="66963" y="4293"/>
                </a:lnTo>
                <a:lnTo>
                  <a:pt x="66052" y="3798"/>
                </a:lnTo>
                <a:lnTo>
                  <a:pt x="65090" y="3252"/>
                </a:lnTo>
                <a:lnTo>
                  <a:pt x="64179" y="2732"/>
                </a:lnTo>
                <a:lnTo>
                  <a:pt x="63451" y="2264"/>
                </a:lnTo>
                <a:lnTo>
                  <a:pt x="62723" y="1795"/>
                </a:lnTo>
                <a:lnTo>
                  <a:pt x="62540" y="1535"/>
                </a:lnTo>
                <a:lnTo>
                  <a:pt x="62020" y="963"/>
                </a:lnTo>
                <a:lnTo>
                  <a:pt x="61708" y="625"/>
                </a:lnTo>
                <a:lnTo>
                  <a:pt x="61396" y="338"/>
                </a:lnTo>
                <a:lnTo>
                  <a:pt x="61084" y="130"/>
                </a:lnTo>
                <a:lnTo>
                  <a:pt x="60954" y="52"/>
                </a:lnTo>
                <a:lnTo>
                  <a:pt x="60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1" name="Google Shape;761;p29"/>
          <p:cNvGrpSpPr/>
          <p:nvPr/>
        </p:nvGrpSpPr>
        <p:grpSpPr>
          <a:xfrm>
            <a:off x="-1340572" y="-578577"/>
            <a:ext cx="2795340" cy="1885492"/>
            <a:chOff x="965100" y="1428788"/>
            <a:chExt cx="1354200" cy="913425"/>
          </a:xfrm>
        </p:grpSpPr>
        <p:sp>
          <p:nvSpPr>
            <p:cNvPr id="762" name="Google Shape;762;p29"/>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29"/>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29"/>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29"/>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29"/>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7" name="Google Shape;767;p29"/>
          <p:cNvSpPr/>
          <p:nvPr/>
        </p:nvSpPr>
        <p:spPr>
          <a:xfrm rot="240955">
            <a:off x="7024833" y="-246724"/>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1">
  <p:cSld name="CUSTOM_2">
    <p:spTree>
      <p:nvGrpSpPr>
        <p:cNvPr id="768" name="Shape 768"/>
        <p:cNvGrpSpPr/>
        <p:nvPr/>
      </p:nvGrpSpPr>
      <p:grpSpPr>
        <a:xfrm>
          <a:off x="0" y="0"/>
          <a:ext cx="0" cy="0"/>
          <a:chOff x="0" y="0"/>
          <a:chExt cx="0" cy="0"/>
        </a:xfrm>
      </p:grpSpPr>
      <p:grpSp>
        <p:nvGrpSpPr>
          <p:cNvPr id="769" name="Google Shape;769;p30"/>
          <p:cNvGrpSpPr/>
          <p:nvPr/>
        </p:nvGrpSpPr>
        <p:grpSpPr>
          <a:xfrm>
            <a:off x="-1614447" y="-668745"/>
            <a:ext cx="12693753" cy="6889485"/>
            <a:chOff x="-1614447" y="-668745"/>
            <a:chExt cx="12693753" cy="6889485"/>
          </a:xfrm>
        </p:grpSpPr>
        <p:grpSp>
          <p:nvGrpSpPr>
            <p:cNvPr id="770" name="Google Shape;770;p30"/>
            <p:cNvGrpSpPr/>
            <p:nvPr/>
          </p:nvGrpSpPr>
          <p:grpSpPr>
            <a:xfrm>
              <a:off x="-1614447" y="4335248"/>
              <a:ext cx="2795340" cy="1885492"/>
              <a:chOff x="965100" y="1428788"/>
              <a:chExt cx="1354200" cy="913425"/>
            </a:xfrm>
          </p:grpSpPr>
          <p:sp>
            <p:nvSpPr>
              <p:cNvPr id="771" name="Google Shape;771;p30"/>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0"/>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0"/>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0"/>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0"/>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6" name="Google Shape;776;p30"/>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0"/>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8" name="Google Shape;778;p30"/>
          <p:cNvSpPr txBox="1"/>
          <p:nvPr>
            <p:ph type="title" hasCustomPrompt="1"/>
          </p:nvPr>
        </p:nvSpPr>
        <p:spPr>
          <a:xfrm>
            <a:off x="3955364" y="178059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9" name="Google Shape;779;p30"/>
          <p:cNvSpPr txBox="1"/>
          <p:nvPr>
            <p:ph type="title" idx="2"/>
          </p:nvPr>
        </p:nvSpPr>
        <p:spPr>
          <a:xfrm>
            <a:off x="3423613" y="2998000"/>
            <a:ext cx="2296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0" name="Google Shape;780;p30"/>
          <p:cNvSpPr txBox="1"/>
          <p:nvPr>
            <p:ph type="title" idx="3"/>
          </p:nvPr>
        </p:nvSpPr>
        <p:spPr>
          <a:xfrm>
            <a:off x="3423612" y="3429309"/>
            <a:ext cx="2296800" cy="98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781" name="Google Shape;781;p30"/>
          <p:cNvSpPr txBox="1"/>
          <p:nvPr>
            <p:ph type="title" idx="4" hasCustomPrompt="1"/>
          </p:nvPr>
        </p:nvSpPr>
        <p:spPr>
          <a:xfrm>
            <a:off x="1282480" y="178059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2" name="Google Shape;782;p30"/>
          <p:cNvSpPr txBox="1"/>
          <p:nvPr>
            <p:ph type="title" idx="5"/>
          </p:nvPr>
        </p:nvSpPr>
        <p:spPr>
          <a:xfrm>
            <a:off x="750775" y="2998000"/>
            <a:ext cx="2296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3" name="Google Shape;783;p30"/>
          <p:cNvSpPr txBox="1"/>
          <p:nvPr>
            <p:ph type="title" idx="6"/>
          </p:nvPr>
        </p:nvSpPr>
        <p:spPr>
          <a:xfrm>
            <a:off x="750700" y="3429309"/>
            <a:ext cx="2296800" cy="98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784" name="Google Shape;784;p30"/>
          <p:cNvSpPr txBox="1"/>
          <p:nvPr>
            <p:ph type="title" idx="7" hasCustomPrompt="1"/>
          </p:nvPr>
        </p:nvSpPr>
        <p:spPr>
          <a:xfrm>
            <a:off x="6628247" y="178059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5" name="Google Shape;785;p30"/>
          <p:cNvSpPr txBox="1"/>
          <p:nvPr>
            <p:ph type="title" idx="8"/>
          </p:nvPr>
        </p:nvSpPr>
        <p:spPr>
          <a:xfrm>
            <a:off x="6096425" y="2998000"/>
            <a:ext cx="2296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6" name="Google Shape;786;p30"/>
          <p:cNvSpPr txBox="1"/>
          <p:nvPr>
            <p:ph type="title" idx="9"/>
          </p:nvPr>
        </p:nvSpPr>
        <p:spPr>
          <a:xfrm>
            <a:off x="6096500" y="3429309"/>
            <a:ext cx="2296800" cy="98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787" name="Google Shape;787;p30"/>
          <p:cNvSpPr txBox="1"/>
          <p:nvPr>
            <p:ph type="title" idx="13"/>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45" name="Shape 45"/>
        <p:cNvGrpSpPr/>
        <p:nvPr/>
      </p:nvGrpSpPr>
      <p:grpSpPr>
        <a:xfrm>
          <a:off x="0" y="0"/>
          <a:ext cx="0" cy="0"/>
          <a:chOff x="0" y="0"/>
          <a:chExt cx="0" cy="0"/>
        </a:xfrm>
      </p:grpSpPr>
      <p:sp>
        <p:nvSpPr>
          <p:cNvPr id="46" name="Google Shape;46;p4"/>
          <p:cNvSpPr txBox="1"/>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p:txBody>
      </p:sp>
      <p:sp>
        <p:nvSpPr>
          <p:cNvPr id="47" name="Google Shape;47;p4"/>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2">
  <p:cSld name="CUSTOM_2_4">
    <p:spTree>
      <p:nvGrpSpPr>
        <p:cNvPr id="788" name="Shape 788"/>
        <p:cNvGrpSpPr/>
        <p:nvPr/>
      </p:nvGrpSpPr>
      <p:grpSpPr>
        <a:xfrm>
          <a:off x="0" y="0"/>
          <a:ext cx="0" cy="0"/>
          <a:chOff x="0" y="0"/>
          <a:chExt cx="0" cy="0"/>
        </a:xfrm>
      </p:grpSpPr>
      <p:grpSp>
        <p:nvGrpSpPr>
          <p:cNvPr id="789" name="Google Shape;789;p31"/>
          <p:cNvGrpSpPr/>
          <p:nvPr/>
        </p:nvGrpSpPr>
        <p:grpSpPr>
          <a:xfrm>
            <a:off x="-1614447" y="-668745"/>
            <a:ext cx="12693753" cy="6889485"/>
            <a:chOff x="-1614447" y="-668745"/>
            <a:chExt cx="12693753" cy="6889485"/>
          </a:xfrm>
        </p:grpSpPr>
        <p:grpSp>
          <p:nvGrpSpPr>
            <p:cNvPr id="790" name="Google Shape;790;p31"/>
            <p:cNvGrpSpPr/>
            <p:nvPr/>
          </p:nvGrpSpPr>
          <p:grpSpPr>
            <a:xfrm>
              <a:off x="-1614447" y="4335248"/>
              <a:ext cx="2795340" cy="1885492"/>
              <a:chOff x="965100" y="1428788"/>
              <a:chExt cx="1354200" cy="913425"/>
            </a:xfrm>
          </p:grpSpPr>
          <p:sp>
            <p:nvSpPr>
              <p:cNvPr id="791" name="Google Shape;791;p31"/>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1"/>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1"/>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1"/>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31"/>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6" name="Google Shape;796;p31"/>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1"/>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8" name="Google Shape;798;p31"/>
          <p:cNvSpPr txBox="1"/>
          <p:nvPr>
            <p:ph type="title" hasCustomPrompt="1"/>
          </p:nvPr>
        </p:nvSpPr>
        <p:spPr>
          <a:xfrm>
            <a:off x="726150" y="1893055"/>
            <a:ext cx="35769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9" name="Google Shape;799;p31"/>
          <p:cNvSpPr txBox="1"/>
          <p:nvPr>
            <p:ph type="title" idx="2"/>
          </p:nvPr>
        </p:nvSpPr>
        <p:spPr>
          <a:xfrm>
            <a:off x="726150" y="2425758"/>
            <a:ext cx="35769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00" name="Google Shape;800;p31"/>
          <p:cNvSpPr txBox="1"/>
          <p:nvPr>
            <p:ph type="title" idx="3" hasCustomPrompt="1"/>
          </p:nvPr>
        </p:nvSpPr>
        <p:spPr>
          <a:xfrm>
            <a:off x="727500" y="1539612"/>
            <a:ext cx="35742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1" name="Google Shape;801;p31"/>
          <p:cNvSpPr txBox="1"/>
          <p:nvPr>
            <p:ph type="title" idx="4"/>
          </p:nvPr>
        </p:nvSpPr>
        <p:spPr>
          <a:xfrm>
            <a:off x="726150" y="2071808"/>
            <a:ext cx="35769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02" name="Google Shape;802;p31"/>
          <p:cNvSpPr txBox="1"/>
          <p:nvPr>
            <p:ph type="title" idx="5" hasCustomPrompt="1"/>
          </p:nvPr>
        </p:nvSpPr>
        <p:spPr>
          <a:xfrm>
            <a:off x="726150" y="2705485"/>
            <a:ext cx="35769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3" name="Google Shape;803;p31"/>
          <p:cNvSpPr txBox="1"/>
          <p:nvPr>
            <p:ph type="title" idx="6"/>
          </p:nvPr>
        </p:nvSpPr>
        <p:spPr>
          <a:xfrm>
            <a:off x="726150" y="3238188"/>
            <a:ext cx="35769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grpSp>
        <p:nvGrpSpPr>
          <p:cNvPr id="804" name="Google Shape;804;p31"/>
          <p:cNvGrpSpPr/>
          <p:nvPr/>
        </p:nvGrpSpPr>
        <p:grpSpPr>
          <a:xfrm>
            <a:off x="7353732" y="3137200"/>
            <a:ext cx="1368500" cy="1488775"/>
            <a:chOff x="10417007" y="680525"/>
            <a:chExt cx="1368500" cy="1488775"/>
          </a:xfrm>
        </p:grpSpPr>
        <p:sp>
          <p:nvSpPr>
            <p:cNvPr id="805" name="Google Shape;805;p31"/>
            <p:cNvSpPr/>
            <p:nvPr/>
          </p:nvSpPr>
          <p:spPr>
            <a:xfrm>
              <a:off x="10585657" y="842975"/>
              <a:ext cx="515925" cy="504125"/>
            </a:xfrm>
            <a:custGeom>
              <a:avLst/>
              <a:gdLst/>
              <a:ahLst/>
              <a:cxnLst/>
              <a:rect l="l" t="t" r="r" b="b"/>
              <a:pathLst>
                <a:path w="20637" h="20165" extrusionOk="0">
                  <a:moveTo>
                    <a:pt x="20637" y="0"/>
                  </a:moveTo>
                  <a:lnTo>
                    <a:pt x="1" y="11583"/>
                  </a:lnTo>
                  <a:lnTo>
                    <a:pt x="20637" y="20165"/>
                  </a:lnTo>
                  <a:lnTo>
                    <a:pt x="2063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31"/>
            <p:cNvSpPr/>
            <p:nvPr/>
          </p:nvSpPr>
          <p:spPr>
            <a:xfrm>
              <a:off x="10417007" y="1007900"/>
              <a:ext cx="311300" cy="1161400"/>
            </a:xfrm>
            <a:custGeom>
              <a:avLst/>
              <a:gdLst/>
              <a:ahLst/>
              <a:cxnLst/>
              <a:rect l="l" t="t" r="r" b="b"/>
              <a:pathLst>
                <a:path w="12452" h="46456" extrusionOk="0">
                  <a:moveTo>
                    <a:pt x="7565" y="1"/>
                  </a:moveTo>
                  <a:lnTo>
                    <a:pt x="1" y="46456"/>
                  </a:lnTo>
                  <a:lnTo>
                    <a:pt x="7987" y="46456"/>
                  </a:lnTo>
                  <a:lnTo>
                    <a:pt x="12452" y="1836"/>
                  </a:lnTo>
                  <a:lnTo>
                    <a:pt x="756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31"/>
            <p:cNvSpPr/>
            <p:nvPr/>
          </p:nvSpPr>
          <p:spPr>
            <a:xfrm>
              <a:off x="10616682" y="1053800"/>
              <a:ext cx="199050" cy="1115500"/>
            </a:xfrm>
            <a:custGeom>
              <a:avLst/>
              <a:gdLst/>
              <a:ahLst/>
              <a:cxnLst/>
              <a:rect l="l" t="t" r="r" b="b"/>
              <a:pathLst>
                <a:path w="7962" h="44620" extrusionOk="0">
                  <a:moveTo>
                    <a:pt x="4465" y="0"/>
                  </a:moveTo>
                  <a:lnTo>
                    <a:pt x="0" y="44620"/>
                  </a:lnTo>
                  <a:lnTo>
                    <a:pt x="5382" y="44620"/>
                  </a:lnTo>
                  <a:lnTo>
                    <a:pt x="7962" y="1662"/>
                  </a:lnTo>
                  <a:lnTo>
                    <a:pt x="4465"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31"/>
            <p:cNvSpPr/>
            <p:nvPr/>
          </p:nvSpPr>
          <p:spPr>
            <a:xfrm>
              <a:off x="10728282" y="842975"/>
              <a:ext cx="373300" cy="252375"/>
            </a:xfrm>
            <a:custGeom>
              <a:avLst/>
              <a:gdLst/>
              <a:ahLst/>
              <a:cxnLst/>
              <a:rect l="l" t="t" r="r" b="b"/>
              <a:pathLst>
                <a:path w="14932" h="10095" extrusionOk="0">
                  <a:moveTo>
                    <a:pt x="14932" y="0"/>
                  </a:moveTo>
                  <a:lnTo>
                    <a:pt x="1" y="8433"/>
                  </a:lnTo>
                  <a:lnTo>
                    <a:pt x="3498" y="10095"/>
                  </a:lnTo>
                  <a:lnTo>
                    <a:pt x="14932" y="4415"/>
                  </a:lnTo>
                  <a:lnTo>
                    <a:pt x="1493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1"/>
            <p:cNvSpPr/>
            <p:nvPr/>
          </p:nvSpPr>
          <p:spPr>
            <a:xfrm>
              <a:off x="10882682" y="680525"/>
              <a:ext cx="218900" cy="1488775"/>
            </a:xfrm>
            <a:custGeom>
              <a:avLst/>
              <a:gdLst/>
              <a:ahLst/>
              <a:cxnLst/>
              <a:rect l="l" t="t" r="r" b="b"/>
              <a:pathLst>
                <a:path w="8756" h="59551" extrusionOk="0">
                  <a:moveTo>
                    <a:pt x="8756" y="0"/>
                  </a:moveTo>
                  <a:lnTo>
                    <a:pt x="2084" y="4390"/>
                  </a:lnTo>
                  <a:lnTo>
                    <a:pt x="0" y="59551"/>
                  </a:lnTo>
                  <a:lnTo>
                    <a:pt x="8756" y="59551"/>
                  </a:lnTo>
                  <a:lnTo>
                    <a:pt x="875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1"/>
            <p:cNvSpPr/>
            <p:nvPr/>
          </p:nvSpPr>
          <p:spPr>
            <a:xfrm>
              <a:off x="10585657" y="680525"/>
              <a:ext cx="515925" cy="452050"/>
            </a:xfrm>
            <a:custGeom>
              <a:avLst/>
              <a:gdLst/>
              <a:ahLst/>
              <a:cxnLst/>
              <a:rect l="l" t="t" r="r" b="b"/>
              <a:pathLst>
                <a:path w="20637" h="18082" extrusionOk="0">
                  <a:moveTo>
                    <a:pt x="20637" y="0"/>
                  </a:moveTo>
                  <a:lnTo>
                    <a:pt x="819" y="13096"/>
                  </a:lnTo>
                  <a:lnTo>
                    <a:pt x="1" y="18081"/>
                  </a:lnTo>
                  <a:lnTo>
                    <a:pt x="1" y="18081"/>
                  </a:lnTo>
                  <a:lnTo>
                    <a:pt x="20637" y="6498"/>
                  </a:lnTo>
                  <a:lnTo>
                    <a:pt x="2063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1"/>
            <p:cNvSpPr/>
            <p:nvPr/>
          </p:nvSpPr>
          <p:spPr>
            <a:xfrm>
              <a:off x="11101557" y="842975"/>
              <a:ext cx="515300" cy="504125"/>
            </a:xfrm>
            <a:custGeom>
              <a:avLst/>
              <a:gdLst/>
              <a:ahLst/>
              <a:cxnLst/>
              <a:rect l="l" t="t" r="r" b="b"/>
              <a:pathLst>
                <a:path w="20612" h="20165" extrusionOk="0">
                  <a:moveTo>
                    <a:pt x="1" y="0"/>
                  </a:moveTo>
                  <a:lnTo>
                    <a:pt x="1" y="20165"/>
                  </a:lnTo>
                  <a:lnTo>
                    <a:pt x="20612" y="11583"/>
                  </a:ln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1"/>
            <p:cNvSpPr/>
            <p:nvPr/>
          </p:nvSpPr>
          <p:spPr>
            <a:xfrm>
              <a:off x="11474832" y="1007900"/>
              <a:ext cx="310675" cy="1161400"/>
            </a:xfrm>
            <a:custGeom>
              <a:avLst/>
              <a:gdLst/>
              <a:ahLst/>
              <a:cxnLst/>
              <a:rect l="l" t="t" r="r" b="b"/>
              <a:pathLst>
                <a:path w="12427" h="46456" extrusionOk="0">
                  <a:moveTo>
                    <a:pt x="4862" y="1"/>
                  </a:moveTo>
                  <a:lnTo>
                    <a:pt x="1" y="1836"/>
                  </a:lnTo>
                  <a:lnTo>
                    <a:pt x="4440" y="46456"/>
                  </a:lnTo>
                  <a:lnTo>
                    <a:pt x="12427" y="46456"/>
                  </a:lnTo>
                  <a:lnTo>
                    <a:pt x="486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31"/>
            <p:cNvSpPr/>
            <p:nvPr/>
          </p:nvSpPr>
          <p:spPr>
            <a:xfrm>
              <a:off x="11386782" y="1053800"/>
              <a:ext cx="199075" cy="1115500"/>
            </a:xfrm>
            <a:custGeom>
              <a:avLst/>
              <a:gdLst/>
              <a:ahLst/>
              <a:cxnLst/>
              <a:rect l="l" t="t" r="r" b="b"/>
              <a:pathLst>
                <a:path w="7963" h="44620" extrusionOk="0">
                  <a:moveTo>
                    <a:pt x="3523" y="0"/>
                  </a:moveTo>
                  <a:lnTo>
                    <a:pt x="1" y="1662"/>
                  </a:lnTo>
                  <a:lnTo>
                    <a:pt x="2580" y="44620"/>
                  </a:lnTo>
                  <a:lnTo>
                    <a:pt x="7962" y="44620"/>
                  </a:lnTo>
                  <a:lnTo>
                    <a:pt x="3523"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31"/>
            <p:cNvSpPr/>
            <p:nvPr/>
          </p:nvSpPr>
          <p:spPr>
            <a:xfrm>
              <a:off x="11101557" y="842975"/>
              <a:ext cx="373300" cy="252375"/>
            </a:xfrm>
            <a:custGeom>
              <a:avLst/>
              <a:gdLst/>
              <a:ahLst/>
              <a:cxnLst/>
              <a:rect l="l" t="t" r="r" b="b"/>
              <a:pathLst>
                <a:path w="14932" h="10095" extrusionOk="0">
                  <a:moveTo>
                    <a:pt x="1" y="0"/>
                  </a:moveTo>
                  <a:lnTo>
                    <a:pt x="1" y="4415"/>
                  </a:lnTo>
                  <a:lnTo>
                    <a:pt x="11410" y="10095"/>
                  </a:lnTo>
                  <a:lnTo>
                    <a:pt x="14932" y="8433"/>
                  </a:ln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1"/>
            <p:cNvSpPr/>
            <p:nvPr/>
          </p:nvSpPr>
          <p:spPr>
            <a:xfrm>
              <a:off x="11101557" y="680525"/>
              <a:ext cx="218900" cy="1488775"/>
            </a:xfrm>
            <a:custGeom>
              <a:avLst/>
              <a:gdLst/>
              <a:ahLst/>
              <a:cxnLst/>
              <a:rect l="l" t="t" r="r" b="b"/>
              <a:pathLst>
                <a:path w="8756" h="59551" extrusionOk="0">
                  <a:moveTo>
                    <a:pt x="1" y="0"/>
                  </a:moveTo>
                  <a:lnTo>
                    <a:pt x="1" y="59551"/>
                  </a:lnTo>
                  <a:lnTo>
                    <a:pt x="8756" y="59551"/>
                  </a:lnTo>
                  <a:lnTo>
                    <a:pt x="6648" y="4390"/>
                  </a:ln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31"/>
            <p:cNvSpPr/>
            <p:nvPr/>
          </p:nvSpPr>
          <p:spPr>
            <a:xfrm>
              <a:off x="11101557" y="680525"/>
              <a:ext cx="515300" cy="452050"/>
            </a:xfrm>
            <a:custGeom>
              <a:avLst/>
              <a:gdLst/>
              <a:ahLst/>
              <a:cxnLst/>
              <a:rect l="l" t="t" r="r" b="b"/>
              <a:pathLst>
                <a:path w="20612" h="18082" extrusionOk="0">
                  <a:moveTo>
                    <a:pt x="1" y="0"/>
                  </a:moveTo>
                  <a:lnTo>
                    <a:pt x="1" y="6498"/>
                  </a:lnTo>
                  <a:lnTo>
                    <a:pt x="20612" y="18081"/>
                  </a:lnTo>
                  <a:lnTo>
                    <a:pt x="19793" y="13096"/>
                  </a:ln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17" name="Google Shape;817;p31"/>
          <p:cNvGrpSpPr/>
          <p:nvPr/>
        </p:nvGrpSpPr>
        <p:grpSpPr>
          <a:xfrm>
            <a:off x="0" y="3969550"/>
            <a:ext cx="9144375" cy="1194794"/>
            <a:chOff x="0" y="3969550"/>
            <a:chExt cx="9144375" cy="1194794"/>
          </a:xfrm>
        </p:grpSpPr>
        <p:sp>
          <p:nvSpPr>
            <p:cNvPr id="818" name="Google Shape;818;p31"/>
            <p:cNvSpPr/>
            <p:nvPr/>
          </p:nvSpPr>
          <p:spPr>
            <a:xfrm>
              <a:off x="0" y="4211875"/>
              <a:ext cx="7353718" cy="942061"/>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1"/>
            <p:cNvSpPr/>
            <p:nvPr/>
          </p:nvSpPr>
          <p:spPr>
            <a:xfrm>
              <a:off x="3977301" y="3969550"/>
              <a:ext cx="5167074" cy="1194794"/>
            </a:xfrm>
            <a:custGeom>
              <a:avLst/>
              <a:gdLst/>
              <a:ahLst/>
              <a:cxnLst/>
              <a:rect l="l" t="t" r="r" b="b"/>
              <a:pathLst>
                <a:path w="285750" h="61635" extrusionOk="0">
                  <a:moveTo>
                    <a:pt x="145268" y="1"/>
                  </a:moveTo>
                  <a:lnTo>
                    <a:pt x="145020" y="50"/>
                  </a:lnTo>
                  <a:lnTo>
                    <a:pt x="144772" y="125"/>
                  </a:lnTo>
                  <a:lnTo>
                    <a:pt x="144500" y="224"/>
                  </a:lnTo>
                  <a:lnTo>
                    <a:pt x="144252" y="373"/>
                  </a:lnTo>
                  <a:lnTo>
                    <a:pt x="143755" y="646"/>
                  </a:lnTo>
                  <a:lnTo>
                    <a:pt x="143334" y="894"/>
                  </a:lnTo>
                  <a:lnTo>
                    <a:pt x="142813" y="1142"/>
                  </a:lnTo>
                  <a:lnTo>
                    <a:pt x="142317" y="1365"/>
                  </a:lnTo>
                  <a:lnTo>
                    <a:pt x="141821" y="1539"/>
                  </a:lnTo>
                  <a:lnTo>
                    <a:pt x="141300" y="1687"/>
                  </a:lnTo>
                  <a:lnTo>
                    <a:pt x="140804" y="1811"/>
                  </a:lnTo>
                  <a:lnTo>
                    <a:pt x="140283" y="1886"/>
                  </a:lnTo>
                  <a:lnTo>
                    <a:pt x="139737" y="1935"/>
                  </a:lnTo>
                  <a:lnTo>
                    <a:pt x="139142" y="1960"/>
                  </a:lnTo>
                  <a:lnTo>
                    <a:pt x="138249" y="1960"/>
                  </a:lnTo>
                  <a:lnTo>
                    <a:pt x="137803" y="1935"/>
                  </a:lnTo>
                  <a:lnTo>
                    <a:pt x="137356" y="1911"/>
                  </a:lnTo>
                  <a:lnTo>
                    <a:pt x="136910" y="1886"/>
                  </a:lnTo>
                  <a:lnTo>
                    <a:pt x="136464" y="1811"/>
                  </a:lnTo>
                  <a:lnTo>
                    <a:pt x="136042" y="1687"/>
                  </a:lnTo>
                  <a:lnTo>
                    <a:pt x="135595" y="1539"/>
                  </a:lnTo>
                  <a:lnTo>
                    <a:pt x="135075" y="1365"/>
                  </a:lnTo>
                  <a:lnTo>
                    <a:pt x="134703" y="1266"/>
                  </a:lnTo>
                  <a:lnTo>
                    <a:pt x="134331" y="1216"/>
                  </a:lnTo>
                  <a:lnTo>
                    <a:pt x="133785" y="1191"/>
                  </a:lnTo>
                  <a:lnTo>
                    <a:pt x="133462" y="1142"/>
                  </a:lnTo>
                  <a:lnTo>
                    <a:pt x="133140" y="1092"/>
                  </a:lnTo>
                  <a:lnTo>
                    <a:pt x="132545" y="968"/>
                  </a:lnTo>
                  <a:lnTo>
                    <a:pt x="132247" y="894"/>
                  </a:lnTo>
                  <a:lnTo>
                    <a:pt x="131949" y="869"/>
                  </a:lnTo>
                  <a:lnTo>
                    <a:pt x="131652" y="869"/>
                  </a:lnTo>
                  <a:lnTo>
                    <a:pt x="131305" y="919"/>
                  </a:lnTo>
                  <a:lnTo>
                    <a:pt x="130635" y="1092"/>
                  </a:lnTo>
                  <a:lnTo>
                    <a:pt x="129990" y="1266"/>
                  </a:lnTo>
                  <a:lnTo>
                    <a:pt x="128651" y="1663"/>
                  </a:lnTo>
                  <a:lnTo>
                    <a:pt x="128006" y="1861"/>
                  </a:lnTo>
                  <a:lnTo>
                    <a:pt x="127336" y="2059"/>
                  </a:lnTo>
                  <a:lnTo>
                    <a:pt x="126667" y="2208"/>
                  </a:lnTo>
                  <a:lnTo>
                    <a:pt x="125997" y="2332"/>
                  </a:lnTo>
                  <a:lnTo>
                    <a:pt x="125947" y="2506"/>
                  </a:lnTo>
                  <a:lnTo>
                    <a:pt x="125898" y="2630"/>
                  </a:lnTo>
                  <a:lnTo>
                    <a:pt x="125873" y="2704"/>
                  </a:lnTo>
                  <a:lnTo>
                    <a:pt x="125798" y="2779"/>
                  </a:lnTo>
                  <a:lnTo>
                    <a:pt x="125699" y="2828"/>
                  </a:lnTo>
                  <a:lnTo>
                    <a:pt x="125476" y="2928"/>
                  </a:lnTo>
                  <a:lnTo>
                    <a:pt x="125228" y="3027"/>
                  </a:lnTo>
                  <a:lnTo>
                    <a:pt x="124955" y="3126"/>
                  </a:lnTo>
                  <a:lnTo>
                    <a:pt x="124410" y="3275"/>
                  </a:lnTo>
                  <a:lnTo>
                    <a:pt x="123988" y="3374"/>
                  </a:lnTo>
                  <a:lnTo>
                    <a:pt x="123566" y="3448"/>
                  </a:lnTo>
                  <a:lnTo>
                    <a:pt x="123145" y="3498"/>
                  </a:lnTo>
                  <a:lnTo>
                    <a:pt x="122748" y="3523"/>
                  </a:lnTo>
                  <a:lnTo>
                    <a:pt x="121904" y="3548"/>
                  </a:lnTo>
                  <a:lnTo>
                    <a:pt x="121483" y="3597"/>
                  </a:lnTo>
                  <a:lnTo>
                    <a:pt x="121061" y="3647"/>
                  </a:lnTo>
                  <a:lnTo>
                    <a:pt x="120714" y="3672"/>
                  </a:lnTo>
                  <a:lnTo>
                    <a:pt x="120392" y="3771"/>
                  </a:lnTo>
                  <a:lnTo>
                    <a:pt x="120094" y="3895"/>
                  </a:lnTo>
                  <a:lnTo>
                    <a:pt x="119796" y="4068"/>
                  </a:lnTo>
                  <a:lnTo>
                    <a:pt x="119300" y="4267"/>
                  </a:lnTo>
                  <a:lnTo>
                    <a:pt x="118779" y="4416"/>
                  </a:lnTo>
                  <a:lnTo>
                    <a:pt x="118258" y="4515"/>
                  </a:lnTo>
                  <a:lnTo>
                    <a:pt x="117738" y="4565"/>
                  </a:lnTo>
                  <a:lnTo>
                    <a:pt x="117167" y="4738"/>
                  </a:lnTo>
                  <a:lnTo>
                    <a:pt x="116894" y="4862"/>
                  </a:lnTo>
                  <a:lnTo>
                    <a:pt x="116646" y="4986"/>
                  </a:lnTo>
                  <a:lnTo>
                    <a:pt x="116522" y="5085"/>
                  </a:lnTo>
                  <a:lnTo>
                    <a:pt x="116398" y="5185"/>
                  </a:lnTo>
                  <a:lnTo>
                    <a:pt x="116175" y="5408"/>
                  </a:lnTo>
                  <a:lnTo>
                    <a:pt x="115952" y="5631"/>
                  </a:lnTo>
                  <a:lnTo>
                    <a:pt x="115828" y="5730"/>
                  </a:lnTo>
                  <a:lnTo>
                    <a:pt x="115704" y="5780"/>
                  </a:lnTo>
                  <a:lnTo>
                    <a:pt x="115456" y="5829"/>
                  </a:lnTo>
                  <a:lnTo>
                    <a:pt x="115257" y="5829"/>
                  </a:lnTo>
                  <a:lnTo>
                    <a:pt x="115084" y="5805"/>
                  </a:lnTo>
                  <a:lnTo>
                    <a:pt x="114910" y="5780"/>
                  </a:lnTo>
                  <a:lnTo>
                    <a:pt x="114737" y="5730"/>
                  </a:lnTo>
                  <a:lnTo>
                    <a:pt x="114513" y="5730"/>
                  </a:lnTo>
                  <a:lnTo>
                    <a:pt x="114290" y="5780"/>
                  </a:lnTo>
                  <a:lnTo>
                    <a:pt x="113992" y="5904"/>
                  </a:lnTo>
                  <a:lnTo>
                    <a:pt x="113620" y="6077"/>
                  </a:lnTo>
                  <a:lnTo>
                    <a:pt x="113422" y="6201"/>
                  </a:lnTo>
                  <a:lnTo>
                    <a:pt x="113348" y="6276"/>
                  </a:lnTo>
                  <a:lnTo>
                    <a:pt x="113298" y="6350"/>
                  </a:lnTo>
                  <a:lnTo>
                    <a:pt x="113273" y="6450"/>
                  </a:lnTo>
                  <a:lnTo>
                    <a:pt x="113248" y="6549"/>
                  </a:lnTo>
                  <a:lnTo>
                    <a:pt x="113273" y="6648"/>
                  </a:lnTo>
                  <a:lnTo>
                    <a:pt x="113298" y="6747"/>
                  </a:lnTo>
                  <a:lnTo>
                    <a:pt x="113372" y="6921"/>
                  </a:lnTo>
                  <a:lnTo>
                    <a:pt x="113472" y="7094"/>
                  </a:lnTo>
                  <a:lnTo>
                    <a:pt x="113546" y="7268"/>
                  </a:lnTo>
                  <a:lnTo>
                    <a:pt x="113596" y="7442"/>
                  </a:lnTo>
                  <a:lnTo>
                    <a:pt x="113620" y="7541"/>
                  </a:lnTo>
                  <a:lnTo>
                    <a:pt x="113596" y="7640"/>
                  </a:lnTo>
                  <a:lnTo>
                    <a:pt x="113546" y="7739"/>
                  </a:lnTo>
                  <a:lnTo>
                    <a:pt x="113496" y="7838"/>
                  </a:lnTo>
                  <a:lnTo>
                    <a:pt x="112628" y="7888"/>
                  </a:lnTo>
                  <a:lnTo>
                    <a:pt x="111785" y="7938"/>
                  </a:lnTo>
                  <a:lnTo>
                    <a:pt x="110049" y="7938"/>
                  </a:lnTo>
                  <a:lnTo>
                    <a:pt x="108313" y="7888"/>
                  </a:lnTo>
                  <a:lnTo>
                    <a:pt x="106601" y="7888"/>
                  </a:lnTo>
                  <a:lnTo>
                    <a:pt x="105386" y="7863"/>
                  </a:lnTo>
                  <a:lnTo>
                    <a:pt x="104146" y="7814"/>
                  </a:lnTo>
                  <a:lnTo>
                    <a:pt x="103551" y="7789"/>
                  </a:lnTo>
                  <a:lnTo>
                    <a:pt x="102931" y="7789"/>
                  </a:lnTo>
                  <a:lnTo>
                    <a:pt x="102310" y="7814"/>
                  </a:lnTo>
                  <a:lnTo>
                    <a:pt x="101715" y="7863"/>
                  </a:lnTo>
                  <a:lnTo>
                    <a:pt x="101343" y="7913"/>
                  </a:lnTo>
                  <a:lnTo>
                    <a:pt x="101244" y="7913"/>
                  </a:lnTo>
                  <a:lnTo>
                    <a:pt x="101170" y="7962"/>
                  </a:lnTo>
                  <a:lnTo>
                    <a:pt x="101021" y="8062"/>
                  </a:lnTo>
                  <a:lnTo>
                    <a:pt x="100748" y="8285"/>
                  </a:lnTo>
                  <a:lnTo>
                    <a:pt x="100549" y="8459"/>
                  </a:lnTo>
                  <a:lnTo>
                    <a:pt x="100376" y="8657"/>
                  </a:lnTo>
                  <a:lnTo>
                    <a:pt x="100202" y="8855"/>
                  </a:lnTo>
                  <a:lnTo>
                    <a:pt x="100053" y="9079"/>
                  </a:lnTo>
                  <a:lnTo>
                    <a:pt x="99781" y="9575"/>
                  </a:lnTo>
                  <a:lnTo>
                    <a:pt x="99533" y="10071"/>
                  </a:lnTo>
                  <a:lnTo>
                    <a:pt x="99285" y="10567"/>
                  </a:lnTo>
                  <a:lnTo>
                    <a:pt x="99136" y="10815"/>
                  </a:lnTo>
                  <a:lnTo>
                    <a:pt x="98987" y="11038"/>
                  </a:lnTo>
                  <a:lnTo>
                    <a:pt x="98813" y="11261"/>
                  </a:lnTo>
                  <a:lnTo>
                    <a:pt x="98640" y="11435"/>
                  </a:lnTo>
                  <a:lnTo>
                    <a:pt x="98441" y="11608"/>
                  </a:lnTo>
                  <a:lnTo>
                    <a:pt x="98218" y="11757"/>
                  </a:lnTo>
                  <a:lnTo>
                    <a:pt x="97970" y="11856"/>
                  </a:lnTo>
                  <a:lnTo>
                    <a:pt x="97697" y="11931"/>
                  </a:lnTo>
                  <a:lnTo>
                    <a:pt x="97449" y="11980"/>
                  </a:lnTo>
                  <a:lnTo>
                    <a:pt x="97176" y="12005"/>
                  </a:lnTo>
                  <a:lnTo>
                    <a:pt x="96904" y="12030"/>
                  </a:lnTo>
                  <a:lnTo>
                    <a:pt x="96631" y="12104"/>
                  </a:lnTo>
                  <a:lnTo>
                    <a:pt x="96383" y="12179"/>
                  </a:lnTo>
                  <a:lnTo>
                    <a:pt x="96135" y="12328"/>
                  </a:lnTo>
                  <a:lnTo>
                    <a:pt x="95961" y="12501"/>
                  </a:lnTo>
                  <a:lnTo>
                    <a:pt x="95837" y="12675"/>
                  </a:lnTo>
                  <a:lnTo>
                    <a:pt x="95738" y="12898"/>
                  </a:lnTo>
                  <a:lnTo>
                    <a:pt x="95688" y="13146"/>
                  </a:lnTo>
                  <a:lnTo>
                    <a:pt x="95663" y="13394"/>
                  </a:lnTo>
                  <a:lnTo>
                    <a:pt x="95639" y="13667"/>
                  </a:lnTo>
                  <a:lnTo>
                    <a:pt x="95639" y="14213"/>
                  </a:lnTo>
                  <a:lnTo>
                    <a:pt x="95614" y="14783"/>
                  </a:lnTo>
                  <a:lnTo>
                    <a:pt x="95589" y="15056"/>
                  </a:lnTo>
                  <a:lnTo>
                    <a:pt x="95515" y="15329"/>
                  </a:lnTo>
                  <a:lnTo>
                    <a:pt x="95415" y="15602"/>
                  </a:lnTo>
                  <a:lnTo>
                    <a:pt x="95267" y="15825"/>
                  </a:lnTo>
                  <a:lnTo>
                    <a:pt x="95093" y="16048"/>
                  </a:lnTo>
                  <a:lnTo>
                    <a:pt x="94845" y="16246"/>
                  </a:lnTo>
                  <a:lnTo>
                    <a:pt x="94597" y="16395"/>
                  </a:lnTo>
                  <a:lnTo>
                    <a:pt x="94324" y="16495"/>
                  </a:lnTo>
                  <a:lnTo>
                    <a:pt x="93803" y="16718"/>
                  </a:lnTo>
                  <a:lnTo>
                    <a:pt x="93258" y="16941"/>
                  </a:lnTo>
                  <a:lnTo>
                    <a:pt x="92985" y="17090"/>
                  </a:lnTo>
                  <a:lnTo>
                    <a:pt x="92712" y="17239"/>
                  </a:lnTo>
                  <a:lnTo>
                    <a:pt x="91968" y="17710"/>
                  </a:lnTo>
                  <a:lnTo>
                    <a:pt x="91249" y="18131"/>
                  </a:lnTo>
                  <a:lnTo>
                    <a:pt x="90504" y="18528"/>
                  </a:lnTo>
                  <a:lnTo>
                    <a:pt x="90132" y="18677"/>
                  </a:lnTo>
                  <a:lnTo>
                    <a:pt x="89760" y="18826"/>
                  </a:lnTo>
                  <a:lnTo>
                    <a:pt x="89388" y="18975"/>
                  </a:lnTo>
                  <a:lnTo>
                    <a:pt x="88991" y="19099"/>
                  </a:lnTo>
                  <a:lnTo>
                    <a:pt x="88619" y="19198"/>
                  </a:lnTo>
                  <a:lnTo>
                    <a:pt x="88198" y="19272"/>
                  </a:lnTo>
                  <a:lnTo>
                    <a:pt x="87801" y="19347"/>
                  </a:lnTo>
                  <a:lnTo>
                    <a:pt x="87379" y="19396"/>
                  </a:lnTo>
                  <a:lnTo>
                    <a:pt x="86933" y="19446"/>
                  </a:lnTo>
                  <a:lnTo>
                    <a:pt x="86486" y="19446"/>
                  </a:lnTo>
                  <a:lnTo>
                    <a:pt x="85618" y="19421"/>
                  </a:lnTo>
                  <a:lnTo>
                    <a:pt x="85246" y="19396"/>
                  </a:lnTo>
                  <a:lnTo>
                    <a:pt x="84899" y="19347"/>
                  </a:lnTo>
                  <a:lnTo>
                    <a:pt x="84552" y="19297"/>
                  </a:lnTo>
                  <a:lnTo>
                    <a:pt x="84205" y="19198"/>
                  </a:lnTo>
                  <a:lnTo>
                    <a:pt x="83833" y="19074"/>
                  </a:lnTo>
                  <a:lnTo>
                    <a:pt x="83411" y="18900"/>
                  </a:lnTo>
                  <a:lnTo>
                    <a:pt x="83163" y="18801"/>
                  </a:lnTo>
                  <a:lnTo>
                    <a:pt x="82890" y="18727"/>
                  </a:lnTo>
                  <a:lnTo>
                    <a:pt x="82617" y="18702"/>
                  </a:lnTo>
                  <a:lnTo>
                    <a:pt x="82344" y="18677"/>
                  </a:lnTo>
                  <a:lnTo>
                    <a:pt x="80559" y="18677"/>
                  </a:lnTo>
                  <a:lnTo>
                    <a:pt x="79914" y="18652"/>
                  </a:lnTo>
                  <a:lnTo>
                    <a:pt x="79269" y="18578"/>
                  </a:lnTo>
                  <a:lnTo>
                    <a:pt x="78624" y="18504"/>
                  </a:lnTo>
                  <a:lnTo>
                    <a:pt x="77334" y="18380"/>
                  </a:lnTo>
                  <a:lnTo>
                    <a:pt x="76665" y="18330"/>
                  </a:lnTo>
                  <a:lnTo>
                    <a:pt x="76020" y="18305"/>
                  </a:lnTo>
                  <a:lnTo>
                    <a:pt x="72275" y="18305"/>
                  </a:lnTo>
                  <a:lnTo>
                    <a:pt x="71233" y="18330"/>
                  </a:lnTo>
                  <a:lnTo>
                    <a:pt x="70836" y="18330"/>
                  </a:lnTo>
                  <a:lnTo>
                    <a:pt x="70489" y="18305"/>
                  </a:lnTo>
                  <a:lnTo>
                    <a:pt x="70142" y="18255"/>
                  </a:lnTo>
                  <a:lnTo>
                    <a:pt x="69819" y="18131"/>
                  </a:lnTo>
                  <a:lnTo>
                    <a:pt x="69447" y="17983"/>
                  </a:lnTo>
                  <a:lnTo>
                    <a:pt x="69001" y="17735"/>
                  </a:lnTo>
                  <a:lnTo>
                    <a:pt x="68728" y="17586"/>
                  </a:lnTo>
                  <a:lnTo>
                    <a:pt x="68455" y="17462"/>
                  </a:lnTo>
                  <a:lnTo>
                    <a:pt x="67885" y="17214"/>
                  </a:lnTo>
                  <a:lnTo>
                    <a:pt x="67339" y="16966"/>
                  </a:lnTo>
                  <a:lnTo>
                    <a:pt x="67066" y="16842"/>
                  </a:lnTo>
                  <a:lnTo>
                    <a:pt x="66818" y="16668"/>
                  </a:lnTo>
                  <a:lnTo>
                    <a:pt x="66520" y="16445"/>
                  </a:lnTo>
                  <a:lnTo>
                    <a:pt x="66272" y="16197"/>
                  </a:lnTo>
                  <a:lnTo>
                    <a:pt x="66024" y="15949"/>
                  </a:lnTo>
                  <a:lnTo>
                    <a:pt x="65776" y="15676"/>
                  </a:lnTo>
                  <a:lnTo>
                    <a:pt x="65429" y="15403"/>
                  </a:lnTo>
                  <a:lnTo>
                    <a:pt x="65231" y="15279"/>
                  </a:lnTo>
                  <a:lnTo>
                    <a:pt x="65032" y="15155"/>
                  </a:lnTo>
                  <a:lnTo>
                    <a:pt x="64809" y="15056"/>
                  </a:lnTo>
                  <a:lnTo>
                    <a:pt x="64586" y="15006"/>
                  </a:lnTo>
                  <a:lnTo>
                    <a:pt x="64363" y="14982"/>
                  </a:lnTo>
                  <a:lnTo>
                    <a:pt x="64263" y="14982"/>
                  </a:lnTo>
                  <a:lnTo>
                    <a:pt x="64139" y="15006"/>
                  </a:lnTo>
                  <a:lnTo>
                    <a:pt x="63966" y="15106"/>
                  </a:lnTo>
                  <a:lnTo>
                    <a:pt x="63817" y="15230"/>
                  </a:lnTo>
                  <a:lnTo>
                    <a:pt x="63668" y="15378"/>
                  </a:lnTo>
                  <a:lnTo>
                    <a:pt x="63544" y="15527"/>
                  </a:lnTo>
                  <a:lnTo>
                    <a:pt x="63395" y="15701"/>
                  </a:lnTo>
                  <a:lnTo>
                    <a:pt x="63246" y="15850"/>
                  </a:lnTo>
                  <a:lnTo>
                    <a:pt x="63098" y="15998"/>
                  </a:lnTo>
                  <a:lnTo>
                    <a:pt x="62924" y="16073"/>
                  </a:lnTo>
                  <a:lnTo>
                    <a:pt x="62626" y="16172"/>
                  </a:lnTo>
                  <a:lnTo>
                    <a:pt x="62279" y="16222"/>
                  </a:lnTo>
                  <a:lnTo>
                    <a:pt x="61907" y="16271"/>
                  </a:lnTo>
                  <a:lnTo>
                    <a:pt x="61510" y="16296"/>
                  </a:lnTo>
                  <a:lnTo>
                    <a:pt x="60717" y="16321"/>
                  </a:lnTo>
                  <a:lnTo>
                    <a:pt x="60022" y="16371"/>
                  </a:lnTo>
                  <a:lnTo>
                    <a:pt x="59129" y="16420"/>
                  </a:lnTo>
                  <a:lnTo>
                    <a:pt x="58261" y="16445"/>
                  </a:lnTo>
                  <a:lnTo>
                    <a:pt x="57393" y="16470"/>
                  </a:lnTo>
                  <a:lnTo>
                    <a:pt x="56500" y="16445"/>
                  </a:lnTo>
                  <a:lnTo>
                    <a:pt x="56004" y="16445"/>
                  </a:lnTo>
                  <a:lnTo>
                    <a:pt x="55458" y="16420"/>
                  </a:lnTo>
                  <a:lnTo>
                    <a:pt x="54318" y="16346"/>
                  </a:lnTo>
                  <a:lnTo>
                    <a:pt x="53747" y="16321"/>
                  </a:lnTo>
                  <a:lnTo>
                    <a:pt x="53177" y="16346"/>
                  </a:lnTo>
                  <a:lnTo>
                    <a:pt x="52656" y="16420"/>
                  </a:lnTo>
                  <a:lnTo>
                    <a:pt x="52408" y="16470"/>
                  </a:lnTo>
                  <a:lnTo>
                    <a:pt x="52160" y="16519"/>
                  </a:lnTo>
                  <a:lnTo>
                    <a:pt x="51912" y="16619"/>
                  </a:lnTo>
                  <a:lnTo>
                    <a:pt x="51664" y="16718"/>
                  </a:lnTo>
                  <a:lnTo>
                    <a:pt x="51192" y="16966"/>
                  </a:lnTo>
                  <a:lnTo>
                    <a:pt x="50696" y="17239"/>
                  </a:lnTo>
                  <a:lnTo>
                    <a:pt x="50448" y="17363"/>
                  </a:lnTo>
                  <a:lnTo>
                    <a:pt x="50225" y="17462"/>
                  </a:lnTo>
                  <a:lnTo>
                    <a:pt x="49779" y="17635"/>
                  </a:lnTo>
                  <a:lnTo>
                    <a:pt x="49332" y="17735"/>
                  </a:lnTo>
                  <a:lnTo>
                    <a:pt x="48886" y="17834"/>
                  </a:lnTo>
                  <a:lnTo>
                    <a:pt x="48439" y="17933"/>
                  </a:lnTo>
                  <a:lnTo>
                    <a:pt x="48216" y="18007"/>
                  </a:lnTo>
                  <a:lnTo>
                    <a:pt x="47993" y="18082"/>
                  </a:lnTo>
                  <a:lnTo>
                    <a:pt x="47546" y="18280"/>
                  </a:lnTo>
                  <a:lnTo>
                    <a:pt x="47125" y="18528"/>
                  </a:lnTo>
                  <a:lnTo>
                    <a:pt x="46703" y="18801"/>
                  </a:lnTo>
                  <a:lnTo>
                    <a:pt x="45909" y="19396"/>
                  </a:lnTo>
                  <a:lnTo>
                    <a:pt x="45513" y="19694"/>
                  </a:lnTo>
                  <a:lnTo>
                    <a:pt x="45141" y="19992"/>
                  </a:lnTo>
                  <a:lnTo>
                    <a:pt x="44942" y="20140"/>
                  </a:lnTo>
                  <a:lnTo>
                    <a:pt x="44769" y="20289"/>
                  </a:lnTo>
                  <a:lnTo>
                    <a:pt x="44471" y="20637"/>
                  </a:lnTo>
                  <a:lnTo>
                    <a:pt x="44173" y="20984"/>
                  </a:lnTo>
                  <a:lnTo>
                    <a:pt x="44025" y="21133"/>
                  </a:lnTo>
                  <a:lnTo>
                    <a:pt x="43851" y="21281"/>
                  </a:lnTo>
                  <a:lnTo>
                    <a:pt x="43727" y="21356"/>
                  </a:lnTo>
                  <a:lnTo>
                    <a:pt x="43578" y="21430"/>
                  </a:lnTo>
                  <a:lnTo>
                    <a:pt x="43206" y="21554"/>
                  </a:lnTo>
                  <a:lnTo>
                    <a:pt x="42735" y="21678"/>
                  </a:lnTo>
                  <a:lnTo>
                    <a:pt x="42239" y="21777"/>
                  </a:lnTo>
                  <a:lnTo>
                    <a:pt x="41321" y="21951"/>
                  </a:lnTo>
                  <a:lnTo>
                    <a:pt x="40775" y="22050"/>
                  </a:lnTo>
                  <a:lnTo>
                    <a:pt x="39808" y="22199"/>
                  </a:lnTo>
                  <a:lnTo>
                    <a:pt x="38816" y="22323"/>
                  </a:lnTo>
                  <a:lnTo>
                    <a:pt x="37849" y="22398"/>
                  </a:lnTo>
                  <a:lnTo>
                    <a:pt x="36857" y="22422"/>
                  </a:lnTo>
                  <a:lnTo>
                    <a:pt x="35220" y="22447"/>
                  </a:lnTo>
                  <a:lnTo>
                    <a:pt x="33607" y="22422"/>
                  </a:lnTo>
                  <a:lnTo>
                    <a:pt x="30358" y="22398"/>
                  </a:lnTo>
                  <a:lnTo>
                    <a:pt x="29689" y="22398"/>
                  </a:lnTo>
                  <a:lnTo>
                    <a:pt x="28969" y="22373"/>
                  </a:lnTo>
                  <a:lnTo>
                    <a:pt x="27556" y="22298"/>
                  </a:lnTo>
                  <a:lnTo>
                    <a:pt x="26836" y="22273"/>
                  </a:lnTo>
                  <a:lnTo>
                    <a:pt x="26142" y="22273"/>
                  </a:lnTo>
                  <a:lnTo>
                    <a:pt x="25447" y="22323"/>
                  </a:lnTo>
                  <a:lnTo>
                    <a:pt x="24778" y="22398"/>
                  </a:lnTo>
                  <a:lnTo>
                    <a:pt x="24480" y="22472"/>
                  </a:lnTo>
                  <a:lnTo>
                    <a:pt x="24182" y="22571"/>
                  </a:lnTo>
                  <a:lnTo>
                    <a:pt x="23637" y="22819"/>
                  </a:lnTo>
                  <a:lnTo>
                    <a:pt x="23339" y="22943"/>
                  </a:lnTo>
                  <a:lnTo>
                    <a:pt x="23066" y="23067"/>
                  </a:lnTo>
                  <a:lnTo>
                    <a:pt x="22769" y="23142"/>
                  </a:lnTo>
                  <a:lnTo>
                    <a:pt x="22446" y="23191"/>
                  </a:lnTo>
                  <a:lnTo>
                    <a:pt x="22025" y="23191"/>
                  </a:lnTo>
                  <a:lnTo>
                    <a:pt x="21603" y="23142"/>
                  </a:lnTo>
                  <a:lnTo>
                    <a:pt x="21181" y="23067"/>
                  </a:lnTo>
                  <a:lnTo>
                    <a:pt x="20760" y="22943"/>
                  </a:lnTo>
                  <a:lnTo>
                    <a:pt x="19941" y="22670"/>
                  </a:lnTo>
                  <a:lnTo>
                    <a:pt x="19123" y="22398"/>
                  </a:lnTo>
                  <a:lnTo>
                    <a:pt x="18800" y="22298"/>
                  </a:lnTo>
                  <a:lnTo>
                    <a:pt x="18453" y="22199"/>
                  </a:lnTo>
                  <a:lnTo>
                    <a:pt x="18106" y="22149"/>
                  </a:lnTo>
                  <a:lnTo>
                    <a:pt x="17783" y="22100"/>
                  </a:lnTo>
                  <a:lnTo>
                    <a:pt x="17089" y="22025"/>
                  </a:lnTo>
                  <a:lnTo>
                    <a:pt x="15700" y="22025"/>
                  </a:lnTo>
                  <a:lnTo>
                    <a:pt x="15006" y="22050"/>
                  </a:lnTo>
                  <a:lnTo>
                    <a:pt x="13592" y="22050"/>
                  </a:lnTo>
                  <a:lnTo>
                    <a:pt x="13170" y="22025"/>
                  </a:lnTo>
                  <a:lnTo>
                    <a:pt x="12773" y="22001"/>
                  </a:lnTo>
                  <a:lnTo>
                    <a:pt x="12352" y="21926"/>
                  </a:lnTo>
                  <a:lnTo>
                    <a:pt x="11955" y="21852"/>
                  </a:lnTo>
                  <a:lnTo>
                    <a:pt x="11756" y="21777"/>
                  </a:lnTo>
                  <a:lnTo>
                    <a:pt x="11608" y="21703"/>
                  </a:lnTo>
                  <a:lnTo>
                    <a:pt x="11459" y="21653"/>
                  </a:lnTo>
                  <a:lnTo>
                    <a:pt x="11211" y="21629"/>
                  </a:lnTo>
                  <a:lnTo>
                    <a:pt x="11037" y="21629"/>
                  </a:lnTo>
                  <a:lnTo>
                    <a:pt x="10864" y="21653"/>
                  </a:lnTo>
                  <a:lnTo>
                    <a:pt x="10665" y="21703"/>
                  </a:lnTo>
                  <a:lnTo>
                    <a:pt x="10491" y="21777"/>
                  </a:lnTo>
                  <a:lnTo>
                    <a:pt x="10144" y="21976"/>
                  </a:lnTo>
                  <a:lnTo>
                    <a:pt x="9822" y="22174"/>
                  </a:lnTo>
                  <a:lnTo>
                    <a:pt x="9475" y="22398"/>
                  </a:lnTo>
                  <a:lnTo>
                    <a:pt x="9127" y="22596"/>
                  </a:lnTo>
                  <a:lnTo>
                    <a:pt x="8929" y="22670"/>
                  </a:lnTo>
                  <a:lnTo>
                    <a:pt x="8755" y="22745"/>
                  </a:lnTo>
                  <a:lnTo>
                    <a:pt x="8557" y="22794"/>
                  </a:lnTo>
                  <a:lnTo>
                    <a:pt x="8358" y="22819"/>
                  </a:lnTo>
                  <a:lnTo>
                    <a:pt x="8110" y="22844"/>
                  </a:lnTo>
                  <a:lnTo>
                    <a:pt x="7862" y="22844"/>
                  </a:lnTo>
                  <a:lnTo>
                    <a:pt x="7639" y="22819"/>
                  </a:lnTo>
                  <a:lnTo>
                    <a:pt x="7416" y="22770"/>
                  </a:lnTo>
                  <a:lnTo>
                    <a:pt x="6994" y="22646"/>
                  </a:lnTo>
                  <a:lnTo>
                    <a:pt x="6573" y="22497"/>
                  </a:lnTo>
                  <a:lnTo>
                    <a:pt x="6176" y="22323"/>
                  </a:lnTo>
                  <a:lnTo>
                    <a:pt x="5779" y="22199"/>
                  </a:lnTo>
                  <a:lnTo>
                    <a:pt x="5357" y="22075"/>
                  </a:lnTo>
                  <a:lnTo>
                    <a:pt x="5109" y="22050"/>
                  </a:lnTo>
                  <a:lnTo>
                    <a:pt x="4886" y="22025"/>
                  </a:lnTo>
                  <a:lnTo>
                    <a:pt x="4043" y="22001"/>
                  </a:lnTo>
                  <a:lnTo>
                    <a:pt x="3671" y="22025"/>
                  </a:lnTo>
                  <a:lnTo>
                    <a:pt x="3348" y="22050"/>
                  </a:lnTo>
                  <a:lnTo>
                    <a:pt x="3026" y="22125"/>
                  </a:lnTo>
                  <a:lnTo>
                    <a:pt x="2728" y="22273"/>
                  </a:lnTo>
                  <a:lnTo>
                    <a:pt x="2406" y="22472"/>
                  </a:lnTo>
                  <a:lnTo>
                    <a:pt x="2059" y="22745"/>
                  </a:lnTo>
                  <a:lnTo>
                    <a:pt x="1513" y="23241"/>
                  </a:lnTo>
                  <a:lnTo>
                    <a:pt x="893" y="23786"/>
                  </a:lnTo>
                  <a:lnTo>
                    <a:pt x="620" y="24084"/>
                  </a:lnTo>
                  <a:lnTo>
                    <a:pt x="372" y="24382"/>
                  </a:lnTo>
                  <a:lnTo>
                    <a:pt x="149" y="24704"/>
                  </a:lnTo>
                  <a:lnTo>
                    <a:pt x="74" y="24853"/>
                  </a:lnTo>
                  <a:lnTo>
                    <a:pt x="0" y="25027"/>
                  </a:lnTo>
                  <a:lnTo>
                    <a:pt x="0" y="61635"/>
                  </a:lnTo>
                  <a:lnTo>
                    <a:pt x="285750" y="61635"/>
                  </a:lnTo>
                  <a:lnTo>
                    <a:pt x="285750" y="29491"/>
                  </a:lnTo>
                  <a:lnTo>
                    <a:pt x="285576" y="29565"/>
                  </a:lnTo>
                  <a:lnTo>
                    <a:pt x="285452" y="29615"/>
                  </a:lnTo>
                  <a:lnTo>
                    <a:pt x="285403" y="29689"/>
                  </a:lnTo>
                  <a:lnTo>
                    <a:pt x="285353" y="29739"/>
                  </a:lnTo>
                  <a:lnTo>
                    <a:pt x="285304" y="29789"/>
                  </a:lnTo>
                  <a:lnTo>
                    <a:pt x="285254" y="29838"/>
                  </a:lnTo>
                  <a:lnTo>
                    <a:pt x="285105" y="29863"/>
                  </a:lnTo>
                  <a:lnTo>
                    <a:pt x="283890" y="29863"/>
                  </a:lnTo>
                  <a:lnTo>
                    <a:pt x="282898" y="29813"/>
                  </a:lnTo>
                  <a:lnTo>
                    <a:pt x="281906" y="29764"/>
                  </a:lnTo>
                  <a:lnTo>
                    <a:pt x="280938" y="29665"/>
                  </a:lnTo>
                  <a:lnTo>
                    <a:pt x="279946" y="29565"/>
                  </a:lnTo>
                  <a:lnTo>
                    <a:pt x="278979" y="29441"/>
                  </a:lnTo>
                  <a:lnTo>
                    <a:pt x="276995" y="29193"/>
                  </a:lnTo>
                  <a:lnTo>
                    <a:pt x="276176" y="29094"/>
                  </a:lnTo>
                  <a:lnTo>
                    <a:pt x="275358" y="28995"/>
                  </a:lnTo>
                  <a:lnTo>
                    <a:pt x="273746" y="28871"/>
                  </a:lnTo>
                  <a:lnTo>
                    <a:pt x="272109" y="28772"/>
                  </a:lnTo>
                  <a:lnTo>
                    <a:pt x="270472" y="28673"/>
                  </a:lnTo>
                  <a:lnTo>
                    <a:pt x="269405" y="28549"/>
                  </a:lnTo>
                  <a:lnTo>
                    <a:pt x="268314" y="28425"/>
                  </a:lnTo>
                  <a:lnTo>
                    <a:pt x="266131" y="28102"/>
                  </a:lnTo>
                  <a:lnTo>
                    <a:pt x="265040" y="27953"/>
                  </a:lnTo>
                  <a:lnTo>
                    <a:pt x="263973" y="27829"/>
                  </a:lnTo>
                  <a:lnTo>
                    <a:pt x="262882" y="27705"/>
                  </a:lnTo>
                  <a:lnTo>
                    <a:pt x="261791" y="27631"/>
                  </a:lnTo>
                  <a:lnTo>
                    <a:pt x="260699" y="27631"/>
                  </a:lnTo>
                  <a:lnTo>
                    <a:pt x="259608" y="27680"/>
                  </a:lnTo>
                  <a:lnTo>
                    <a:pt x="259062" y="27705"/>
                  </a:lnTo>
                  <a:lnTo>
                    <a:pt x="258517" y="27705"/>
                  </a:lnTo>
                  <a:lnTo>
                    <a:pt x="257971" y="27680"/>
                  </a:lnTo>
                  <a:lnTo>
                    <a:pt x="257426" y="27631"/>
                  </a:lnTo>
                  <a:lnTo>
                    <a:pt x="257177" y="27606"/>
                  </a:lnTo>
                  <a:lnTo>
                    <a:pt x="256954" y="27556"/>
                  </a:lnTo>
                  <a:lnTo>
                    <a:pt x="256731" y="27482"/>
                  </a:lnTo>
                  <a:lnTo>
                    <a:pt x="256557" y="27432"/>
                  </a:lnTo>
                  <a:lnTo>
                    <a:pt x="256384" y="27333"/>
                  </a:lnTo>
                  <a:lnTo>
                    <a:pt x="256235" y="27234"/>
                  </a:lnTo>
                  <a:lnTo>
                    <a:pt x="256086" y="27135"/>
                  </a:lnTo>
                  <a:lnTo>
                    <a:pt x="255962" y="27011"/>
                  </a:lnTo>
                  <a:lnTo>
                    <a:pt x="255739" y="26763"/>
                  </a:lnTo>
                  <a:lnTo>
                    <a:pt x="255565" y="26440"/>
                  </a:lnTo>
                  <a:lnTo>
                    <a:pt x="255392" y="26093"/>
                  </a:lnTo>
                  <a:lnTo>
                    <a:pt x="255193" y="25696"/>
                  </a:lnTo>
                  <a:lnTo>
                    <a:pt x="253730" y="25448"/>
                  </a:lnTo>
                  <a:lnTo>
                    <a:pt x="252267" y="25225"/>
                  </a:lnTo>
                  <a:lnTo>
                    <a:pt x="250778" y="25051"/>
                  </a:lnTo>
                  <a:lnTo>
                    <a:pt x="249315" y="24927"/>
                  </a:lnTo>
                  <a:lnTo>
                    <a:pt x="247827" y="24803"/>
                  </a:lnTo>
                  <a:lnTo>
                    <a:pt x="246314" y="24729"/>
                  </a:lnTo>
                  <a:lnTo>
                    <a:pt x="244826" y="24655"/>
                  </a:lnTo>
                  <a:lnTo>
                    <a:pt x="243338" y="24605"/>
                  </a:lnTo>
                  <a:lnTo>
                    <a:pt x="237335" y="24431"/>
                  </a:lnTo>
                  <a:lnTo>
                    <a:pt x="235847" y="24382"/>
                  </a:lnTo>
                  <a:lnTo>
                    <a:pt x="234359" y="24307"/>
                  </a:lnTo>
                  <a:lnTo>
                    <a:pt x="232871" y="24208"/>
                  </a:lnTo>
                  <a:lnTo>
                    <a:pt x="231383" y="24109"/>
                  </a:lnTo>
                  <a:lnTo>
                    <a:pt x="230664" y="24059"/>
                  </a:lnTo>
                  <a:lnTo>
                    <a:pt x="229920" y="24034"/>
                  </a:lnTo>
                  <a:lnTo>
                    <a:pt x="228456" y="24034"/>
                  </a:lnTo>
                  <a:lnTo>
                    <a:pt x="226968" y="24010"/>
                  </a:lnTo>
                  <a:lnTo>
                    <a:pt x="226249" y="23985"/>
                  </a:lnTo>
                  <a:lnTo>
                    <a:pt x="225505" y="23910"/>
                  </a:lnTo>
                  <a:lnTo>
                    <a:pt x="225108" y="23861"/>
                  </a:lnTo>
                  <a:lnTo>
                    <a:pt x="224761" y="23786"/>
                  </a:lnTo>
                  <a:lnTo>
                    <a:pt x="224389" y="23662"/>
                  </a:lnTo>
                  <a:lnTo>
                    <a:pt x="224016" y="23514"/>
                  </a:lnTo>
                  <a:lnTo>
                    <a:pt x="223744" y="23439"/>
                  </a:lnTo>
                  <a:lnTo>
                    <a:pt x="223471" y="23365"/>
                  </a:lnTo>
                  <a:lnTo>
                    <a:pt x="223198" y="23315"/>
                  </a:lnTo>
                  <a:lnTo>
                    <a:pt x="222925" y="23266"/>
                  </a:lnTo>
                  <a:lnTo>
                    <a:pt x="222380" y="23241"/>
                  </a:lnTo>
                  <a:lnTo>
                    <a:pt x="220693" y="23241"/>
                  </a:lnTo>
                  <a:lnTo>
                    <a:pt x="220147" y="23166"/>
                  </a:lnTo>
                  <a:lnTo>
                    <a:pt x="219874" y="23117"/>
                  </a:lnTo>
                  <a:lnTo>
                    <a:pt x="219602" y="23067"/>
                  </a:lnTo>
                  <a:lnTo>
                    <a:pt x="219354" y="22968"/>
                  </a:lnTo>
                  <a:lnTo>
                    <a:pt x="219081" y="22844"/>
                  </a:lnTo>
                  <a:lnTo>
                    <a:pt x="218833" y="22720"/>
                  </a:lnTo>
                  <a:lnTo>
                    <a:pt x="218560" y="22621"/>
                  </a:lnTo>
                  <a:lnTo>
                    <a:pt x="218138" y="22522"/>
                  </a:lnTo>
                  <a:lnTo>
                    <a:pt x="217717" y="22447"/>
                  </a:lnTo>
                  <a:lnTo>
                    <a:pt x="216873" y="22373"/>
                  </a:lnTo>
                  <a:lnTo>
                    <a:pt x="216427" y="22323"/>
                  </a:lnTo>
                  <a:lnTo>
                    <a:pt x="216005" y="22273"/>
                  </a:lnTo>
                  <a:lnTo>
                    <a:pt x="215608" y="22149"/>
                  </a:lnTo>
                  <a:lnTo>
                    <a:pt x="215385" y="22050"/>
                  </a:lnTo>
                  <a:lnTo>
                    <a:pt x="215187" y="21951"/>
                  </a:lnTo>
                  <a:lnTo>
                    <a:pt x="214988" y="21827"/>
                  </a:lnTo>
                  <a:lnTo>
                    <a:pt x="214815" y="21653"/>
                  </a:lnTo>
                  <a:lnTo>
                    <a:pt x="214666" y="21480"/>
                  </a:lnTo>
                  <a:lnTo>
                    <a:pt x="214542" y="21306"/>
                  </a:lnTo>
                  <a:lnTo>
                    <a:pt x="214319" y="20909"/>
                  </a:lnTo>
                  <a:lnTo>
                    <a:pt x="214195" y="20711"/>
                  </a:lnTo>
                  <a:lnTo>
                    <a:pt x="214046" y="20537"/>
                  </a:lnTo>
                  <a:lnTo>
                    <a:pt x="213798" y="20314"/>
                  </a:lnTo>
                  <a:lnTo>
                    <a:pt x="213500" y="20091"/>
                  </a:lnTo>
                  <a:lnTo>
                    <a:pt x="213153" y="19892"/>
                  </a:lnTo>
                  <a:lnTo>
                    <a:pt x="212781" y="19719"/>
                  </a:lnTo>
                  <a:lnTo>
                    <a:pt x="212409" y="19545"/>
                  </a:lnTo>
                  <a:lnTo>
                    <a:pt x="212037" y="19396"/>
                  </a:lnTo>
                  <a:lnTo>
                    <a:pt x="211665" y="19297"/>
                  </a:lnTo>
                  <a:lnTo>
                    <a:pt x="211367" y="19198"/>
                  </a:lnTo>
                  <a:lnTo>
                    <a:pt x="211094" y="19173"/>
                  </a:lnTo>
                  <a:lnTo>
                    <a:pt x="210822" y="19148"/>
                  </a:lnTo>
                  <a:lnTo>
                    <a:pt x="210301" y="19124"/>
                  </a:lnTo>
                  <a:lnTo>
                    <a:pt x="209433" y="19049"/>
                  </a:lnTo>
                  <a:lnTo>
                    <a:pt x="208565" y="18950"/>
                  </a:lnTo>
                  <a:lnTo>
                    <a:pt x="207696" y="18826"/>
                  </a:lnTo>
                  <a:lnTo>
                    <a:pt x="206828" y="18702"/>
                  </a:lnTo>
                  <a:lnTo>
                    <a:pt x="205117" y="18404"/>
                  </a:lnTo>
                  <a:lnTo>
                    <a:pt x="203406" y="18057"/>
                  </a:lnTo>
                  <a:lnTo>
                    <a:pt x="201694" y="17735"/>
                  </a:lnTo>
                  <a:lnTo>
                    <a:pt x="200008" y="17338"/>
                  </a:lnTo>
                  <a:lnTo>
                    <a:pt x="198321" y="16916"/>
                  </a:lnTo>
                  <a:lnTo>
                    <a:pt x="196659" y="16470"/>
                  </a:lnTo>
                  <a:lnTo>
                    <a:pt x="196287" y="16371"/>
                  </a:lnTo>
                  <a:lnTo>
                    <a:pt x="195742" y="16296"/>
                  </a:lnTo>
                  <a:lnTo>
                    <a:pt x="195246" y="16172"/>
                  </a:lnTo>
                  <a:lnTo>
                    <a:pt x="195047" y="16098"/>
                  </a:lnTo>
                  <a:lnTo>
                    <a:pt x="194923" y="16023"/>
                  </a:lnTo>
                  <a:lnTo>
                    <a:pt x="194824" y="15899"/>
                  </a:lnTo>
                  <a:lnTo>
                    <a:pt x="194750" y="15800"/>
                  </a:lnTo>
                  <a:lnTo>
                    <a:pt x="194675" y="15527"/>
                  </a:lnTo>
                  <a:lnTo>
                    <a:pt x="194576" y="15254"/>
                  </a:lnTo>
                  <a:lnTo>
                    <a:pt x="194526" y="15130"/>
                  </a:lnTo>
                  <a:lnTo>
                    <a:pt x="194452" y="15031"/>
                  </a:lnTo>
                  <a:lnTo>
                    <a:pt x="194328" y="14932"/>
                  </a:lnTo>
                  <a:lnTo>
                    <a:pt x="194229" y="14858"/>
                  </a:lnTo>
                  <a:lnTo>
                    <a:pt x="194080" y="14808"/>
                  </a:lnTo>
                  <a:lnTo>
                    <a:pt x="193931" y="14758"/>
                  </a:lnTo>
                  <a:lnTo>
                    <a:pt x="193633" y="14684"/>
                  </a:lnTo>
                  <a:lnTo>
                    <a:pt x="193311" y="14634"/>
                  </a:lnTo>
                  <a:lnTo>
                    <a:pt x="192319" y="14634"/>
                  </a:lnTo>
                  <a:lnTo>
                    <a:pt x="192046" y="14610"/>
                  </a:lnTo>
                  <a:lnTo>
                    <a:pt x="191575" y="14560"/>
                  </a:lnTo>
                  <a:lnTo>
                    <a:pt x="191128" y="14461"/>
                  </a:lnTo>
                  <a:lnTo>
                    <a:pt x="190682" y="14362"/>
                  </a:lnTo>
                  <a:lnTo>
                    <a:pt x="190235" y="14237"/>
                  </a:lnTo>
                  <a:lnTo>
                    <a:pt x="189367" y="13989"/>
                  </a:lnTo>
                  <a:lnTo>
                    <a:pt x="188921" y="13890"/>
                  </a:lnTo>
                  <a:lnTo>
                    <a:pt x="188450" y="13791"/>
                  </a:lnTo>
                  <a:lnTo>
                    <a:pt x="188152" y="13766"/>
                  </a:lnTo>
                  <a:lnTo>
                    <a:pt x="187830" y="13766"/>
                  </a:lnTo>
                  <a:lnTo>
                    <a:pt x="187185" y="13791"/>
                  </a:lnTo>
                  <a:lnTo>
                    <a:pt x="186540" y="13841"/>
                  </a:lnTo>
                  <a:lnTo>
                    <a:pt x="186217" y="13865"/>
                  </a:lnTo>
                  <a:lnTo>
                    <a:pt x="185920" y="13841"/>
                  </a:lnTo>
                  <a:lnTo>
                    <a:pt x="185498" y="13816"/>
                  </a:lnTo>
                  <a:lnTo>
                    <a:pt x="185151" y="13717"/>
                  </a:lnTo>
                  <a:lnTo>
                    <a:pt x="184804" y="13593"/>
                  </a:lnTo>
                  <a:lnTo>
                    <a:pt x="184432" y="13394"/>
                  </a:lnTo>
                  <a:lnTo>
                    <a:pt x="183936" y="13072"/>
                  </a:lnTo>
                  <a:lnTo>
                    <a:pt x="183712" y="12973"/>
                  </a:lnTo>
                  <a:lnTo>
                    <a:pt x="183489" y="12873"/>
                  </a:lnTo>
                  <a:lnTo>
                    <a:pt x="183266" y="12799"/>
                  </a:lnTo>
                  <a:lnTo>
                    <a:pt x="183018" y="12749"/>
                  </a:lnTo>
                  <a:lnTo>
                    <a:pt x="182745" y="12725"/>
                  </a:lnTo>
                  <a:lnTo>
                    <a:pt x="182398" y="12700"/>
                  </a:lnTo>
                  <a:lnTo>
                    <a:pt x="181951" y="12675"/>
                  </a:lnTo>
                  <a:lnTo>
                    <a:pt x="181505" y="12700"/>
                  </a:lnTo>
                  <a:lnTo>
                    <a:pt x="180612" y="12725"/>
                  </a:lnTo>
                  <a:lnTo>
                    <a:pt x="179273" y="12725"/>
                  </a:lnTo>
                  <a:lnTo>
                    <a:pt x="178851" y="12675"/>
                  </a:lnTo>
                  <a:lnTo>
                    <a:pt x="178330" y="12576"/>
                  </a:lnTo>
                  <a:lnTo>
                    <a:pt x="177834" y="12452"/>
                  </a:lnTo>
                  <a:lnTo>
                    <a:pt x="177338" y="12328"/>
                  </a:lnTo>
                  <a:lnTo>
                    <a:pt x="176842" y="12179"/>
                  </a:lnTo>
                  <a:lnTo>
                    <a:pt x="175875" y="11881"/>
                  </a:lnTo>
                  <a:lnTo>
                    <a:pt x="175379" y="11757"/>
                  </a:lnTo>
                  <a:lnTo>
                    <a:pt x="174907" y="11633"/>
                  </a:lnTo>
                  <a:lnTo>
                    <a:pt x="174709" y="11608"/>
                  </a:lnTo>
                  <a:lnTo>
                    <a:pt x="174511" y="11608"/>
                  </a:lnTo>
                  <a:lnTo>
                    <a:pt x="174114" y="11633"/>
                  </a:lnTo>
                  <a:lnTo>
                    <a:pt x="173717" y="11683"/>
                  </a:lnTo>
                  <a:lnTo>
                    <a:pt x="173345" y="11782"/>
                  </a:lnTo>
                  <a:lnTo>
                    <a:pt x="172948" y="11881"/>
                  </a:lnTo>
                  <a:lnTo>
                    <a:pt x="172576" y="11931"/>
                  </a:lnTo>
                  <a:lnTo>
                    <a:pt x="172204" y="11980"/>
                  </a:lnTo>
                  <a:lnTo>
                    <a:pt x="172030" y="11980"/>
                  </a:lnTo>
                  <a:lnTo>
                    <a:pt x="171832" y="11956"/>
                  </a:lnTo>
                  <a:lnTo>
                    <a:pt x="171435" y="11757"/>
                  </a:lnTo>
                  <a:lnTo>
                    <a:pt x="171038" y="11509"/>
                  </a:lnTo>
                  <a:lnTo>
                    <a:pt x="170666" y="11236"/>
                  </a:lnTo>
                  <a:lnTo>
                    <a:pt x="170319" y="10939"/>
                  </a:lnTo>
                  <a:lnTo>
                    <a:pt x="168930" y="9798"/>
                  </a:lnTo>
                  <a:lnTo>
                    <a:pt x="167566" y="8632"/>
                  </a:lnTo>
                  <a:lnTo>
                    <a:pt x="167318" y="8434"/>
                  </a:lnTo>
                  <a:lnTo>
                    <a:pt x="167045" y="8285"/>
                  </a:lnTo>
                  <a:lnTo>
                    <a:pt x="166772" y="8136"/>
                  </a:lnTo>
                  <a:lnTo>
                    <a:pt x="166475" y="8012"/>
                  </a:lnTo>
                  <a:lnTo>
                    <a:pt x="165904" y="7789"/>
                  </a:lnTo>
                  <a:lnTo>
                    <a:pt x="165359" y="7541"/>
                  </a:lnTo>
                  <a:lnTo>
                    <a:pt x="165110" y="7392"/>
                  </a:lnTo>
                  <a:lnTo>
                    <a:pt x="164862" y="7243"/>
                  </a:lnTo>
                  <a:lnTo>
                    <a:pt x="164639" y="7070"/>
                  </a:lnTo>
                  <a:lnTo>
                    <a:pt x="164441" y="6871"/>
                  </a:lnTo>
                  <a:lnTo>
                    <a:pt x="164267" y="6623"/>
                  </a:lnTo>
                  <a:lnTo>
                    <a:pt x="164094" y="6350"/>
                  </a:lnTo>
                  <a:lnTo>
                    <a:pt x="163970" y="6028"/>
                  </a:lnTo>
                  <a:lnTo>
                    <a:pt x="163895" y="5681"/>
                  </a:lnTo>
                  <a:lnTo>
                    <a:pt x="163424" y="5581"/>
                  </a:lnTo>
                  <a:lnTo>
                    <a:pt x="162928" y="5557"/>
                  </a:lnTo>
                  <a:lnTo>
                    <a:pt x="161985" y="5507"/>
                  </a:lnTo>
                  <a:lnTo>
                    <a:pt x="161489" y="5482"/>
                  </a:lnTo>
                  <a:lnTo>
                    <a:pt x="161018" y="5457"/>
                  </a:lnTo>
                  <a:lnTo>
                    <a:pt x="160522" y="5383"/>
                  </a:lnTo>
                  <a:lnTo>
                    <a:pt x="160051" y="5259"/>
                  </a:lnTo>
                  <a:lnTo>
                    <a:pt x="159480" y="5085"/>
                  </a:lnTo>
                  <a:lnTo>
                    <a:pt x="158935" y="4887"/>
                  </a:lnTo>
                  <a:lnTo>
                    <a:pt x="158439" y="4639"/>
                  </a:lnTo>
                  <a:lnTo>
                    <a:pt x="158191" y="4490"/>
                  </a:lnTo>
                  <a:lnTo>
                    <a:pt x="157967" y="4341"/>
                  </a:lnTo>
                  <a:lnTo>
                    <a:pt x="157769" y="4168"/>
                  </a:lnTo>
                  <a:lnTo>
                    <a:pt x="157571" y="3994"/>
                  </a:lnTo>
                  <a:lnTo>
                    <a:pt x="157397" y="3796"/>
                  </a:lnTo>
                  <a:lnTo>
                    <a:pt x="157248" y="3572"/>
                  </a:lnTo>
                  <a:lnTo>
                    <a:pt x="157124" y="3349"/>
                  </a:lnTo>
                  <a:lnTo>
                    <a:pt x="157000" y="3076"/>
                  </a:lnTo>
                  <a:lnTo>
                    <a:pt x="156901" y="2804"/>
                  </a:lnTo>
                  <a:lnTo>
                    <a:pt x="156851" y="2481"/>
                  </a:lnTo>
                  <a:lnTo>
                    <a:pt x="156802" y="2233"/>
                  </a:lnTo>
                  <a:lnTo>
                    <a:pt x="156777" y="1985"/>
                  </a:lnTo>
                  <a:lnTo>
                    <a:pt x="156777" y="1563"/>
                  </a:lnTo>
                  <a:lnTo>
                    <a:pt x="156777" y="1216"/>
                  </a:lnTo>
                  <a:lnTo>
                    <a:pt x="156752" y="1067"/>
                  </a:lnTo>
                  <a:lnTo>
                    <a:pt x="156727" y="943"/>
                  </a:lnTo>
                  <a:lnTo>
                    <a:pt x="156678" y="819"/>
                  </a:lnTo>
                  <a:lnTo>
                    <a:pt x="156628" y="720"/>
                  </a:lnTo>
                  <a:lnTo>
                    <a:pt x="156529" y="646"/>
                  </a:lnTo>
                  <a:lnTo>
                    <a:pt x="156405" y="571"/>
                  </a:lnTo>
                  <a:lnTo>
                    <a:pt x="156231" y="522"/>
                  </a:lnTo>
                  <a:lnTo>
                    <a:pt x="156033" y="472"/>
                  </a:lnTo>
                  <a:lnTo>
                    <a:pt x="155785" y="447"/>
                  </a:lnTo>
                  <a:lnTo>
                    <a:pt x="155462" y="423"/>
                  </a:lnTo>
                  <a:lnTo>
                    <a:pt x="154991" y="423"/>
                  </a:lnTo>
                  <a:lnTo>
                    <a:pt x="154545" y="472"/>
                  </a:lnTo>
                  <a:lnTo>
                    <a:pt x="154123" y="522"/>
                  </a:lnTo>
                  <a:lnTo>
                    <a:pt x="153726" y="596"/>
                  </a:lnTo>
                  <a:lnTo>
                    <a:pt x="152883" y="745"/>
                  </a:lnTo>
                  <a:lnTo>
                    <a:pt x="152461" y="795"/>
                  </a:lnTo>
                  <a:lnTo>
                    <a:pt x="151990" y="819"/>
                  </a:lnTo>
                  <a:lnTo>
                    <a:pt x="150998" y="819"/>
                  </a:lnTo>
                  <a:lnTo>
                    <a:pt x="149981" y="844"/>
                  </a:lnTo>
                  <a:lnTo>
                    <a:pt x="148964" y="844"/>
                  </a:lnTo>
                  <a:lnTo>
                    <a:pt x="148468" y="795"/>
                  </a:lnTo>
                  <a:lnTo>
                    <a:pt x="147972" y="745"/>
                  </a:lnTo>
                  <a:lnTo>
                    <a:pt x="147649" y="671"/>
                  </a:lnTo>
                  <a:lnTo>
                    <a:pt x="147327" y="547"/>
                  </a:lnTo>
                  <a:lnTo>
                    <a:pt x="146633" y="299"/>
                  </a:lnTo>
                  <a:lnTo>
                    <a:pt x="146285" y="174"/>
                  </a:lnTo>
                  <a:lnTo>
                    <a:pt x="145938" y="75"/>
                  </a:lnTo>
                  <a:lnTo>
                    <a:pt x="1455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3">
  <p:cSld name="CUSTOM_2_4_1">
    <p:spTree>
      <p:nvGrpSpPr>
        <p:cNvPr id="820" name="Shape 820"/>
        <p:cNvGrpSpPr/>
        <p:nvPr/>
      </p:nvGrpSpPr>
      <p:grpSpPr>
        <a:xfrm>
          <a:off x="0" y="0"/>
          <a:ext cx="0" cy="0"/>
          <a:chOff x="0" y="0"/>
          <a:chExt cx="0" cy="0"/>
        </a:xfrm>
      </p:grpSpPr>
      <p:grpSp>
        <p:nvGrpSpPr>
          <p:cNvPr id="821" name="Google Shape;821;p32"/>
          <p:cNvGrpSpPr/>
          <p:nvPr/>
        </p:nvGrpSpPr>
        <p:grpSpPr>
          <a:xfrm flipH="1">
            <a:off x="7445766" y="3954248"/>
            <a:ext cx="2795340" cy="1885492"/>
            <a:chOff x="965100" y="1428788"/>
            <a:chExt cx="1354200" cy="913425"/>
          </a:xfrm>
        </p:grpSpPr>
        <p:sp>
          <p:nvSpPr>
            <p:cNvPr id="822" name="Google Shape;822;p3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7" name="Google Shape;827;p32"/>
          <p:cNvSpPr/>
          <p:nvPr/>
        </p:nvSpPr>
        <p:spPr>
          <a:xfrm rot="9999711" flipH="1">
            <a:off x="7169845" y="-350469"/>
            <a:ext cx="3514704" cy="108892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2"/>
          <p:cNvSpPr/>
          <p:nvPr/>
        </p:nvSpPr>
        <p:spPr>
          <a:xfrm rot="-864046" flipH="1">
            <a:off x="-1507702" y="4455219"/>
            <a:ext cx="3514672" cy="108892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2"/>
          <p:cNvSpPr txBox="1"/>
          <p:nvPr>
            <p:ph type="title" hasCustomPrompt="1"/>
          </p:nvPr>
        </p:nvSpPr>
        <p:spPr>
          <a:xfrm>
            <a:off x="5558487" y="1961647"/>
            <a:ext cx="12333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32"/>
          <p:cNvSpPr txBox="1"/>
          <p:nvPr>
            <p:ph type="title" idx="2"/>
          </p:nvPr>
        </p:nvSpPr>
        <p:spPr>
          <a:xfrm>
            <a:off x="5026737" y="3050166"/>
            <a:ext cx="2296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31" name="Google Shape;831;p32"/>
          <p:cNvSpPr txBox="1"/>
          <p:nvPr>
            <p:ph type="title" idx="3"/>
          </p:nvPr>
        </p:nvSpPr>
        <p:spPr>
          <a:xfrm>
            <a:off x="5026737" y="3481475"/>
            <a:ext cx="2296800" cy="731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32" name="Google Shape;832;p32"/>
          <p:cNvSpPr txBox="1"/>
          <p:nvPr>
            <p:ph type="title" idx="4" hasCustomPrompt="1"/>
          </p:nvPr>
        </p:nvSpPr>
        <p:spPr>
          <a:xfrm>
            <a:off x="2352213" y="1961647"/>
            <a:ext cx="12333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3" name="Google Shape;833;p32"/>
          <p:cNvSpPr txBox="1"/>
          <p:nvPr>
            <p:ph type="title" idx="5"/>
          </p:nvPr>
        </p:nvSpPr>
        <p:spPr>
          <a:xfrm>
            <a:off x="1820463" y="3050166"/>
            <a:ext cx="2296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34" name="Google Shape;834;p32"/>
          <p:cNvSpPr txBox="1"/>
          <p:nvPr>
            <p:ph type="title" idx="6"/>
          </p:nvPr>
        </p:nvSpPr>
        <p:spPr>
          <a:xfrm>
            <a:off x="1820463" y="3481475"/>
            <a:ext cx="2296800" cy="731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35" name="Google Shape;835;p32"/>
          <p:cNvSpPr txBox="1"/>
          <p:nvPr>
            <p:ph type="title" idx="7"/>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CUSTOM_2_3">
    <p:spTree>
      <p:nvGrpSpPr>
        <p:cNvPr id="836" name="Shape 836"/>
        <p:cNvGrpSpPr/>
        <p:nvPr/>
      </p:nvGrpSpPr>
      <p:grpSpPr>
        <a:xfrm>
          <a:off x="0" y="0"/>
          <a:ext cx="0" cy="0"/>
          <a:chOff x="0" y="0"/>
          <a:chExt cx="0" cy="0"/>
        </a:xfrm>
      </p:grpSpPr>
      <p:grpSp>
        <p:nvGrpSpPr>
          <p:cNvPr id="837" name="Google Shape;837;p33"/>
          <p:cNvGrpSpPr/>
          <p:nvPr/>
        </p:nvGrpSpPr>
        <p:grpSpPr>
          <a:xfrm>
            <a:off x="-2471461" y="-584781"/>
            <a:ext cx="15514944" cy="8915340"/>
            <a:chOff x="-2471461" y="-584781"/>
            <a:chExt cx="15514944" cy="8915340"/>
          </a:xfrm>
        </p:grpSpPr>
        <p:sp>
          <p:nvSpPr>
            <p:cNvPr id="838" name="Google Shape;838;p33"/>
            <p:cNvSpPr/>
            <p:nvPr/>
          </p:nvSpPr>
          <p:spPr>
            <a:xfrm rot="-9878429">
              <a:off x="-2319388" y="-138503"/>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39" name="Google Shape;839;p33"/>
            <p:cNvGrpSpPr/>
            <p:nvPr/>
          </p:nvGrpSpPr>
          <p:grpSpPr>
            <a:xfrm rot="-10799910">
              <a:off x="216141" y="4198632"/>
              <a:ext cx="289982" cy="530948"/>
              <a:chOff x="5850477" y="3901125"/>
              <a:chExt cx="76223" cy="139565"/>
            </a:xfrm>
          </p:grpSpPr>
          <p:sp>
            <p:nvSpPr>
              <p:cNvPr id="840" name="Google Shape;840;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33"/>
              <p:cNvSpPr/>
              <p:nvPr/>
            </p:nvSpPr>
            <p:spPr>
              <a:xfrm>
                <a:off x="5870044" y="3987386"/>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33"/>
              <p:cNvSpPr/>
              <p:nvPr/>
            </p:nvSpPr>
            <p:spPr>
              <a:xfrm>
                <a:off x="5877394" y="403026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33"/>
              <p:cNvSpPr/>
              <p:nvPr/>
            </p:nvSpPr>
            <p:spPr>
              <a:xfrm>
                <a:off x="5863291" y="3901125"/>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46" name="Google Shape;846;p33"/>
            <p:cNvGrpSpPr/>
            <p:nvPr/>
          </p:nvGrpSpPr>
          <p:grpSpPr>
            <a:xfrm rot="-2023058">
              <a:off x="4111659" y="3821522"/>
              <a:ext cx="4155021" cy="3663981"/>
              <a:chOff x="3141775" y="2797950"/>
              <a:chExt cx="2059150" cy="1815800"/>
            </a:xfrm>
          </p:grpSpPr>
          <p:sp>
            <p:nvSpPr>
              <p:cNvPr id="847" name="Google Shape;847;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56" name="Google Shape;856;p33"/>
            <p:cNvGrpSpPr/>
            <p:nvPr/>
          </p:nvGrpSpPr>
          <p:grpSpPr>
            <a:xfrm>
              <a:off x="-2471448" y="2469163"/>
              <a:ext cx="3451998" cy="3989866"/>
              <a:chOff x="-2471448" y="2469163"/>
              <a:chExt cx="3451998" cy="3989866"/>
            </a:xfrm>
          </p:grpSpPr>
          <p:sp>
            <p:nvSpPr>
              <p:cNvPr id="857" name="Google Shape;857;p33"/>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33"/>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33"/>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33"/>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33"/>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33"/>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63" name="Google Shape;863;p33"/>
            <p:cNvSpPr/>
            <p:nvPr/>
          </p:nvSpPr>
          <p:spPr>
            <a:xfrm rot="-10402526">
              <a:off x="7501853" y="3270009"/>
              <a:ext cx="5462250" cy="169232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64" name="Google Shape;864;p33"/>
          <p:cNvSpPr txBox="1"/>
          <p:nvPr>
            <p:ph type="title"/>
          </p:nvPr>
        </p:nvSpPr>
        <p:spPr>
          <a:xfrm>
            <a:off x="3255313" y="2235998"/>
            <a:ext cx="2633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65" name="Google Shape;865;p33"/>
          <p:cNvSpPr txBox="1"/>
          <p:nvPr>
            <p:ph type="title" idx="2"/>
          </p:nvPr>
        </p:nvSpPr>
        <p:spPr>
          <a:xfrm>
            <a:off x="3312611" y="2691398"/>
            <a:ext cx="2518800" cy="98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66" name="Google Shape;866;p33"/>
          <p:cNvSpPr txBox="1"/>
          <p:nvPr>
            <p:ph type="title" idx="3"/>
          </p:nvPr>
        </p:nvSpPr>
        <p:spPr>
          <a:xfrm>
            <a:off x="582325" y="2235998"/>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67" name="Google Shape;867;p33"/>
          <p:cNvSpPr txBox="1"/>
          <p:nvPr>
            <p:ph type="title" idx="4"/>
          </p:nvPr>
        </p:nvSpPr>
        <p:spPr>
          <a:xfrm>
            <a:off x="639725" y="2691398"/>
            <a:ext cx="2518800" cy="98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68" name="Google Shape;868;p33"/>
          <p:cNvSpPr txBox="1"/>
          <p:nvPr>
            <p:ph type="title" idx="5"/>
          </p:nvPr>
        </p:nvSpPr>
        <p:spPr>
          <a:xfrm>
            <a:off x="5928125" y="2235998"/>
            <a:ext cx="2633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69" name="Google Shape;869;p33"/>
          <p:cNvSpPr txBox="1"/>
          <p:nvPr>
            <p:ph type="title" idx="6"/>
          </p:nvPr>
        </p:nvSpPr>
        <p:spPr>
          <a:xfrm>
            <a:off x="5985498" y="2691398"/>
            <a:ext cx="2518800" cy="98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70" name="Google Shape;870;p33"/>
          <p:cNvSpPr txBox="1"/>
          <p:nvPr>
            <p:ph type="title" idx="7"/>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
        <p:nvSpPr>
          <p:cNvPr id="871" name="Google Shape;871;p33"/>
          <p:cNvSpPr txBox="1"/>
          <p:nvPr>
            <p:ph type="title" idx="8"/>
          </p:nvPr>
        </p:nvSpPr>
        <p:spPr>
          <a:xfrm>
            <a:off x="3255313" y="1697623"/>
            <a:ext cx="2633400" cy="53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b="1"/>
            </a:lvl1pPr>
            <a:lvl2pPr lvl="1" rtl="0">
              <a:spcBef>
                <a:spcPts val="0"/>
              </a:spcBef>
              <a:spcAft>
                <a:spcPts val="0"/>
              </a:spcAft>
              <a:buClr>
                <a:schemeClr val="dk2"/>
              </a:buClr>
              <a:buSzPts val="3500"/>
              <a:buNone/>
              <a:defRPr>
                <a:solidFill>
                  <a:schemeClr val="dk2"/>
                </a:solidFill>
              </a:defRPr>
            </a:lvl2pPr>
            <a:lvl3pPr lvl="2" rtl="0">
              <a:spcBef>
                <a:spcPts val="0"/>
              </a:spcBef>
              <a:spcAft>
                <a:spcPts val="0"/>
              </a:spcAft>
              <a:buClr>
                <a:schemeClr val="dk2"/>
              </a:buClr>
              <a:buSzPts val="3500"/>
              <a:buNone/>
              <a:defRPr>
                <a:solidFill>
                  <a:schemeClr val="dk2"/>
                </a:solidFill>
              </a:defRPr>
            </a:lvl3pPr>
            <a:lvl4pPr lvl="3" rtl="0">
              <a:spcBef>
                <a:spcPts val="0"/>
              </a:spcBef>
              <a:spcAft>
                <a:spcPts val="0"/>
              </a:spcAft>
              <a:buClr>
                <a:schemeClr val="dk2"/>
              </a:buClr>
              <a:buSzPts val="3500"/>
              <a:buNone/>
              <a:defRPr>
                <a:solidFill>
                  <a:schemeClr val="dk2"/>
                </a:solidFill>
              </a:defRPr>
            </a:lvl4pPr>
            <a:lvl5pPr lvl="4" rtl="0">
              <a:spcBef>
                <a:spcPts val="0"/>
              </a:spcBef>
              <a:spcAft>
                <a:spcPts val="0"/>
              </a:spcAft>
              <a:buClr>
                <a:schemeClr val="dk2"/>
              </a:buClr>
              <a:buSzPts val="3500"/>
              <a:buNone/>
              <a:defRPr>
                <a:solidFill>
                  <a:schemeClr val="dk2"/>
                </a:solidFill>
              </a:defRPr>
            </a:lvl5pPr>
            <a:lvl6pPr lvl="5" rtl="0">
              <a:spcBef>
                <a:spcPts val="0"/>
              </a:spcBef>
              <a:spcAft>
                <a:spcPts val="0"/>
              </a:spcAft>
              <a:buClr>
                <a:schemeClr val="dk2"/>
              </a:buClr>
              <a:buSzPts val="3500"/>
              <a:buNone/>
              <a:defRPr>
                <a:solidFill>
                  <a:schemeClr val="dk2"/>
                </a:solidFill>
              </a:defRPr>
            </a:lvl6pPr>
            <a:lvl7pPr lvl="6" rtl="0">
              <a:spcBef>
                <a:spcPts val="0"/>
              </a:spcBef>
              <a:spcAft>
                <a:spcPts val="0"/>
              </a:spcAft>
              <a:buClr>
                <a:schemeClr val="dk2"/>
              </a:buClr>
              <a:buSzPts val="3500"/>
              <a:buNone/>
              <a:defRPr>
                <a:solidFill>
                  <a:schemeClr val="dk2"/>
                </a:solidFill>
              </a:defRPr>
            </a:lvl7pPr>
            <a:lvl8pPr lvl="7" rtl="0">
              <a:spcBef>
                <a:spcPts val="0"/>
              </a:spcBef>
              <a:spcAft>
                <a:spcPts val="0"/>
              </a:spcAft>
              <a:buClr>
                <a:schemeClr val="dk2"/>
              </a:buClr>
              <a:buSzPts val="3500"/>
              <a:buNone/>
              <a:defRPr>
                <a:solidFill>
                  <a:schemeClr val="dk2"/>
                </a:solidFill>
              </a:defRPr>
            </a:lvl8pPr>
            <a:lvl9pPr lvl="8" rtl="0">
              <a:spcBef>
                <a:spcPts val="0"/>
              </a:spcBef>
              <a:spcAft>
                <a:spcPts val="0"/>
              </a:spcAft>
              <a:buClr>
                <a:schemeClr val="dk2"/>
              </a:buClr>
              <a:buSzPts val="3500"/>
              <a:buNone/>
              <a:defRPr>
                <a:solidFill>
                  <a:schemeClr val="dk2"/>
                </a:solidFill>
              </a:defRPr>
            </a:lvl9pPr>
          </a:lstStyle>
          <a:p/>
        </p:txBody>
      </p:sp>
      <p:sp>
        <p:nvSpPr>
          <p:cNvPr id="872" name="Google Shape;872;p33"/>
          <p:cNvSpPr txBox="1"/>
          <p:nvPr>
            <p:ph type="title" idx="9"/>
          </p:nvPr>
        </p:nvSpPr>
        <p:spPr>
          <a:xfrm>
            <a:off x="582325" y="1697623"/>
            <a:ext cx="2633700" cy="53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b="1"/>
            </a:lvl1pPr>
            <a:lvl2pPr lvl="1" rtl="0">
              <a:spcBef>
                <a:spcPts val="0"/>
              </a:spcBef>
              <a:spcAft>
                <a:spcPts val="0"/>
              </a:spcAft>
              <a:buClr>
                <a:schemeClr val="dk2"/>
              </a:buClr>
              <a:buSzPts val="3500"/>
              <a:buNone/>
              <a:defRPr>
                <a:solidFill>
                  <a:schemeClr val="dk2"/>
                </a:solidFill>
              </a:defRPr>
            </a:lvl2pPr>
            <a:lvl3pPr lvl="2" rtl="0">
              <a:spcBef>
                <a:spcPts val="0"/>
              </a:spcBef>
              <a:spcAft>
                <a:spcPts val="0"/>
              </a:spcAft>
              <a:buClr>
                <a:schemeClr val="dk2"/>
              </a:buClr>
              <a:buSzPts val="3500"/>
              <a:buNone/>
              <a:defRPr>
                <a:solidFill>
                  <a:schemeClr val="dk2"/>
                </a:solidFill>
              </a:defRPr>
            </a:lvl3pPr>
            <a:lvl4pPr lvl="3" rtl="0">
              <a:spcBef>
                <a:spcPts val="0"/>
              </a:spcBef>
              <a:spcAft>
                <a:spcPts val="0"/>
              </a:spcAft>
              <a:buClr>
                <a:schemeClr val="dk2"/>
              </a:buClr>
              <a:buSzPts val="3500"/>
              <a:buNone/>
              <a:defRPr>
                <a:solidFill>
                  <a:schemeClr val="dk2"/>
                </a:solidFill>
              </a:defRPr>
            </a:lvl4pPr>
            <a:lvl5pPr lvl="4" rtl="0">
              <a:spcBef>
                <a:spcPts val="0"/>
              </a:spcBef>
              <a:spcAft>
                <a:spcPts val="0"/>
              </a:spcAft>
              <a:buClr>
                <a:schemeClr val="dk2"/>
              </a:buClr>
              <a:buSzPts val="3500"/>
              <a:buNone/>
              <a:defRPr>
                <a:solidFill>
                  <a:schemeClr val="dk2"/>
                </a:solidFill>
              </a:defRPr>
            </a:lvl5pPr>
            <a:lvl6pPr lvl="5" rtl="0">
              <a:spcBef>
                <a:spcPts val="0"/>
              </a:spcBef>
              <a:spcAft>
                <a:spcPts val="0"/>
              </a:spcAft>
              <a:buClr>
                <a:schemeClr val="dk2"/>
              </a:buClr>
              <a:buSzPts val="3500"/>
              <a:buNone/>
              <a:defRPr>
                <a:solidFill>
                  <a:schemeClr val="dk2"/>
                </a:solidFill>
              </a:defRPr>
            </a:lvl6pPr>
            <a:lvl7pPr lvl="6" rtl="0">
              <a:spcBef>
                <a:spcPts val="0"/>
              </a:spcBef>
              <a:spcAft>
                <a:spcPts val="0"/>
              </a:spcAft>
              <a:buClr>
                <a:schemeClr val="dk2"/>
              </a:buClr>
              <a:buSzPts val="3500"/>
              <a:buNone/>
              <a:defRPr>
                <a:solidFill>
                  <a:schemeClr val="dk2"/>
                </a:solidFill>
              </a:defRPr>
            </a:lvl7pPr>
            <a:lvl8pPr lvl="7" rtl="0">
              <a:spcBef>
                <a:spcPts val="0"/>
              </a:spcBef>
              <a:spcAft>
                <a:spcPts val="0"/>
              </a:spcAft>
              <a:buClr>
                <a:schemeClr val="dk2"/>
              </a:buClr>
              <a:buSzPts val="3500"/>
              <a:buNone/>
              <a:defRPr>
                <a:solidFill>
                  <a:schemeClr val="dk2"/>
                </a:solidFill>
              </a:defRPr>
            </a:lvl8pPr>
            <a:lvl9pPr lvl="8" rtl="0">
              <a:spcBef>
                <a:spcPts val="0"/>
              </a:spcBef>
              <a:spcAft>
                <a:spcPts val="0"/>
              </a:spcAft>
              <a:buClr>
                <a:schemeClr val="dk2"/>
              </a:buClr>
              <a:buSzPts val="3500"/>
              <a:buNone/>
              <a:defRPr>
                <a:solidFill>
                  <a:schemeClr val="dk2"/>
                </a:solidFill>
              </a:defRPr>
            </a:lvl9pPr>
          </a:lstStyle>
          <a:p/>
        </p:txBody>
      </p:sp>
      <p:sp>
        <p:nvSpPr>
          <p:cNvPr id="873" name="Google Shape;873;p33"/>
          <p:cNvSpPr txBox="1"/>
          <p:nvPr>
            <p:ph type="title" idx="13"/>
          </p:nvPr>
        </p:nvSpPr>
        <p:spPr>
          <a:xfrm>
            <a:off x="5928125" y="1697623"/>
            <a:ext cx="2633400" cy="53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b="1"/>
            </a:lvl1pPr>
            <a:lvl2pPr lvl="1" rtl="0">
              <a:spcBef>
                <a:spcPts val="0"/>
              </a:spcBef>
              <a:spcAft>
                <a:spcPts val="0"/>
              </a:spcAft>
              <a:buClr>
                <a:schemeClr val="dk2"/>
              </a:buClr>
              <a:buSzPts val="3500"/>
              <a:buNone/>
              <a:defRPr>
                <a:solidFill>
                  <a:schemeClr val="dk2"/>
                </a:solidFill>
              </a:defRPr>
            </a:lvl2pPr>
            <a:lvl3pPr lvl="2" rtl="0">
              <a:spcBef>
                <a:spcPts val="0"/>
              </a:spcBef>
              <a:spcAft>
                <a:spcPts val="0"/>
              </a:spcAft>
              <a:buClr>
                <a:schemeClr val="dk2"/>
              </a:buClr>
              <a:buSzPts val="3500"/>
              <a:buNone/>
              <a:defRPr>
                <a:solidFill>
                  <a:schemeClr val="dk2"/>
                </a:solidFill>
              </a:defRPr>
            </a:lvl3pPr>
            <a:lvl4pPr lvl="3" rtl="0">
              <a:spcBef>
                <a:spcPts val="0"/>
              </a:spcBef>
              <a:spcAft>
                <a:spcPts val="0"/>
              </a:spcAft>
              <a:buClr>
                <a:schemeClr val="dk2"/>
              </a:buClr>
              <a:buSzPts val="3500"/>
              <a:buNone/>
              <a:defRPr>
                <a:solidFill>
                  <a:schemeClr val="dk2"/>
                </a:solidFill>
              </a:defRPr>
            </a:lvl4pPr>
            <a:lvl5pPr lvl="4" rtl="0">
              <a:spcBef>
                <a:spcPts val="0"/>
              </a:spcBef>
              <a:spcAft>
                <a:spcPts val="0"/>
              </a:spcAft>
              <a:buClr>
                <a:schemeClr val="dk2"/>
              </a:buClr>
              <a:buSzPts val="3500"/>
              <a:buNone/>
              <a:defRPr>
                <a:solidFill>
                  <a:schemeClr val="dk2"/>
                </a:solidFill>
              </a:defRPr>
            </a:lvl5pPr>
            <a:lvl6pPr lvl="5" rtl="0">
              <a:spcBef>
                <a:spcPts val="0"/>
              </a:spcBef>
              <a:spcAft>
                <a:spcPts val="0"/>
              </a:spcAft>
              <a:buClr>
                <a:schemeClr val="dk2"/>
              </a:buClr>
              <a:buSzPts val="3500"/>
              <a:buNone/>
              <a:defRPr>
                <a:solidFill>
                  <a:schemeClr val="dk2"/>
                </a:solidFill>
              </a:defRPr>
            </a:lvl6pPr>
            <a:lvl7pPr lvl="6" rtl="0">
              <a:spcBef>
                <a:spcPts val="0"/>
              </a:spcBef>
              <a:spcAft>
                <a:spcPts val="0"/>
              </a:spcAft>
              <a:buClr>
                <a:schemeClr val="dk2"/>
              </a:buClr>
              <a:buSzPts val="3500"/>
              <a:buNone/>
              <a:defRPr>
                <a:solidFill>
                  <a:schemeClr val="dk2"/>
                </a:solidFill>
              </a:defRPr>
            </a:lvl7pPr>
            <a:lvl8pPr lvl="7" rtl="0">
              <a:spcBef>
                <a:spcPts val="0"/>
              </a:spcBef>
              <a:spcAft>
                <a:spcPts val="0"/>
              </a:spcAft>
              <a:buClr>
                <a:schemeClr val="dk2"/>
              </a:buClr>
              <a:buSzPts val="3500"/>
              <a:buNone/>
              <a:defRPr>
                <a:solidFill>
                  <a:schemeClr val="dk2"/>
                </a:solidFill>
              </a:defRPr>
            </a:lvl8pPr>
            <a:lvl9pPr lvl="8" rtl="0">
              <a:spcBef>
                <a:spcPts val="0"/>
              </a:spcBef>
              <a:spcAft>
                <a:spcPts val="0"/>
              </a:spcAft>
              <a:buClr>
                <a:schemeClr val="dk2"/>
              </a:buClr>
              <a:buSzPts val="3500"/>
              <a:buNone/>
              <a:defRPr>
                <a:solidFill>
                  <a:schemeClr val="dk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CUSTOM_2_3_1">
    <p:spTree>
      <p:nvGrpSpPr>
        <p:cNvPr id="874" name="Shape 874"/>
        <p:cNvGrpSpPr/>
        <p:nvPr/>
      </p:nvGrpSpPr>
      <p:grpSpPr>
        <a:xfrm>
          <a:off x="0" y="0"/>
          <a:ext cx="0" cy="0"/>
          <a:chOff x="0" y="0"/>
          <a:chExt cx="0" cy="0"/>
        </a:xfrm>
      </p:grpSpPr>
      <p:grpSp>
        <p:nvGrpSpPr>
          <p:cNvPr id="875" name="Google Shape;875;p34"/>
          <p:cNvGrpSpPr/>
          <p:nvPr/>
        </p:nvGrpSpPr>
        <p:grpSpPr>
          <a:xfrm>
            <a:off x="-5004502" y="-998535"/>
            <a:ext cx="16311982" cy="5499218"/>
            <a:chOff x="-5004502" y="-998535"/>
            <a:chExt cx="16311982" cy="5499218"/>
          </a:xfrm>
        </p:grpSpPr>
        <p:sp>
          <p:nvSpPr>
            <p:cNvPr id="876" name="Google Shape;876;p34"/>
            <p:cNvSpPr/>
            <p:nvPr/>
          </p:nvSpPr>
          <p:spPr>
            <a:xfrm>
              <a:off x="4355923" y="2346877"/>
              <a:ext cx="6951557" cy="215380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77" name="Google Shape;877;p34"/>
            <p:cNvGrpSpPr/>
            <p:nvPr/>
          </p:nvGrpSpPr>
          <p:grpSpPr>
            <a:xfrm>
              <a:off x="5880916" y="-998535"/>
              <a:ext cx="3668993" cy="3235392"/>
              <a:chOff x="3141775" y="2797950"/>
              <a:chExt cx="2059150" cy="1815800"/>
            </a:xfrm>
          </p:grpSpPr>
          <p:sp>
            <p:nvSpPr>
              <p:cNvPr id="878" name="Google Shape;878;p34"/>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34"/>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34"/>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34"/>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34"/>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34"/>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34"/>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34"/>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34"/>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7" name="Google Shape;887;p34"/>
            <p:cNvSpPr/>
            <p:nvPr/>
          </p:nvSpPr>
          <p:spPr>
            <a:xfrm>
              <a:off x="-5004502" y="290527"/>
              <a:ext cx="6951557" cy="215380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8" name="Google Shape;888;p34"/>
          <p:cNvSpPr txBox="1"/>
          <p:nvPr>
            <p:ph type="title"/>
          </p:nvPr>
        </p:nvSpPr>
        <p:spPr>
          <a:xfrm>
            <a:off x="1139931" y="2444314"/>
            <a:ext cx="2736600" cy="45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89" name="Google Shape;889;p34"/>
          <p:cNvSpPr txBox="1"/>
          <p:nvPr>
            <p:ph type="title" idx="2"/>
          </p:nvPr>
        </p:nvSpPr>
        <p:spPr>
          <a:xfrm>
            <a:off x="1139775" y="1284213"/>
            <a:ext cx="2736900" cy="45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90" name="Google Shape;890;p34"/>
          <p:cNvSpPr txBox="1"/>
          <p:nvPr>
            <p:ph type="title" idx="3"/>
          </p:nvPr>
        </p:nvSpPr>
        <p:spPr>
          <a:xfrm>
            <a:off x="1139931" y="3604415"/>
            <a:ext cx="2736600" cy="45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91" name="Google Shape;891;p34"/>
          <p:cNvSpPr txBox="1"/>
          <p:nvPr>
            <p:ph type="title" idx="4"/>
          </p:nvPr>
        </p:nvSpPr>
        <p:spPr>
          <a:xfrm>
            <a:off x="1139925" y="2778650"/>
            <a:ext cx="3454500" cy="69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92" name="Google Shape;892;p34"/>
          <p:cNvSpPr txBox="1"/>
          <p:nvPr>
            <p:ph type="title" idx="5"/>
          </p:nvPr>
        </p:nvSpPr>
        <p:spPr>
          <a:xfrm>
            <a:off x="1139925" y="1618550"/>
            <a:ext cx="3454500" cy="69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93" name="Google Shape;893;p34"/>
          <p:cNvSpPr txBox="1"/>
          <p:nvPr>
            <p:ph type="title" idx="6"/>
          </p:nvPr>
        </p:nvSpPr>
        <p:spPr>
          <a:xfrm>
            <a:off x="1139925" y="3938750"/>
            <a:ext cx="3454500" cy="69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894" name="Google Shape;894;p34"/>
          <p:cNvSpPr txBox="1"/>
          <p:nvPr>
            <p:ph type="title" idx="7"/>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3">
  <p:cSld name="CUSTOM_17">
    <p:spTree>
      <p:nvGrpSpPr>
        <p:cNvPr id="895" name="Shape 895"/>
        <p:cNvGrpSpPr/>
        <p:nvPr/>
      </p:nvGrpSpPr>
      <p:grpSpPr>
        <a:xfrm>
          <a:off x="0" y="0"/>
          <a:ext cx="0" cy="0"/>
          <a:chOff x="0" y="0"/>
          <a:chExt cx="0" cy="0"/>
        </a:xfrm>
      </p:grpSpPr>
      <p:grpSp>
        <p:nvGrpSpPr>
          <p:cNvPr id="896" name="Google Shape;896;p35"/>
          <p:cNvGrpSpPr/>
          <p:nvPr/>
        </p:nvGrpSpPr>
        <p:grpSpPr>
          <a:xfrm rot="-2023058">
            <a:off x="7834359" y="-773203"/>
            <a:ext cx="4155021" cy="3663981"/>
            <a:chOff x="3141775" y="2797950"/>
            <a:chExt cx="2059150" cy="1815800"/>
          </a:xfrm>
        </p:grpSpPr>
        <p:sp>
          <p:nvSpPr>
            <p:cNvPr id="897" name="Google Shape;897;p35"/>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35"/>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35"/>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35"/>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35"/>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35"/>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35"/>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35"/>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35"/>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06" name="Google Shape;906;p35"/>
          <p:cNvSpPr txBox="1"/>
          <p:nvPr>
            <p:ph type="title"/>
          </p:nvPr>
        </p:nvSpPr>
        <p:spPr>
          <a:xfrm flipH="1">
            <a:off x="4839099" y="3460148"/>
            <a:ext cx="21672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07" name="Google Shape;907;p35"/>
          <p:cNvSpPr txBox="1"/>
          <p:nvPr>
            <p:ph type="title" idx="2"/>
          </p:nvPr>
        </p:nvSpPr>
        <p:spPr>
          <a:xfrm flipH="1">
            <a:off x="4839099" y="3824202"/>
            <a:ext cx="21672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08" name="Google Shape;908;p35"/>
          <p:cNvSpPr txBox="1"/>
          <p:nvPr>
            <p:ph type="title" idx="3"/>
          </p:nvPr>
        </p:nvSpPr>
        <p:spPr>
          <a:xfrm flipH="1">
            <a:off x="4839099" y="1269211"/>
            <a:ext cx="21672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09" name="Google Shape;909;p35"/>
          <p:cNvSpPr txBox="1"/>
          <p:nvPr>
            <p:ph type="title" idx="4"/>
          </p:nvPr>
        </p:nvSpPr>
        <p:spPr>
          <a:xfrm flipH="1">
            <a:off x="4839099" y="1633274"/>
            <a:ext cx="21672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10" name="Google Shape;910;p35"/>
          <p:cNvSpPr txBox="1"/>
          <p:nvPr>
            <p:ph type="title" idx="5"/>
          </p:nvPr>
        </p:nvSpPr>
        <p:spPr>
          <a:xfrm flipH="1">
            <a:off x="4835788" y="2364675"/>
            <a:ext cx="21705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11" name="Google Shape;911;p35"/>
          <p:cNvSpPr txBox="1"/>
          <p:nvPr>
            <p:ph type="title" idx="6"/>
          </p:nvPr>
        </p:nvSpPr>
        <p:spPr>
          <a:xfrm flipH="1">
            <a:off x="4837449" y="2728727"/>
            <a:ext cx="21672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12" name="Google Shape;912;p35"/>
          <p:cNvSpPr txBox="1"/>
          <p:nvPr>
            <p:ph type="title" idx="7"/>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dk1"/>
              </a:buClr>
              <a:buSzPts val="3200"/>
              <a:buFont typeface="Rajdhani" panose="02000000000000000000"/>
              <a:buNone/>
              <a:defRPr sz="3200"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
        <p:nvSpPr>
          <p:cNvPr id="913" name="Google Shape;913;p35"/>
          <p:cNvSpPr/>
          <p:nvPr/>
        </p:nvSpPr>
        <p:spPr>
          <a:xfrm flipH="1">
            <a:off x="382189" y="4251215"/>
            <a:ext cx="6905459" cy="942007"/>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914" name="Shape 914"/>
        <p:cNvGrpSpPr/>
        <p:nvPr/>
      </p:nvGrpSpPr>
      <p:grpSpPr>
        <a:xfrm>
          <a:off x="0" y="0"/>
          <a:ext cx="0" cy="0"/>
          <a:chOff x="0" y="0"/>
          <a:chExt cx="0" cy="0"/>
        </a:xfrm>
      </p:grpSpPr>
      <p:grpSp>
        <p:nvGrpSpPr>
          <p:cNvPr id="915" name="Google Shape;915;p36"/>
          <p:cNvGrpSpPr/>
          <p:nvPr/>
        </p:nvGrpSpPr>
        <p:grpSpPr>
          <a:xfrm>
            <a:off x="-2532673" y="-668750"/>
            <a:ext cx="13267836" cy="7427178"/>
            <a:chOff x="-2532673" y="-668750"/>
            <a:chExt cx="13267836" cy="7427178"/>
          </a:xfrm>
        </p:grpSpPr>
        <p:grpSp>
          <p:nvGrpSpPr>
            <p:cNvPr id="916" name="Google Shape;916;p36"/>
            <p:cNvGrpSpPr/>
            <p:nvPr/>
          </p:nvGrpSpPr>
          <p:grpSpPr>
            <a:xfrm>
              <a:off x="-1550574" y="2649980"/>
              <a:ext cx="3057478" cy="3130393"/>
              <a:chOff x="6744875" y="2031607"/>
              <a:chExt cx="3661651" cy="3748974"/>
            </a:xfrm>
          </p:grpSpPr>
          <p:grpSp>
            <p:nvGrpSpPr>
              <p:cNvPr id="917" name="Google Shape;917;p36"/>
              <p:cNvGrpSpPr/>
              <p:nvPr/>
            </p:nvGrpSpPr>
            <p:grpSpPr>
              <a:xfrm>
                <a:off x="7179211" y="4303269"/>
                <a:ext cx="379812" cy="699459"/>
                <a:chOff x="5887475" y="4238125"/>
                <a:chExt cx="87275" cy="160725"/>
              </a:xfrm>
            </p:grpSpPr>
            <p:sp>
              <p:nvSpPr>
                <p:cNvPr id="918" name="Google Shape;918;p36"/>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36"/>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36"/>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36"/>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36"/>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36"/>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4" name="Google Shape;924;p36"/>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5" name="Google Shape;925;p36"/>
              <p:cNvGrpSpPr/>
              <p:nvPr/>
            </p:nvGrpSpPr>
            <p:grpSpPr>
              <a:xfrm>
                <a:off x="7930865" y="2917093"/>
                <a:ext cx="354625" cy="225150"/>
                <a:chOff x="7551213" y="1538800"/>
                <a:chExt cx="369825" cy="234800"/>
              </a:xfrm>
            </p:grpSpPr>
            <p:sp>
              <p:nvSpPr>
                <p:cNvPr id="926" name="Google Shape;926;p36"/>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36"/>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36"/>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36"/>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36"/>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36"/>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2" name="Google Shape;932;p36"/>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3" name="Google Shape;933;p36"/>
              <p:cNvGrpSpPr/>
              <p:nvPr/>
            </p:nvGrpSpPr>
            <p:grpSpPr>
              <a:xfrm>
                <a:off x="6744875" y="2574912"/>
                <a:ext cx="3661651" cy="3205669"/>
                <a:chOff x="1057550" y="3474725"/>
                <a:chExt cx="1831100" cy="1603075"/>
              </a:xfrm>
            </p:grpSpPr>
            <p:sp>
              <p:nvSpPr>
                <p:cNvPr id="934" name="Google Shape;934;p36"/>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36"/>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36"/>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36"/>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36"/>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36"/>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36"/>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36"/>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42" name="Google Shape;942;p36"/>
              <p:cNvGrpSpPr/>
              <p:nvPr/>
            </p:nvGrpSpPr>
            <p:grpSpPr>
              <a:xfrm rot="6499934">
                <a:off x="7821810" y="2338940"/>
                <a:ext cx="267032" cy="465633"/>
                <a:chOff x="526150" y="3997550"/>
                <a:chExt cx="344075" cy="599975"/>
              </a:xfrm>
            </p:grpSpPr>
            <p:sp>
              <p:nvSpPr>
                <p:cNvPr id="943" name="Google Shape;943;p36"/>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36"/>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36"/>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46" name="Google Shape;946;p36"/>
              <p:cNvGrpSpPr/>
              <p:nvPr/>
            </p:nvGrpSpPr>
            <p:grpSpPr>
              <a:xfrm rot="3890659">
                <a:off x="8703654" y="1971457"/>
                <a:ext cx="464398" cy="940396"/>
                <a:chOff x="715325" y="2926500"/>
                <a:chExt cx="464375" cy="940350"/>
              </a:xfrm>
            </p:grpSpPr>
            <p:sp>
              <p:nvSpPr>
                <p:cNvPr id="947" name="Google Shape;947;p36"/>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36"/>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949" name="Google Shape;949;p36"/>
            <p:cNvSpPr/>
            <p:nvPr/>
          </p:nvSpPr>
          <p:spPr>
            <a:xfrm>
              <a:off x="-2532673" y="-252527"/>
              <a:ext cx="5568204" cy="172514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36"/>
            <p:cNvSpPr/>
            <p:nvPr/>
          </p:nvSpPr>
          <p:spPr>
            <a:xfrm rot="9794316">
              <a:off x="4899481" y="42670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51" name="Google Shape;951;p36"/>
            <p:cNvGrpSpPr/>
            <p:nvPr/>
          </p:nvGrpSpPr>
          <p:grpSpPr>
            <a:xfrm>
              <a:off x="6714578" y="-668750"/>
              <a:ext cx="4020585" cy="3545433"/>
              <a:chOff x="-2417677" y="2452996"/>
              <a:chExt cx="5416388" cy="4776280"/>
            </a:xfrm>
          </p:grpSpPr>
          <p:grpSp>
            <p:nvGrpSpPr>
              <p:cNvPr id="952" name="Google Shape;952;p36"/>
              <p:cNvGrpSpPr/>
              <p:nvPr/>
            </p:nvGrpSpPr>
            <p:grpSpPr>
              <a:xfrm>
                <a:off x="415116" y="4353695"/>
                <a:ext cx="451070" cy="303924"/>
                <a:chOff x="5850477" y="3901125"/>
                <a:chExt cx="127450" cy="85874"/>
              </a:xfrm>
            </p:grpSpPr>
            <p:sp>
              <p:nvSpPr>
                <p:cNvPr id="953" name="Google Shape;953;p3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3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3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3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3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3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59" name="Google Shape;959;p3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0" name="Google Shape;960;p36"/>
              <p:cNvGrpSpPr/>
              <p:nvPr/>
            </p:nvGrpSpPr>
            <p:grpSpPr>
              <a:xfrm>
                <a:off x="-2417677" y="2452996"/>
                <a:ext cx="5416388" cy="4776280"/>
                <a:chOff x="3141775" y="2797950"/>
                <a:chExt cx="2059150" cy="1815800"/>
              </a:xfrm>
            </p:grpSpPr>
            <p:sp>
              <p:nvSpPr>
                <p:cNvPr id="961" name="Google Shape;961;p3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3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3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3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3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3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3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3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3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970" name="Google Shape;970;p36"/>
          <p:cNvSpPr txBox="1"/>
          <p:nvPr>
            <p:ph type="title"/>
          </p:nvPr>
        </p:nvSpPr>
        <p:spPr>
          <a:xfrm>
            <a:off x="5106262" y="1427075"/>
            <a:ext cx="2518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71" name="Google Shape;971;p36"/>
          <p:cNvSpPr txBox="1"/>
          <p:nvPr>
            <p:ph type="title" idx="2"/>
          </p:nvPr>
        </p:nvSpPr>
        <p:spPr>
          <a:xfrm>
            <a:off x="5106212" y="1882475"/>
            <a:ext cx="25188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72" name="Google Shape;972;p36"/>
          <p:cNvSpPr txBox="1"/>
          <p:nvPr>
            <p:ph type="title" idx="3"/>
          </p:nvPr>
        </p:nvSpPr>
        <p:spPr>
          <a:xfrm>
            <a:off x="1518988" y="1427075"/>
            <a:ext cx="2518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73" name="Google Shape;973;p36"/>
          <p:cNvSpPr txBox="1"/>
          <p:nvPr>
            <p:ph type="title" idx="4"/>
          </p:nvPr>
        </p:nvSpPr>
        <p:spPr>
          <a:xfrm>
            <a:off x="1518938" y="1882475"/>
            <a:ext cx="25188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74" name="Google Shape;974;p36"/>
          <p:cNvSpPr txBox="1"/>
          <p:nvPr>
            <p:ph type="title" idx="5"/>
          </p:nvPr>
        </p:nvSpPr>
        <p:spPr>
          <a:xfrm>
            <a:off x="5106262" y="3090921"/>
            <a:ext cx="2518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75" name="Google Shape;975;p36"/>
          <p:cNvSpPr txBox="1"/>
          <p:nvPr>
            <p:ph type="title" idx="6"/>
          </p:nvPr>
        </p:nvSpPr>
        <p:spPr>
          <a:xfrm>
            <a:off x="5106212" y="3546321"/>
            <a:ext cx="25188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76" name="Google Shape;976;p36"/>
          <p:cNvSpPr txBox="1"/>
          <p:nvPr>
            <p:ph type="title" idx="7"/>
          </p:nvPr>
        </p:nvSpPr>
        <p:spPr>
          <a:xfrm>
            <a:off x="1518988" y="3090921"/>
            <a:ext cx="2518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77" name="Google Shape;977;p36"/>
          <p:cNvSpPr txBox="1"/>
          <p:nvPr>
            <p:ph type="title" idx="8"/>
          </p:nvPr>
        </p:nvSpPr>
        <p:spPr>
          <a:xfrm>
            <a:off x="1518938" y="3546321"/>
            <a:ext cx="25188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78" name="Google Shape;978;p36"/>
          <p:cNvSpPr txBox="1"/>
          <p:nvPr>
            <p:ph type="title" idx="9"/>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dk1"/>
              </a:buClr>
              <a:buSzPts val="3500"/>
              <a:buFont typeface="Rajdhani" panose="02000000000000000000"/>
              <a:buNone/>
              <a:defRPr b="1">
                <a:solidFill>
                  <a:schemeClr val="dk1"/>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dk1"/>
              </a:buClr>
              <a:buSzPts val="3500"/>
              <a:buFont typeface="Rajdhani" panose="02000000000000000000"/>
              <a:buNone/>
              <a:defRPr b="1">
                <a:solidFill>
                  <a:schemeClr val="dk1"/>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dk1"/>
              </a:buClr>
              <a:buSzPts val="3500"/>
              <a:buFont typeface="Rajdhani" panose="02000000000000000000"/>
              <a:buNone/>
              <a:defRPr b="1">
                <a:solidFill>
                  <a:schemeClr val="dk1"/>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dk1"/>
              </a:buClr>
              <a:buSzPts val="3500"/>
              <a:buFont typeface="Rajdhani" panose="02000000000000000000"/>
              <a:buNone/>
              <a:defRPr b="1">
                <a:solidFill>
                  <a:schemeClr val="dk1"/>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dk1"/>
              </a:buClr>
              <a:buSzPts val="3500"/>
              <a:buFont typeface="Rajdhani" panose="02000000000000000000"/>
              <a:buNone/>
              <a:defRPr b="1">
                <a:solidFill>
                  <a:schemeClr val="dk1"/>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dk1"/>
              </a:buClr>
              <a:buSzPts val="3500"/>
              <a:buFont typeface="Rajdhani" panose="02000000000000000000"/>
              <a:buNone/>
              <a:defRPr b="1">
                <a:solidFill>
                  <a:schemeClr val="dk1"/>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dk1"/>
              </a:buClr>
              <a:buSzPts val="3500"/>
              <a:buFont typeface="Rajdhani" panose="02000000000000000000"/>
              <a:buNone/>
              <a:defRPr b="1">
                <a:solidFill>
                  <a:schemeClr val="dk1"/>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dk1"/>
              </a:buClr>
              <a:buSzPts val="3500"/>
              <a:buFont typeface="Rajdhani" panose="02000000000000000000"/>
              <a:buNone/>
              <a:defRPr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979" name="Shape 979"/>
        <p:cNvGrpSpPr/>
        <p:nvPr/>
      </p:nvGrpSpPr>
      <p:grpSpPr>
        <a:xfrm>
          <a:off x="0" y="0"/>
          <a:ext cx="0" cy="0"/>
          <a:chOff x="0" y="0"/>
          <a:chExt cx="0" cy="0"/>
        </a:xfrm>
      </p:grpSpPr>
      <p:grpSp>
        <p:nvGrpSpPr>
          <p:cNvPr id="980" name="Google Shape;980;p37"/>
          <p:cNvGrpSpPr/>
          <p:nvPr/>
        </p:nvGrpSpPr>
        <p:grpSpPr>
          <a:xfrm>
            <a:off x="-1614447" y="-668745"/>
            <a:ext cx="12693753" cy="6889485"/>
            <a:chOff x="-1614447" y="-668745"/>
            <a:chExt cx="12693753" cy="6889485"/>
          </a:xfrm>
        </p:grpSpPr>
        <p:grpSp>
          <p:nvGrpSpPr>
            <p:cNvPr id="981" name="Google Shape;981;p37"/>
            <p:cNvGrpSpPr/>
            <p:nvPr/>
          </p:nvGrpSpPr>
          <p:grpSpPr>
            <a:xfrm>
              <a:off x="-1614447" y="4335248"/>
              <a:ext cx="2795340" cy="1885492"/>
              <a:chOff x="965100" y="1428788"/>
              <a:chExt cx="1354200" cy="913425"/>
            </a:xfrm>
          </p:grpSpPr>
          <p:sp>
            <p:nvSpPr>
              <p:cNvPr id="982" name="Google Shape;982;p3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3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3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3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3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87" name="Google Shape;987;p37"/>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37"/>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89" name="Google Shape;989;p37"/>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990" name="Google Shape;990;p37"/>
          <p:cNvSpPr txBox="1"/>
          <p:nvPr>
            <p:ph type="title" idx="2"/>
          </p:nvPr>
        </p:nvSpPr>
        <p:spPr>
          <a:xfrm>
            <a:off x="3349575" y="1592175"/>
            <a:ext cx="2445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91" name="Google Shape;991;p37"/>
          <p:cNvSpPr txBox="1"/>
          <p:nvPr>
            <p:ph type="title" idx="3"/>
          </p:nvPr>
        </p:nvSpPr>
        <p:spPr>
          <a:xfrm>
            <a:off x="3349512" y="20475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92" name="Google Shape;992;p37"/>
          <p:cNvSpPr txBox="1"/>
          <p:nvPr>
            <p:ph type="title" idx="4"/>
          </p:nvPr>
        </p:nvSpPr>
        <p:spPr>
          <a:xfrm>
            <a:off x="727200" y="1592175"/>
            <a:ext cx="2445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93" name="Google Shape;993;p37"/>
          <p:cNvSpPr txBox="1"/>
          <p:nvPr>
            <p:ph type="title" idx="5"/>
          </p:nvPr>
        </p:nvSpPr>
        <p:spPr>
          <a:xfrm>
            <a:off x="727200" y="20475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94" name="Google Shape;994;p37"/>
          <p:cNvSpPr txBox="1"/>
          <p:nvPr>
            <p:ph type="title" idx="6"/>
          </p:nvPr>
        </p:nvSpPr>
        <p:spPr>
          <a:xfrm>
            <a:off x="5971737" y="1592175"/>
            <a:ext cx="2445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95" name="Google Shape;995;p37"/>
          <p:cNvSpPr txBox="1"/>
          <p:nvPr>
            <p:ph type="title" idx="7"/>
          </p:nvPr>
        </p:nvSpPr>
        <p:spPr>
          <a:xfrm>
            <a:off x="5971700" y="20475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96" name="Google Shape;996;p37"/>
          <p:cNvSpPr txBox="1"/>
          <p:nvPr>
            <p:ph type="title" idx="8"/>
          </p:nvPr>
        </p:nvSpPr>
        <p:spPr>
          <a:xfrm>
            <a:off x="3349575" y="3243975"/>
            <a:ext cx="2445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97" name="Google Shape;997;p37"/>
          <p:cNvSpPr txBox="1"/>
          <p:nvPr>
            <p:ph type="title" idx="9"/>
          </p:nvPr>
        </p:nvSpPr>
        <p:spPr>
          <a:xfrm>
            <a:off x="3349512" y="3699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998" name="Google Shape;998;p37"/>
          <p:cNvSpPr txBox="1"/>
          <p:nvPr>
            <p:ph type="title" idx="13"/>
          </p:nvPr>
        </p:nvSpPr>
        <p:spPr>
          <a:xfrm>
            <a:off x="727200" y="3243975"/>
            <a:ext cx="2445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99" name="Google Shape;999;p37"/>
          <p:cNvSpPr txBox="1"/>
          <p:nvPr>
            <p:ph type="title" idx="14"/>
          </p:nvPr>
        </p:nvSpPr>
        <p:spPr>
          <a:xfrm>
            <a:off x="727200" y="3699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1000" name="Google Shape;1000;p37"/>
          <p:cNvSpPr txBox="1"/>
          <p:nvPr>
            <p:ph type="title" idx="15"/>
          </p:nvPr>
        </p:nvSpPr>
        <p:spPr>
          <a:xfrm>
            <a:off x="5971737" y="3243975"/>
            <a:ext cx="2445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001" name="Google Shape;1001;p37"/>
          <p:cNvSpPr txBox="1"/>
          <p:nvPr>
            <p:ph type="title" idx="16"/>
          </p:nvPr>
        </p:nvSpPr>
        <p:spPr>
          <a:xfrm>
            <a:off x="5971700" y="3699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1">
  <p:cSld name="CUSTOM_3_1">
    <p:spTree>
      <p:nvGrpSpPr>
        <p:cNvPr id="1002" name="Shape 1002"/>
        <p:cNvGrpSpPr/>
        <p:nvPr/>
      </p:nvGrpSpPr>
      <p:grpSpPr>
        <a:xfrm>
          <a:off x="0" y="0"/>
          <a:ext cx="0" cy="0"/>
          <a:chOff x="0" y="0"/>
          <a:chExt cx="0" cy="0"/>
        </a:xfrm>
      </p:grpSpPr>
      <p:grpSp>
        <p:nvGrpSpPr>
          <p:cNvPr id="1003" name="Google Shape;1003;p38"/>
          <p:cNvGrpSpPr/>
          <p:nvPr/>
        </p:nvGrpSpPr>
        <p:grpSpPr>
          <a:xfrm>
            <a:off x="-1614447" y="-668745"/>
            <a:ext cx="12693753" cy="6889485"/>
            <a:chOff x="-1614447" y="-668745"/>
            <a:chExt cx="12693753" cy="6889485"/>
          </a:xfrm>
        </p:grpSpPr>
        <p:grpSp>
          <p:nvGrpSpPr>
            <p:cNvPr id="1004" name="Google Shape;1004;p38"/>
            <p:cNvGrpSpPr/>
            <p:nvPr/>
          </p:nvGrpSpPr>
          <p:grpSpPr>
            <a:xfrm>
              <a:off x="-1614447" y="4335248"/>
              <a:ext cx="2795340" cy="1885492"/>
              <a:chOff x="965100" y="1428788"/>
              <a:chExt cx="1354200" cy="913425"/>
            </a:xfrm>
          </p:grpSpPr>
          <p:sp>
            <p:nvSpPr>
              <p:cNvPr id="1005" name="Google Shape;1005;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10" name="Google Shape;1010;p3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3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12" name="Google Shape;1012;p38"/>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1013" name="Google Shape;1013;p38"/>
          <p:cNvSpPr txBox="1"/>
          <p:nvPr>
            <p:ph type="title" idx="2"/>
          </p:nvPr>
        </p:nvSpPr>
        <p:spPr>
          <a:xfrm>
            <a:off x="5550045" y="1134975"/>
            <a:ext cx="2130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014" name="Google Shape;1014;p38"/>
          <p:cNvSpPr txBox="1"/>
          <p:nvPr>
            <p:ph type="title" idx="3"/>
          </p:nvPr>
        </p:nvSpPr>
        <p:spPr>
          <a:xfrm>
            <a:off x="5550045" y="1499035"/>
            <a:ext cx="2130600" cy="54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1015" name="Google Shape;1015;p38"/>
          <p:cNvSpPr txBox="1"/>
          <p:nvPr>
            <p:ph type="title" idx="4"/>
          </p:nvPr>
        </p:nvSpPr>
        <p:spPr>
          <a:xfrm>
            <a:off x="2069607" y="1134975"/>
            <a:ext cx="21267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016" name="Google Shape;1016;p38"/>
          <p:cNvSpPr txBox="1"/>
          <p:nvPr>
            <p:ph type="title" idx="5"/>
          </p:nvPr>
        </p:nvSpPr>
        <p:spPr>
          <a:xfrm>
            <a:off x="2069607" y="1499035"/>
            <a:ext cx="2126700" cy="54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1017" name="Google Shape;1017;p38"/>
          <p:cNvSpPr txBox="1"/>
          <p:nvPr>
            <p:ph type="title" idx="6"/>
          </p:nvPr>
        </p:nvSpPr>
        <p:spPr>
          <a:xfrm>
            <a:off x="2069607" y="2289821"/>
            <a:ext cx="21267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018" name="Google Shape;1018;p38"/>
          <p:cNvSpPr txBox="1"/>
          <p:nvPr>
            <p:ph type="title" idx="7"/>
          </p:nvPr>
        </p:nvSpPr>
        <p:spPr>
          <a:xfrm>
            <a:off x="2069607" y="2655774"/>
            <a:ext cx="2126700" cy="54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1019" name="Google Shape;1019;p38"/>
          <p:cNvSpPr txBox="1"/>
          <p:nvPr>
            <p:ph type="title" idx="8"/>
          </p:nvPr>
        </p:nvSpPr>
        <p:spPr>
          <a:xfrm>
            <a:off x="5550045" y="3446087"/>
            <a:ext cx="2130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020" name="Google Shape;1020;p38"/>
          <p:cNvSpPr txBox="1"/>
          <p:nvPr>
            <p:ph type="title" idx="9"/>
          </p:nvPr>
        </p:nvSpPr>
        <p:spPr>
          <a:xfrm>
            <a:off x="5550045" y="3813933"/>
            <a:ext cx="2130600" cy="54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1021" name="Google Shape;1021;p38"/>
          <p:cNvSpPr txBox="1"/>
          <p:nvPr>
            <p:ph type="title" idx="13"/>
          </p:nvPr>
        </p:nvSpPr>
        <p:spPr>
          <a:xfrm>
            <a:off x="5550045" y="2289825"/>
            <a:ext cx="2130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022" name="Google Shape;1022;p38"/>
          <p:cNvSpPr txBox="1"/>
          <p:nvPr>
            <p:ph type="title" idx="14"/>
          </p:nvPr>
        </p:nvSpPr>
        <p:spPr>
          <a:xfrm>
            <a:off x="5550045" y="2655778"/>
            <a:ext cx="2130600" cy="54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
        <p:nvSpPr>
          <p:cNvPr id="1023" name="Google Shape;1023;p38"/>
          <p:cNvSpPr txBox="1"/>
          <p:nvPr>
            <p:ph type="title" idx="15"/>
          </p:nvPr>
        </p:nvSpPr>
        <p:spPr>
          <a:xfrm>
            <a:off x="2067634" y="3446087"/>
            <a:ext cx="2130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024" name="Google Shape;1024;p38"/>
          <p:cNvSpPr txBox="1"/>
          <p:nvPr>
            <p:ph type="title" idx="16"/>
          </p:nvPr>
        </p:nvSpPr>
        <p:spPr>
          <a:xfrm>
            <a:off x="2067634" y="3813933"/>
            <a:ext cx="2130600" cy="54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025" name="Shape 1025"/>
        <p:cNvGrpSpPr/>
        <p:nvPr/>
      </p:nvGrpSpPr>
      <p:grpSpPr>
        <a:xfrm>
          <a:off x="0" y="0"/>
          <a:ext cx="0" cy="0"/>
          <a:chOff x="0" y="0"/>
          <a:chExt cx="0" cy="0"/>
        </a:xfrm>
      </p:grpSpPr>
      <p:grpSp>
        <p:nvGrpSpPr>
          <p:cNvPr id="1026" name="Google Shape;1026;p39"/>
          <p:cNvGrpSpPr/>
          <p:nvPr/>
        </p:nvGrpSpPr>
        <p:grpSpPr>
          <a:xfrm>
            <a:off x="-3965516" y="-1112468"/>
            <a:ext cx="15917385" cy="8258550"/>
            <a:chOff x="-3965516" y="-1112468"/>
            <a:chExt cx="15917385" cy="8258550"/>
          </a:xfrm>
        </p:grpSpPr>
        <p:sp>
          <p:nvSpPr>
            <p:cNvPr id="1027" name="Google Shape;1027;p39"/>
            <p:cNvSpPr/>
            <p:nvPr/>
          </p:nvSpPr>
          <p:spPr>
            <a:xfrm rot="-2011241" flipH="1">
              <a:off x="5061069" y="3210440"/>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39"/>
            <p:cNvSpPr/>
            <p:nvPr/>
          </p:nvSpPr>
          <p:spPr>
            <a:xfrm rot="-2011241" flipH="1">
              <a:off x="-3949081" y="608565"/>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29" name="Google Shape;1029;p39"/>
            <p:cNvGrpSpPr/>
            <p:nvPr/>
          </p:nvGrpSpPr>
          <p:grpSpPr>
            <a:xfrm rot="-2208593">
              <a:off x="35930" y="3875569"/>
              <a:ext cx="3006595" cy="2632186"/>
              <a:chOff x="1057550" y="3474725"/>
              <a:chExt cx="1831100" cy="1603075"/>
            </a:xfrm>
          </p:grpSpPr>
          <p:sp>
            <p:nvSpPr>
              <p:cNvPr id="1030" name="Google Shape;1030;p39"/>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39"/>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39"/>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39"/>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39"/>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39"/>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39"/>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39"/>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8" name="Google Shape;1038;p39"/>
            <p:cNvGrpSpPr/>
            <p:nvPr/>
          </p:nvGrpSpPr>
          <p:grpSpPr>
            <a:xfrm>
              <a:off x="6628424" y="-946509"/>
              <a:ext cx="3435709" cy="2972407"/>
              <a:chOff x="1683500" y="188175"/>
              <a:chExt cx="1607650" cy="1390925"/>
            </a:xfrm>
          </p:grpSpPr>
          <p:sp>
            <p:nvSpPr>
              <p:cNvPr id="1039" name="Google Shape;1039;p39"/>
              <p:cNvSpPr/>
              <p:nvPr/>
            </p:nvSpPr>
            <p:spPr>
              <a:xfrm>
                <a:off x="1743500" y="231325"/>
                <a:ext cx="1491650" cy="1290225"/>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39"/>
              <p:cNvSpPr/>
              <p:nvPr/>
            </p:nvSpPr>
            <p:spPr>
              <a:xfrm>
                <a:off x="1929900" y="330800"/>
                <a:ext cx="1218925" cy="1106275"/>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39"/>
              <p:cNvSpPr/>
              <p:nvPr/>
            </p:nvSpPr>
            <p:spPr>
              <a:xfrm>
                <a:off x="2190400" y="403975"/>
                <a:ext cx="875175" cy="877300"/>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39"/>
              <p:cNvSpPr/>
              <p:nvPr/>
            </p:nvSpPr>
            <p:spPr>
              <a:xfrm>
                <a:off x="2648950" y="494275"/>
                <a:ext cx="331525" cy="636400"/>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39"/>
              <p:cNvSpPr/>
              <p:nvPr/>
            </p:nvSpPr>
            <p:spPr>
              <a:xfrm>
                <a:off x="2816375" y="578125"/>
                <a:ext cx="71650" cy="54525"/>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39"/>
              <p:cNvSpPr/>
              <p:nvPr/>
            </p:nvSpPr>
            <p:spPr>
              <a:xfrm>
                <a:off x="1683500" y="188175"/>
                <a:ext cx="1607650" cy="1390925"/>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45" name="Google Shape;1045;p39"/>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1046" name="Google Shape;1046;p39"/>
          <p:cNvSpPr txBox="1"/>
          <p:nvPr>
            <p:ph type="subTitle" idx="1"/>
          </p:nvPr>
        </p:nvSpPr>
        <p:spPr>
          <a:xfrm>
            <a:off x="810950" y="2298500"/>
            <a:ext cx="2665500" cy="1396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2">
  <p:cSld name="CUSTOM_6_2">
    <p:spTree>
      <p:nvGrpSpPr>
        <p:cNvPr id="1047" name="Shape 1047"/>
        <p:cNvGrpSpPr/>
        <p:nvPr/>
      </p:nvGrpSpPr>
      <p:grpSpPr>
        <a:xfrm>
          <a:off x="0" y="0"/>
          <a:ext cx="0" cy="0"/>
          <a:chOff x="0" y="0"/>
          <a:chExt cx="0" cy="0"/>
        </a:xfrm>
      </p:grpSpPr>
      <p:sp>
        <p:nvSpPr>
          <p:cNvPr id="1048" name="Google Shape;1048;p40"/>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1049" name="Google Shape;1049;p40"/>
          <p:cNvSpPr txBox="1"/>
          <p:nvPr>
            <p:ph type="subTitle" idx="1"/>
          </p:nvPr>
        </p:nvSpPr>
        <p:spPr>
          <a:xfrm>
            <a:off x="5200725" y="2298500"/>
            <a:ext cx="2634900" cy="139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050" name="Google Shape;1050;p40"/>
          <p:cNvGrpSpPr/>
          <p:nvPr/>
        </p:nvGrpSpPr>
        <p:grpSpPr>
          <a:xfrm>
            <a:off x="-2857316" y="-2246243"/>
            <a:ext cx="15708410" cy="10058827"/>
            <a:chOff x="-2857316" y="-2246243"/>
            <a:chExt cx="15708410" cy="10058827"/>
          </a:xfrm>
        </p:grpSpPr>
        <p:sp>
          <p:nvSpPr>
            <p:cNvPr id="1051" name="Google Shape;1051;p40"/>
            <p:cNvSpPr/>
            <p:nvPr/>
          </p:nvSpPr>
          <p:spPr>
            <a:xfrm rot="-2011241" flipH="1">
              <a:off x="-2840881" y="3210440"/>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52" name="Google Shape;1052;p40"/>
            <p:cNvGrpSpPr/>
            <p:nvPr/>
          </p:nvGrpSpPr>
          <p:grpSpPr>
            <a:xfrm>
              <a:off x="-2328826" y="-946509"/>
              <a:ext cx="3435709" cy="2972407"/>
              <a:chOff x="1683500" y="188175"/>
              <a:chExt cx="1607650" cy="1390925"/>
            </a:xfrm>
          </p:grpSpPr>
          <p:sp>
            <p:nvSpPr>
              <p:cNvPr id="1053" name="Google Shape;1053;p40"/>
              <p:cNvSpPr/>
              <p:nvPr/>
            </p:nvSpPr>
            <p:spPr>
              <a:xfrm>
                <a:off x="1743500" y="231325"/>
                <a:ext cx="1491650" cy="1290225"/>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40"/>
              <p:cNvSpPr/>
              <p:nvPr/>
            </p:nvSpPr>
            <p:spPr>
              <a:xfrm>
                <a:off x="1929900" y="330800"/>
                <a:ext cx="1218925" cy="1106275"/>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40"/>
              <p:cNvSpPr/>
              <p:nvPr/>
            </p:nvSpPr>
            <p:spPr>
              <a:xfrm>
                <a:off x="2190400" y="403975"/>
                <a:ext cx="875175" cy="877300"/>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40"/>
              <p:cNvSpPr/>
              <p:nvPr/>
            </p:nvSpPr>
            <p:spPr>
              <a:xfrm>
                <a:off x="2648950" y="494275"/>
                <a:ext cx="331525" cy="636400"/>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40"/>
              <p:cNvSpPr/>
              <p:nvPr/>
            </p:nvSpPr>
            <p:spPr>
              <a:xfrm>
                <a:off x="2816375" y="578125"/>
                <a:ext cx="71650" cy="54525"/>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40"/>
              <p:cNvSpPr/>
              <p:nvPr/>
            </p:nvSpPr>
            <p:spPr>
              <a:xfrm>
                <a:off x="1683500" y="188175"/>
                <a:ext cx="1607650" cy="1390925"/>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9" name="Google Shape;1059;p40"/>
            <p:cNvGrpSpPr/>
            <p:nvPr/>
          </p:nvGrpSpPr>
          <p:grpSpPr>
            <a:xfrm>
              <a:off x="266185" y="357765"/>
              <a:ext cx="548532" cy="572686"/>
              <a:chOff x="1270775" y="1125497"/>
              <a:chExt cx="447270" cy="467003"/>
            </a:xfrm>
          </p:grpSpPr>
          <p:sp>
            <p:nvSpPr>
              <p:cNvPr id="1060" name="Google Shape;1060;p40"/>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40"/>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40"/>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40"/>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40"/>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40"/>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66" name="Google Shape;1066;p40"/>
            <p:cNvSpPr/>
            <p:nvPr/>
          </p:nvSpPr>
          <p:spPr>
            <a:xfrm>
              <a:off x="266115" y="1262350"/>
              <a:ext cx="292205" cy="29220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40"/>
            <p:cNvSpPr/>
            <p:nvPr/>
          </p:nvSpPr>
          <p:spPr>
            <a:xfrm rot="-2011241" flipH="1">
              <a:off x="5960294" y="-525210"/>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68" name="Google Shape;1068;p40"/>
            <p:cNvGrpSpPr/>
            <p:nvPr/>
          </p:nvGrpSpPr>
          <p:grpSpPr>
            <a:xfrm rot="-2023058">
              <a:off x="6496709" y="3303547"/>
              <a:ext cx="4155021" cy="3663981"/>
              <a:chOff x="3141775" y="2797950"/>
              <a:chExt cx="2059150" cy="1815800"/>
            </a:xfrm>
          </p:grpSpPr>
          <p:sp>
            <p:nvSpPr>
              <p:cNvPr id="1069" name="Google Shape;1069;p40"/>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40"/>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40"/>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40"/>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40"/>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40"/>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40"/>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40"/>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40"/>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8" name="Google Shape;1078;p40"/>
            <p:cNvGrpSpPr/>
            <p:nvPr/>
          </p:nvGrpSpPr>
          <p:grpSpPr>
            <a:xfrm rot="10800000">
              <a:off x="7784690" y="4357510"/>
              <a:ext cx="548532" cy="572686"/>
              <a:chOff x="1270775" y="1125497"/>
              <a:chExt cx="447270" cy="467003"/>
            </a:xfrm>
          </p:grpSpPr>
          <p:sp>
            <p:nvSpPr>
              <p:cNvPr id="1079" name="Google Shape;1079;p40"/>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40"/>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40"/>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40"/>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40"/>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40"/>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2823343" y="-465836"/>
            <a:ext cx="14575842" cy="6924864"/>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5" name="Google Shape;75;p5"/>
          <p:cNvSpPr txBox="1"/>
          <p:nvPr>
            <p:ph type="body" idx="1"/>
          </p:nvPr>
        </p:nvSpPr>
        <p:spPr>
          <a:xfrm>
            <a:off x="1323325"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76" name="Google Shape;76;p5"/>
          <p:cNvSpPr txBox="1"/>
          <p:nvPr>
            <p:ph type="body" idx="2"/>
          </p:nvPr>
        </p:nvSpPr>
        <p:spPr>
          <a:xfrm>
            <a:off x="5187100"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77" name="Google Shape;77;p5"/>
          <p:cNvSpPr txBox="1"/>
          <p:nvPr>
            <p:ph type="title"/>
          </p:nvPr>
        </p:nvSpPr>
        <p:spPr>
          <a:xfrm>
            <a:off x="1323325"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 name="Google Shape;78;p5"/>
          <p:cNvSpPr txBox="1"/>
          <p:nvPr>
            <p:ph type="title" idx="3"/>
          </p:nvPr>
        </p:nvSpPr>
        <p:spPr>
          <a:xfrm>
            <a:off x="5187100"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9" name="Google Shape;79;p5"/>
          <p:cNvSpPr txBox="1"/>
          <p:nvPr>
            <p:ph type="title" idx="4"/>
          </p:nvPr>
        </p:nvSpPr>
        <p:spPr>
          <a:xfrm>
            <a:off x="713250" y="391225"/>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panose="02000000000000000000"/>
              <a:buNone/>
              <a:defRPr b="1">
                <a:solidFill>
                  <a:schemeClr val="accent6"/>
                </a:solidFill>
                <a:latin typeface="Rajdhani" panose="02000000000000000000"/>
                <a:ea typeface="Rajdhani" panose="02000000000000000000"/>
                <a:cs typeface="Rajdhani" panose="02000000000000000000"/>
                <a:sym typeface="Rajdhani" panose="02000000000000000000"/>
              </a:defRPr>
            </a:lvl1pPr>
            <a:lvl2pPr lvl="1"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2pPr>
            <a:lvl3pPr lvl="2"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3pPr>
            <a:lvl4pPr lvl="3"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4pPr>
            <a:lvl5pPr lvl="4"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5pPr>
            <a:lvl6pPr lvl="5"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6pPr>
            <a:lvl7pPr lvl="6"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7pPr>
            <a:lvl8pPr lvl="7"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8pPr>
            <a:lvl9pPr lvl="8" algn="ctr" rtl="0">
              <a:spcBef>
                <a:spcPts val="0"/>
              </a:spcBef>
              <a:spcAft>
                <a:spcPts val="0"/>
              </a:spcAft>
              <a:buClr>
                <a:schemeClr val="accent6"/>
              </a:buClr>
              <a:buSzPts val="3200"/>
              <a:buFont typeface="Rajdhani" panose="02000000000000000000"/>
              <a:buNone/>
              <a:defRPr sz="3200" b="1">
                <a:solidFill>
                  <a:schemeClr val="accent6"/>
                </a:solidFill>
                <a:latin typeface="Rajdhani" panose="02000000000000000000"/>
                <a:ea typeface="Rajdhani" panose="02000000000000000000"/>
                <a:cs typeface="Rajdhani" panose="02000000000000000000"/>
                <a:sym typeface="Rajdhani" panose="02000000000000000000"/>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3">
  <p:cSld name="CUSTOM_6_2_1">
    <p:spTree>
      <p:nvGrpSpPr>
        <p:cNvPr id="1085" name="Shape 1085"/>
        <p:cNvGrpSpPr/>
        <p:nvPr/>
      </p:nvGrpSpPr>
      <p:grpSpPr>
        <a:xfrm>
          <a:off x="0" y="0"/>
          <a:ext cx="0" cy="0"/>
          <a:chOff x="0" y="0"/>
          <a:chExt cx="0" cy="0"/>
        </a:xfrm>
      </p:grpSpPr>
      <p:grpSp>
        <p:nvGrpSpPr>
          <p:cNvPr id="1086" name="Google Shape;1086;p41"/>
          <p:cNvGrpSpPr/>
          <p:nvPr/>
        </p:nvGrpSpPr>
        <p:grpSpPr>
          <a:xfrm>
            <a:off x="-3813116" y="-1737168"/>
            <a:ext cx="15996763" cy="8272990"/>
            <a:chOff x="-3813116" y="-1737168"/>
            <a:chExt cx="15996763" cy="8272990"/>
          </a:xfrm>
        </p:grpSpPr>
        <p:sp>
          <p:nvSpPr>
            <p:cNvPr id="1087" name="Google Shape;1087;p41"/>
            <p:cNvSpPr/>
            <p:nvPr/>
          </p:nvSpPr>
          <p:spPr>
            <a:xfrm rot="-2011241" flipH="1">
              <a:off x="-3796681" y="-16135"/>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88" name="Google Shape;1088;p41"/>
            <p:cNvGrpSpPr/>
            <p:nvPr/>
          </p:nvGrpSpPr>
          <p:grpSpPr>
            <a:xfrm rot="5400000">
              <a:off x="-1902676" y="2789141"/>
              <a:ext cx="3435709" cy="2972407"/>
              <a:chOff x="1683500" y="188175"/>
              <a:chExt cx="1607650" cy="1390925"/>
            </a:xfrm>
          </p:grpSpPr>
          <p:sp>
            <p:nvSpPr>
              <p:cNvPr id="1089" name="Google Shape;1089;p41"/>
              <p:cNvSpPr/>
              <p:nvPr/>
            </p:nvSpPr>
            <p:spPr>
              <a:xfrm>
                <a:off x="1743500" y="231325"/>
                <a:ext cx="1491650" cy="1290225"/>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41"/>
              <p:cNvSpPr/>
              <p:nvPr/>
            </p:nvSpPr>
            <p:spPr>
              <a:xfrm>
                <a:off x="1929900" y="330800"/>
                <a:ext cx="1218925" cy="1106275"/>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41"/>
              <p:cNvSpPr/>
              <p:nvPr/>
            </p:nvSpPr>
            <p:spPr>
              <a:xfrm>
                <a:off x="2190400" y="403975"/>
                <a:ext cx="875175" cy="877300"/>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41"/>
              <p:cNvSpPr/>
              <p:nvPr/>
            </p:nvSpPr>
            <p:spPr>
              <a:xfrm>
                <a:off x="2648950" y="494275"/>
                <a:ext cx="331525" cy="636400"/>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41"/>
              <p:cNvSpPr/>
              <p:nvPr/>
            </p:nvSpPr>
            <p:spPr>
              <a:xfrm>
                <a:off x="2816375" y="578125"/>
                <a:ext cx="71650" cy="54525"/>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41"/>
              <p:cNvSpPr/>
              <p:nvPr/>
            </p:nvSpPr>
            <p:spPr>
              <a:xfrm>
                <a:off x="1683500" y="188175"/>
                <a:ext cx="1607650" cy="1390925"/>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95" name="Google Shape;1095;p41"/>
            <p:cNvGrpSpPr/>
            <p:nvPr/>
          </p:nvGrpSpPr>
          <p:grpSpPr>
            <a:xfrm>
              <a:off x="588860" y="3919190"/>
              <a:ext cx="548532" cy="572686"/>
              <a:chOff x="1270775" y="1125497"/>
              <a:chExt cx="447270" cy="467003"/>
            </a:xfrm>
          </p:grpSpPr>
          <p:sp>
            <p:nvSpPr>
              <p:cNvPr id="1096" name="Google Shape;1096;p41"/>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41"/>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41"/>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41"/>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41"/>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41"/>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02" name="Google Shape;1102;p41"/>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41"/>
            <p:cNvSpPr/>
            <p:nvPr/>
          </p:nvSpPr>
          <p:spPr>
            <a:xfrm rot="-2011241" flipH="1">
              <a:off x="4706194" y="2684965"/>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04" name="Google Shape;1104;p41"/>
            <p:cNvGrpSpPr/>
            <p:nvPr/>
          </p:nvGrpSpPr>
          <p:grpSpPr>
            <a:xfrm rot="-2023058">
              <a:off x="7361159" y="168297"/>
              <a:ext cx="4155021" cy="3663981"/>
              <a:chOff x="3141775" y="2797950"/>
              <a:chExt cx="2059150" cy="1815800"/>
            </a:xfrm>
          </p:grpSpPr>
          <p:sp>
            <p:nvSpPr>
              <p:cNvPr id="1105" name="Google Shape;1105;p41"/>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41"/>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41"/>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41"/>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41"/>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41"/>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41"/>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41"/>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41"/>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4" name="Google Shape;1114;p41"/>
            <p:cNvGrpSpPr/>
            <p:nvPr/>
          </p:nvGrpSpPr>
          <p:grpSpPr>
            <a:xfrm rot="10800000">
              <a:off x="8338735" y="1283140"/>
              <a:ext cx="548532" cy="572686"/>
              <a:chOff x="1270775" y="1125497"/>
              <a:chExt cx="447270" cy="467003"/>
            </a:xfrm>
          </p:grpSpPr>
          <p:sp>
            <p:nvSpPr>
              <p:cNvPr id="1115" name="Google Shape;1115;p41"/>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41"/>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41"/>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41"/>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41"/>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41"/>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121" name="Google Shape;1121;p41"/>
          <p:cNvSpPr txBox="1"/>
          <p:nvPr>
            <p:ph type="title"/>
          </p:nvPr>
        </p:nvSpPr>
        <p:spPr>
          <a:xfrm>
            <a:off x="758850" y="393192"/>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1122" name="Google Shape;1122;p41"/>
          <p:cNvSpPr txBox="1"/>
          <p:nvPr>
            <p:ph type="subTitle" idx="1"/>
          </p:nvPr>
        </p:nvSpPr>
        <p:spPr>
          <a:xfrm>
            <a:off x="1414075" y="2298500"/>
            <a:ext cx="2634900" cy="139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123" name="Shape 1123"/>
        <p:cNvGrpSpPr/>
        <p:nvPr/>
      </p:nvGrpSpPr>
      <p:grpSpPr>
        <a:xfrm>
          <a:off x="0" y="0"/>
          <a:ext cx="0" cy="0"/>
          <a:chOff x="0" y="0"/>
          <a:chExt cx="0" cy="0"/>
        </a:xfrm>
      </p:grpSpPr>
      <p:sp>
        <p:nvSpPr>
          <p:cNvPr id="1124" name="Google Shape;1124;p42"/>
          <p:cNvSpPr txBox="1"/>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42"/>
          <p:cNvSpPr txBox="1"/>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CUSTOM_6_2_1_1_1">
    <p:spTree>
      <p:nvGrpSpPr>
        <p:cNvPr id="1154" name="Shape 1154"/>
        <p:cNvGrpSpPr/>
        <p:nvPr/>
      </p:nvGrpSpPr>
      <p:grpSpPr>
        <a:xfrm>
          <a:off x="0" y="0"/>
          <a:ext cx="0" cy="0"/>
          <a:chOff x="0" y="0"/>
          <a:chExt cx="0" cy="0"/>
        </a:xfrm>
      </p:grpSpPr>
      <p:sp>
        <p:nvSpPr>
          <p:cNvPr id="1155" name="Google Shape;1155;p43"/>
          <p:cNvSpPr txBox="1"/>
          <p:nvPr>
            <p:ph type="title"/>
          </p:nvPr>
        </p:nvSpPr>
        <p:spPr>
          <a:xfrm>
            <a:off x="758850" y="3515434"/>
            <a:ext cx="7626300" cy="5487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1156" name="Google Shape;1156;p43"/>
          <p:cNvSpPr txBox="1"/>
          <p:nvPr>
            <p:ph type="subTitle" idx="1"/>
          </p:nvPr>
        </p:nvSpPr>
        <p:spPr>
          <a:xfrm>
            <a:off x="759000" y="4051100"/>
            <a:ext cx="76260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2">
  <p:cSld name="CUSTOM_6_1">
    <p:spTree>
      <p:nvGrpSpPr>
        <p:cNvPr id="1157" name="Shape 1157"/>
        <p:cNvGrpSpPr/>
        <p:nvPr/>
      </p:nvGrpSpPr>
      <p:grpSpPr>
        <a:xfrm>
          <a:off x="0" y="0"/>
          <a:ext cx="0" cy="0"/>
          <a:chOff x="0" y="0"/>
          <a:chExt cx="0" cy="0"/>
        </a:xfrm>
      </p:grpSpPr>
      <p:sp>
        <p:nvSpPr>
          <p:cNvPr id="1158" name="Google Shape;1158;p44"/>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1159" name="Google Shape;1159;p44"/>
          <p:cNvSpPr txBox="1"/>
          <p:nvPr>
            <p:ph type="subTitle" idx="1"/>
          </p:nvPr>
        </p:nvSpPr>
        <p:spPr>
          <a:xfrm>
            <a:off x="4418850" y="1765100"/>
            <a:ext cx="3942900" cy="263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60" name="Google Shape;1160;p44"/>
          <p:cNvSpPr txBox="1"/>
          <p:nvPr>
            <p:ph type="title" idx="2"/>
          </p:nvPr>
        </p:nvSpPr>
        <p:spPr>
          <a:xfrm>
            <a:off x="4418850" y="1262775"/>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61" name="Google Shape;1161;p44"/>
          <p:cNvSpPr txBox="1"/>
          <p:nvPr>
            <p:ph type="subTitle" idx="3"/>
          </p:nvPr>
        </p:nvSpPr>
        <p:spPr>
          <a:xfrm>
            <a:off x="813900" y="1765100"/>
            <a:ext cx="3448800" cy="101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62" name="Google Shape;1162;p44"/>
          <p:cNvSpPr txBox="1"/>
          <p:nvPr>
            <p:ph type="title" idx="4"/>
          </p:nvPr>
        </p:nvSpPr>
        <p:spPr>
          <a:xfrm>
            <a:off x="813900" y="1262775"/>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63" name="Google Shape;1163;p44"/>
          <p:cNvSpPr txBox="1"/>
          <p:nvPr>
            <p:ph type="subTitle" idx="5"/>
          </p:nvPr>
        </p:nvSpPr>
        <p:spPr>
          <a:xfrm>
            <a:off x="813900" y="3056725"/>
            <a:ext cx="3448800" cy="1347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64" name="Google Shape;1164;p44"/>
          <p:cNvSpPr txBox="1"/>
          <p:nvPr>
            <p:ph type="title" idx="6"/>
          </p:nvPr>
        </p:nvSpPr>
        <p:spPr>
          <a:xfrm>
            <a:off x="813900" y="2554400"/>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our columns 1">
  <p:cSld name="CUSTOM_6_1_1">
    <p:spTree>
      <p:nvGrpSpPr>
        <p:cNvPr id="1165" name="Shape 1165"/>
        <p:cNvGrpSpPr/>
        <p:nvPr/>
      </p:nvGrpSpPr>
      <p:grpSpPr>
        <a:xfrm>
          <a:off x="0" y="0"/>
          <a:ext cx="0" cy="0"/>
          <a:chOff x="0" y="0"/>
          <a:chExt cx="0" cy="0"/>
        </a:xfrm>
      </p:grpSpPr>
      <p:sp>
        <p:nvSpPr>
          <p:cNvPr id="1166" name="Google Shape;1166;p45"/>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p:txBody>
      </p:sp>
      <p:sp>
        <p:nvSpPr>
          <p:cNvPr id="1167" name="Google Shape;1167;p45"/>
          <p:cNvSpPr txBox="1"/>
          <p:nvPr>
            <p:ph type="subTitle" idx="1"/>
          </p:nvPr>
        </p:nvSpPr>
        <p:spPr>
          <a:xfrm>
            <a:off x="4649141" y="2873059"/>
            <a:ext cx="1810500" cy="91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68" name="Google Shape;1168;p45"/>
          <p:cNvSpPr txBox="1"/>
          <p:nvPr>
            <p:ph type="title" idx="2"/>
          </p:nvPr>
        </p:nvSpPr>
        <p:spPr>
          <a:xfrm>
            <a:off x="4651391" y="2343288"/>
            <a:ext cx="1810500" cy="531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69" name="Google Shape;1169;p45"/>
          <p:cNvSpPr txBox="1"/>
          <p:nvPr>
            <p:ph type="subTitle" idx="3"/>
          </p:nvPr>
        </p:nvSpPr>
        <p:spPr>
          <a:xfrm>
            <a:off x="715076" y="2873059"/>
            <a:ext cx="1806000" cy="91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70" name="Google Shape;1170;p45"/>
          <p:cNvSpPr txBox="1"/>
          <p:nvPr>
            <p:ph type="title" idx="4"/>
          </p:nvPr>
        </p:nvSpPr>
        <p:spPr>
          <a:xfrm>
            <a:off x="712826" y="2343288"/>
            <a:ext cx="1810500" cy="531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71" name="Google Shape;1171;p45"/>
          <p:cNvSpPr txBox="1"/>
          <p:nvPr>
            <p:ph type="subTitle" idx="5"/>
          </p:nvPr>
        </p:nvSpPr>
        <p:spPr>
          <a:xfrm>
            <a:off x="2682109" y="2873059"/>
            <a:ext cx="1806000" cy="91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72" name="Google Shape;1172;p45"/>
          <p:cNvSpPr txBox="1"/>
          <p:nvPr>
            <p:ph type="title" idx="6"/>
          </p:nvPr>
        </p:nvSpPr>
        <p:spPr>
          <a:xfrm>
            <a:off x="2682109" y="2343288"/>
            <a:ext cx="1810500" cy="531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73" name="Google Shape;1173;p45"/>
          <p:cNvSpPr txBox="1"/>
          <p:nvPr>
            <p:ph type="subTitle" idx="7"/>
          </p:nvPr>
        </p:nvSpPr>
        <p:spPr>
          <a:xfrm>
            <a:off x="6620674" y="2873059"/>
            <a:ext cx="1810500" cy="91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174" name="Google Shape;1174;p45"/>
          <p:cNvSpPr txBox="1"/>
          <p:nvPr>
            <p:ph type="title" idx="8"/>
          </p:nvPr>
        </p:nvSpPr>
        <p:spPr>
          <a:xfrm>
            <a:off x="6620674" y="2343288"/>
            <a:ext cx="1810500" cy="531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grpSp>
        <p:nvGrpSpPr>
          <p:cNvPr id="1175" name="Google Shape;1175;p45"/>
          <p:cNvGrpSpPr/>
          <p:nvPr/>
        </p:nvGrpSpPr>
        <p:grpSpPr>
          <a:xfrm rot="10800000" flipH="1">
            <a:off x="7202966" y="-2168625"/>
            <a:ext cx="4020585" cy="3545433"/>
            <a:chOff x="-2417677" y="2452996"/>
            <a:chExt cx="5416388" cy="4776280"/>
          </a:xfrm>
        </p:grpSpPr>
        <p:grpSp>
          <p:nvGrpSpPr>
            <p:cNvPr id="1176" name="Google Shape;1176;p45"/>
            <p:cNvGrpSpPr/>
            <p:nvPr/>
          </p:nvGrpSpPr>
          <p:grpSpPr>
            <a:xfrm>
              <a:off x="415116" y="4353695"/>
              <a:ext cx="451070" cy="303924"/>
              <a:chOff x="5850477" y="3901125"/>
              <a:chExt cx="127450" cy="85874"/>
            </a:xfrm>
          </p:grpSpPr>
          <p:sp>
            <p:nvSpPr>
              <p:cNvPr id="1177" name="Google Shape;1177;p4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4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4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4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4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4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3" name="Google Shape;1183;p45"/>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84" name="Google Shape;1184;p45"/>
            <p:cNvGrpSpPr/>
            <p:nvPr/>
          </p:nvGrpSpPr>
          <p:grpSpPr>
            <a:xfrm>
              <a:off x="-2417677" y="2452996"/>
              <a:ext cx="5416388" cy="4776280"/>
              <a:chOff x="3141775" y="2797950"/>
              <a:chExt cx="2059150" cy="1815800"/>
            </a:xfrm>
          </p:grpSpPr>
          <p:sp>
            <p:nvSpPr>
              <p:cNvPr id="1185" name="Google Shape;1185;p45"/>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45"/>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45"/>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45"/>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45"/>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45"/>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45"/>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45"/>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45"/>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194" name="Google Shape;1194;p45"/>
          <p:cNvGrpSpPr/>
          <p:nvPr/>
        </p:nvGrpSpPr>
        <p:grpSpPr>
          <a:xfrm flipH="1">
            <a:off x="-2405587" y="2944562"/>
            <a:ext cx="3661651" cy="3205669"/>
            <a:chOff x="1057550" y="3474725"/>
            <a:chExt cx="1831100" cy="1603075"/>
          </a:xfrm>
        </p:grpSpPr>
        <p:sp>
          <p:nvSpPr>
            <p:cNvPr id="1195" name="Google Shape;1195;p4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4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4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4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4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4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4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4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03" name="Google Shape;1203;p45"/>
          <p:cNvSpPr/>
          <p:nvPr/>
        </p:nvSpPr>
        <p:spPr>
          <a:xfrm rot="-9900105">
            <a:off x="6718243" y="3809654"/>
            <a:ext cx="3312080" cy="194513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45"/>
          <p:cNvSpPr/>
          <p:nvPr/>
        </p:nvSpPr>
        <p:spPr>
          <a:xfrm rot="9900105" flipH="1">
            <a:off x="-960407" y="-1120096"/>
            <a:ext cx="3312080" cy="194513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205" name="Shape 1205"/>
        <p:cNvGrpSpPr/>
        <p:nvPr/>
      </p:nvGrpSpPr>
      <p:grpSpPr>
        <a:xfrm>
          <a:off x="0" y="0"/>
          <a:ext cx="0" cy="0"/>
          <a:chOff x="0" y="0"/>
          <a:chExt cx="0" cy="0"/>
        </a:xfrm>
      </p:grpSpPr>
      <p:grpSp>
        <p:nvGrpSpPr>
          <p:cNvPr id="1206" name="Google Shape;1206;p46"/>
          <p:cNvGrpSpPr/>
          <p:nvPr/>
        </p:nvGrpSpPr>
        <p:grpSpPr>
          <a:xfrm>
            <a:off x="-2029490" y="-1896441"/>
            <a:ext cx="12968702" cy="9609362"/>
            <a:chOff x="-2029490" y="-1896441"/>
            <a:chExt cx="12968702" cy="9609362"/>
          </a:xfrm>
        </p:grpSpPr>
        <p:sp>
          <p:nvSpPr>
            <p:cNvPr id="1207" name="Google Shape;1207;p46"/>
            <p:cNvSpPr/>
            <p:nvPr/>
          </p:nvSpPr>
          <p:spPr>
            <a:xfrm rot="7071891" flipH="1">
              <a:off x="-1644728" y="-986835"/>
              <a:ext cx="4053588" cy="3312567"/>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46"/>
            <p:cNvSpPr/>
            <p:nvPr/>
          </p:nvSpPr>
          <p:spPr>
            <a:xfrm rot="-2363002" flipH="1">
              <a:off x="6005018" y="3490429"/>
              <a:ext cx="4053541" cy="3312612"/>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9" name="Google Shape;1209;p46"/>
            <p:cNvGrpSpPr/>
            <p:nvPr/>
          </p:nvGrpSpPr>
          <p:grpSpPr>
            <a:xfrm rot="-1941457" flipH="1">
              <a:off x="6592227" y="-80692"/>
              <a:ext cx="3752778" cy="3309275"/>
              <a:chOff x="3141775" y="2797950"/>
              <a:chExt cx="2059150" cy="1815800"/>
            </a:xfrm>
          </p:grpSpPr>
          <p:sp>
            <p:nvSpPr>
              <p:cNvPr id="1210" name="Google Shape;1210;p4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4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4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4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4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4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4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4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4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19050"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9" name="Google Shape;1219;p46"/>
            <p:cNvGrpSpPr/>
            <p:nvPr/>
          </p:nvGrpSpPr>
          <p:grpSpPr>
            <a:xfrm>
              <a:off x="8126444" y="2236945"/>
              <a:ext cx="520582" cy="350759"/>
              <a:chOff x="5850477" y="3901125"/>
              <a:chExt cx="127450" cy="85874"/>
            </a:xfrm>
          </p:grpSpPr>
          <p:sp>
            <p:nvSpPr>
              <p:cNvPr id="1220" name="Google Shape;1220;p4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4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4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4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4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4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6" name="Google Shape;1226;p46"/>
            <p:cNvSpPr/>
            <p:nvPr/>
          </p:nvSpPr>
          <p:spPr>
            <a:xfrm>
              <a:off x="7949883" y="431910"/>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27" name="Google Shape;1227;p46"/>
            <p:cNvGrpSpPr/>
            <p:nvPr/>
          </p:nvGrpSpPr>
          <p:grpSpPr>
            <a:xfrm flipH="1">
              <a:off x="7377350" y="1773850"/>
              <a:ext cx="501523" cy="522000"/>
              <a:chOff x="5829325" y="3589425"/>
              <a:chExt cx="501523" cy="522000"/>
            </a:xfrm>
          </p:grpSpPr>
          <p:sp>
            <p:nvSpPr>
              <p:cNvPr id="1228" name="Google Shape;1228;p46"/>
              <p:cNvSpPr/>
              <p:nvPr/>
            </p:nvSpPr>
            <p:spPr>
              <a:xfrm>
                <a:off x="5986632" y="3589425"/>
                <a:ext cx="84395" cy="6236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46"/>
              <p:cNvSpPr/>
              <p:nvPr/>
            </p:nvSpPr>
            <p:spPr>
              <a:xfrm>
                <a:off x="6143133" y="3719367"/>
                <a:ext cx="71487" cy="52436"/>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46"/>
              <p:cNvSpPr/>
              <p:nvPr/>
            </p:nvSpPr>
            <p:spPr>
              <a:xfrm>
                <a:off x="5829325" y="3684368"/>
                <a:ext cx="35744" cy="25132"/>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1231;p46"/>
              <p:cNvSpPr/>
              <p:nvPr/>
            </p:nvSpPr>
            <p:spPr>
              <a:xfrm>
                <a:off x="6295849" y="3963984"/>
                <a:ext cx="34999" cy="25877"/>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2" name="Google Shape;1232;p46"/>
              <p:cNvSpPr/>
              <p:nvPr/>
            </p:nvSpPr>
            <p:spPr>
              <a:xfrm>
                <a:off x="6295849" y="3812013"/>
                <a:ext cx="34999" cy="25939"/>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46"/>
              <p:cNvSpPr/>
              <p:nvPr/>
            </p:nvSpPr>
            <p:spPr>
              <a:xfrm>
                <a:off x="6081575" y="4085548"/>
                <a:ext cx="34999" cy="25877"/>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34" name="Google Shape;1234;p46"/>
            <p:cNvGrpSpPr/>
            <p:nvPr/>
          </p:nvGrpSpPr>
          <p:grpSpPr>
            <a:xfrm>
              <a:off x="8147147" y="1008720"/>
              <a:ext cx="283452" cy="522003"/>
              <a:chOff x="5887475" y="4238125"/>
              <a:chExt cx="87275" cy="160725"/>
            </a:xfrm>
          </p:grpSpPr>
          <p:sp>
            <p:nvSpPr>
              <p:cNvPr id="1235" name="Google Shape;1235;p46"/>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46"/>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46"/>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46"/>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46"/>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46"/>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41" name="Google Shape;1241;p46"/>
          <p:cNvSpPr txBox="1"/>
          <p:nvPr>
            <p:ph type="ctrTitle"/>
          </p:nvPr>
        </p:nvSpPr>
        <p:spPr>
          <a:xfrm>
            <a:off x="2288000" y="513942"/>
            <a:ext cx="4568100" cy="118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800">
                <a:solidFill>
                  <a:schemeClr val="accent6"/>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242" name="Google Shape;1242;p46"/>
          <p:cNvSpPr txBox="1"/>
          <p:nvPr>
            <p:ph type="subTitle" idx="1"/>
          </p:nvPr>
        </p:nvSpPr>
        <p:spPr>
          <a:xfrm>
            <a:off x="2288000" y="1413946"/>
            <a:ext cx="4568100" cy="5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4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p:txBody>
      </p:sp>
      <p:sp>
        <p:nvSpPr>
          <p:cNvPr id="1243" name="Google Shape;1243;p46"/>
          <p:cNvSpPr txBox="1"/>
          <p:nvPr/>
        </p:nvSpPr>
        <p:spPr>
          <a:xfrm>
            <a:off x="2755550" y="3471966"/>
            <a:ext cx="3632700" cy="7386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GB" sz="1300">
                <a:solidFill>
                  <a:schemeClr val="dk2"/>
                </a:solidFill>
                <a:latin typeface="Assistant Medium"/>
                <a:ea typeface="Assistant Medium"/>
                <a:cs typeface="Assistant Medium"/>
                <a:sym typeface="Assistant Medium"/>
              </a:rPr>
              <a:t>CREDITS: This presentation template was created by </a:t>
            </a:r>
            <a:r>
              <a:rPr lang="en-GB" sz="1300" b="1">
                <a:solidFill>
                  <a:schemeClr val="dk2"/>
                </a:solidFill>
                <a:uFill>
                  <a:noFill/>
                </a:uFill>
                <a:latin typeface="Assistant"/>
                <a:ea typeface="Assistant"/>
                <a:cs typeface="Assistant"/>
                <a:sym typeface="Assistant"/>
                <a:hlinkClick r:id="rId2"/>
              </a:rPr>
              <a:t>Slides go</a:t>
            </a:r>
            <a:r>
              <a:rPr lang="en-GB" sz="1300">
                <a:solidFill>
                  <a:schemeClr val="dk2"/>
                </a:solidFill>
                <a:latin typeface="Assistant Medium"/>
                <a:ea typeface="Assistant Medium"/>
                <a:cs typeface="Assistant Medium"/>
                <a:sym typeface="Assistant Medium"/>
              </a:rPr>
              <a:t>, and includes icons by </a:t>
            </a:r>
            <a:r>
              <a:rPr lang="en-GB" sz="1300" b="1">
                <a:solidFill>
                  <a:schemeClr val="dk2"/>
                </a:solidFill>
                <a:uFill>
                  <a:noFill/>
                </a:uFill>
                <a:latin typeface="Assistant"/>
                <a:ea typeface="Assistant"/>
                <a:cs typeface="Assistant"/>
                <a:sym typeface="Assistant"/>
                <a:hlinkClick r:id="rId3"/>
              </a:rPr>
              <a:t>Flatiron</a:t>
            </a:r>
            <a:r>
              <a:rPr lang="en-GB" sz="1300">
                <a:solidFill>
                  <a:schemeClr val="dk2"/>
                </a:solidFill>
                <a:latin typeface="Assistant Medium"/>
                <a:ea typeface="Assistant Medium"/>
                <a:cs typeface="Assistant Medium"/>
                <a:sym typeface="Assistant Medium"/>
              </a:rPr>
              <a:t>, and info graphics &amp; images by </a:t>
            </a:r>
            <a:r>
              <a:rPr lang="en-GB" sz="1300" b="1">
                <a:solidFill>
                  <a:schemeClr val="dk2"/>
                </a:solidFill>
                <a:uFill>
                  <a:noFill/>
                </a:uFill>
                <a:latin typeface="Assistant"/>
                <a:ea typeface="Assistant"/>
                <a:cs typeface="Assistant"/>
                <a:sym typeface="Assistant"/>
                <a:hlinkClick r:id="rId4"/>
              </a:rPr>
              <a:t>Freepost</a:t>
            </a:r>
            <a:endParaRPr sz="1300" b="1">
              <a:solidFill>
                <a:schemeClr val="dk2"/>
              </a:solidFill>
              <a:latin typeface="Assistant"/>
              <a:ea typeface="Assistant"/>
              <a:cs typeface="Assistant"/>
              <a:sym typeface="Assistant"/>
            </a:endParaRPr>
          </a:p>
        </p:txBody>
      </p:sp>
      <p:sp>
        <p:nvSpPr>
          <p:cNvPr id="1244" name="Google Shape;1244;p46"/>
          <p:cNvSpPr txBox="1"/>
          <p:nvPr>
            <p:ph type="subTitle" idx="2"/>
          </p:nvPr>
        </p:nvSpPr>
        <p:spPr>
          <a:xfrm>
            <a:off x="2757325" y="1998963"/>
            <a:ext cx="3629400" cy="74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245"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274"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80"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 name="Google Shape;109;p6"/>
          <p:cNvSpPr txBox="1"/>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10" name="Shape 110"/>
        <p:cNvGrpSpPr/>
        <p:nvPr/>
      </p:nvGrpSpPr>
      <p:grpSpPr>
        <a:xfrm>
          <a:off x="0" y="0"/>
          <a:ext cx="0" cy="0"/>
          <a:chOff x="0" y="0"/>
          <a:chExt cx="0" cy="0"/>
        </a:xfrm>
      </p:grpSpPr>
      <p:sp>
        <p:nvSpPr>
          <p:cNvPr id="111" name="Google Shape;111;p7"/>
          <p:cNvSpPr txBox="1"/>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2" name="Google Shape;112;p7"/>
          <p:cNvSpPr txBox="1"/>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58" name="Shape 158"/>
        <p:cNvGrpSpPr/>
        <p:nvPr/>
      </p:nvGrpSpPr>
      <p:grpSpPr>
        <a:xfrm>
          <a:off x="0" y="0"/>
          <a:ext cx="0" cy="0"/>
          <a:chOff x="0" y="0"/>
          <a:chExt cx="0" cy="0"/>
        </a:xfrm>
      </p:grpSpPr>
      <p:grpSp>
        <p:nvGrpSpPr>
          <p:cNvPr id="159" name="Google Shape;159;p8"/>
          <p:cNvGrpSpPr/>
          <p:nvPr/>
        </p:nvGrpSpPr>
        <p:grpSpPr>
          <a:xfrm>
            <a:off x="-1928694" y="-592228"/>
            <a:ext cx="14532496" cy="8419103"/>
            <a:chOff x="-1928694" y="-592228"/>
            <a:chExt cx="14532496" cy="8419103"/>
          </a:xfrm>
        </p:grpSpPr>
        <p:grpSp>
          <p:nvGrpSpPr>
            <p:cNvPr id="160" name="Google Shape;160;p8"/>
            <p:cNvGrpSpPr/>
            <p:nvPr/>
          </p:nvGrpSpPr>
          <p:grpSpPr>
            <a:xfrm>
              <a:off x="-1928694" y="-592228"/>
              <a:ext cx="3608930" cy="3973565"/>
              <a:chOff x="-1890669" y="-592228"/>
              <a:chExt cx="3608930" cy="3973565"/>
            </a:xfrm>
          </p:grpSpPr>
          <p:grpSp>
            <p:nvGrpSpPr>
              <p:cNvPr id="161" name="Google Shape;161;p8"/>
              <p:cNvGrpSpPr/>
              <p:nvPr/>
            </p:nvGrpSpPr>
            <p:grpSpPr>
              <a:xfrm>
                <a:off x="-1890669" y="-592228"/>
                <a:ext cx="3608930" cy="3973565"/>
                <a:chOff x="262575" y="279375"/>
                <a:chExt cx="1205750" cy="1327575"/>
              </a:xfrm>
            </p:grpSpPr>
            <p:sp>
              <p:nvSpPr>
                <p:cNvPr id="162" name="Google Shape;162;p8"/>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8"/>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8"/>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8"/>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8"/>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 name="Google Shape;167;p8"/>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3"/>
                </a:solidFill>
                <a:prstDash val="dashDot"/>
                <a:round/>
                <a:headEnd type="none" w="med" len="med"/>
                <a:tailEnd type="none" w="med" len="med"/>
              </a:ln>
            </p:spPr>
          </p:sp>
        </p:grpSp>
        <p:sp>
          <p:nvSpPr>
            <p:cNvPr id="168" name="Google Shape;168;p8"/>
            <p:cNvSpPr/>
            <p:nvPr/>
          </p:nvSpPr>
          <p:spPr>
            <a:xfrm rot="1091617">
              <a:off x="3866253" y="3914836"/>
              <a:ext cx="8538006" cy="264525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9" name="Google Shape;169;p8"/>
            <p:cNvGrpSpPr/>
            <p:nvPr/>
          </p:nvGrpSpPr>
          <p:grpSpPr>
            <a:xfrm rot="5400000">
              <a:off x="7177763" y="2799287"/>
              <a:ext cx="4020585" cy="3545433"/>
              <a:chOff x="-2417677" y="2452996"/>
              <a:chExt cx="5416388" cy="4776280"/>
            </a:xfrm>
          </p:grpSpPr>
          <p:grpSp>
            <p:nvGrpSpPr>
              <p:cNvPr id="170" name="Google Shape;170;p8"/>
              <p:cNvGrpSpPr/>
              <p:nvPr/>
            </p:nvGrpSpPr>
            <p:grpSpPr>
              <a:xfrm>
                <a:off x="415116" y="4353695"/>
                <a:ext cx="451070" cy="303924"/>
                <a:chOff x="5850477" y="3901125"/>
                <a:chExt cx="127450" cy="85874"/>
              </a:xfrm>
            </p:grpSpPr>
            <p:sp>
              <p:nvSpPr>
                <p:cNvPr id="171" name="Google Shape;171;p8"/>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8"/>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8"/>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8"/>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8"/>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8"/>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7" name="Google Shape;177;p8"/>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8" name="Google Shape;178;p8"/>
              <p:cNvGrpSpPr/>
              <p:nvPr/>
            </p:nvGrpSpPr>
            <p:grpSpPr>
              <a:xfrm>
                <a:off x="-2417677" y="2452996"/>
                <a:ext cx="5416388" cy="4776280"/>
                <a:chOff x="3141775" y="2797950"/>
                <a:chExt cx="2059150" cy="1815800"/>
              </a:xfrm>
            </p:grpSpPr>
            <p:sp>
              <p:nvSpPr>
                <p:cNvPr id="179" name="Google Shape;179;p8"/>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8"/>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8"/>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8"/>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8"/>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8"/>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8"/>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8"/>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8"/>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88" name="Google Shape;188;p8"/>
            <p:cNvSpPr/>
            <p:nvPr/>
          </p:nvSpPr>
          <p:spPr>
            <a:xfrm>
              <a:off x="7608100" y="784863"/>
              <a:ext cx="1315294" cy="632253"/>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8"/>
            <p:cNvSpPr/>
            <p:nvPr/>
          </p:nvSpPr>
          <p:spPr>
            <a:xfrm rot="1524175">
              <a:off x="7915787" y="474936"/>
              <a:ext cx="562115" cy="829321"/>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8"/>
            <p:cNvSpPr/>
            <p:nvPr/>
          </p:nvSpPr>
          <p:spPr>
            <a:xfrm rot="1524061">
              <a:off x="8192766" y="93619"/>
              <a:ext cx="359362" cy="530196"/>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1" name="Google Shape;191;p8"/>
          <p:cNvSpPr txBox="1"/>
          <p:nvPr>
            <p:ph type="title"/>
          </p:nvPr>
        </p:nvSpPr>
        <p:spPr>
          <a:xfrm>
            <a:off x="2321700" y="1509429"/>
            <a:ext cx="5608800" cy="18735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SzPts val="4800"/>
              <a:buNone/>
              <a:defRPr sz="8500">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92" name="Google Shape;192;p8"/>
          <p:cNvSpPr txBox="1"/>
          <p:nvPr>
            <p:ph type="subTitle" idx="1"/>
          </p:nvPr>
        </p:nvSpPr>
        <p:spPr>
          <a:xfrm>
            <a:off x="2960200" y="3547750"/>
            <a:ext cx="4970400" cy="4515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93"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217" name="Google Shape;217;p9"/>
          <p:cNvSpPr txBox="1"/>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18" name="Google Shape;218;p9"/>
          <p:cNvSpPr txBox="1"/>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219" name="Shape 219"/>
        <p:cNvGrpSpPr/>
        <p:nvPr/>
      </p:nvGrpSpPr>
      <p:grpSpPr>
        <a:xfrm>
          <a:off x="0" y="0"/>
          <a:ext cx="0" cy="0"/>
          <a:chOff x="0" y="0"/>
          <a:chExt cx="0" cy="0"/>
        </a:xfrm>
      </p:grpSpPr>
      <p:grpSp>
        <p:nvGrpSpPr>
          <p:cNvPr id="220" name="Google Shape;220;p10"/>
          <p:cNvGrpSpPr/>
          <p:nvPr/>
        </p:nvGrpSpPr>
        <p:grpSpPr>
          <a:xfrm>
            <a:off x="-1780200" y="-592228"/>
            <a:ext cx="12647335" cy="6285259"/>
            <a:chOff x="-1780200" y="-592228"/>
            <a:chExt cx="12647335" cy="6285259"/>
          </a:xfrm>
        </p:grpSpPr>
        <p:grpSp>
          <p:nvGrpSpPr>
            <p:cNvPr id="221" name="Google Shape;221;p10"/>
            <p:cNvGrpSpPr/>
            <p:nvPr/>
          </p:nvGrpSpPr>
          <p:grpSpPr>
            <a:xfrm>
              <a:off x="7258206" y="-592228"/>
              <a:ext cx="3608930" cy="3973565"/>
              <a:chOff x="-1890669" y="-592228"/>
              <a:chExt cx="3608930" cy="3973565"/>
            </a:xfrm>
          </p:grpSpPr>
          <p:grpSp>
            <p:nvGrpSpPr>
              <p:cNvPr id="222" name="Google Shape;222;p10"/>
              <p:cNvGrpSpPr/>
              <p:nvPr/>
            </p:nvGrpSpPr>
            <p:grpSpPr>
              <a:xfrm>
                <a:off x="-1890669" y="-592228"/>
                <a:ext cx="3608930" cy="3973565"/>
                <a:chOff x="262575" y="279375"/>
                <a:chExt cx="1205750" cy="1327575"/>
              </a:xfrm>
            </p:grpSpPr>
            <p:sp>
              <p:nvSpPr>
                <p:cNvPr id="223" name="Google Shape;223;p10"/>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10"/>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0"/>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10"/>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10"/>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2"/>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8" name="Google Shape;228;p10"/>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2"/>
                </a:solidFill>
                <a:prstDash val="dashDot"/>
                <a:round/>
                <a:headEnd type="none" w="med" len="med"/>
                <a:tailEnd type="none" w="med" len="med"/>
              </a:ln>
            </p:spPr>
          </p:sp>
        </p:grpSp>
        <p:grpSp>
          <p:nvGrpSpPr>
            <p:cNvPr id="229" name="Google Shape;229;p10"/>
            <p:cNvGrpSpPr/>
            <p:nvPr/>
          </p:nvGrpSpPr>
          <p:grpSpPr>
            <a:xfrm>
              <a:off x="-1780200" y="2487362"/>
              <a:ext cx="3661651" cy="3205669"/>
              <a:chOff x="1057550" y="3474725"/>
              <a:chExt cx="1831100" cy="1603075"/>
            </a:xfrm>
          </p:grpSpPr>
          <p:sp>
            <p:nvSpPr>
              <p:cNvPr id="230" name="Google Shape;230;p10"/>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2"/>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10"/>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10"/>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10"/>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10"/>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0"/>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0"/>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10"/>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8" name="Google Shape;238;p10"/>
            <p:cNvGrpSpPr/>
            <p:nvPr/>
          </p:nvGrpSpPr>
          <p:grpSpPr>
            <a:xfrm>
              <a:off x="8314244" y="838845"/>
              <a:ext cx="520582" cy="350759"/>
              <a:chOff x="5850477" y="3901125"/>
              <a:chExt cx="127450" cy="85874"/>
            </a:xfrm>
          </p:grpSpPr>
          <p:sp>
            <p:nvSpPr>
              <p:cNvPr id="239" name="Google Shape;239;p10"/>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10"/>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0"/>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0"/>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0"/>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0"/>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5" name="Google Shape;245;p10"/>
            <p:cNvSpPr/>
            <p:nvPr/>
          </p:nvSpPr>
          <p:spPr>
            <a:xfrm>
              <a:off x="7679558" y="886297"/>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6" name="Google Shape;246;p10"/>
            <p:cNvGrpSpPr/>
            <p:nvPr/>
          </p:nvGrpSpPr>
          <p:grpSpPr>
            <a:xfrm>
              <a:off x="317312" y="4070836"/>
              <a:ext cx="396098" cy="729450"/>
              <a:chOff x="5887475" y="4238125"/>
              <a:chExt cx="87275" cy="160725"/>
            </a:xfrm>
          </p:grpSpPr>
          <p:sp>
            <p:nvSpPr>
              <p:cNvPr id="247" name="Google Shape;247;p10"/>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0"/>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10"/>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10"/>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10"/>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0"/>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253;p10"/>
            <p:cNvSpPr/>
            <p:nvPr/>
          </p:nvSpPr>
          <p:spPr>
            <a:xfrm>
              <a:off x="960675" y="4656575"/>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4" name="Google Shape;254;p10"/>
          <p:cNvSpPr txBox="1"/>
          <p:nvPr>
            <p:ph type="title"/>
          </p:nvPr>
        </p:nvSpPr>
        <p:spPr>
          <a:xfrm>
            <a:off x="665000" y="372119"/>
            <a:ext cx="5012400" cy="1144800"/>
          </a:xfrm>
          <a:prstGeom prst="rect">
            <a:avLst/>
          </a:prstGeom>
        </p:spPr>
        <p:txBody>
          <a:bodyPr spcFirstLastPara="1" wrap="square" lIns="91425" tIns="91425" rIns="91425" bIns="91425" anchor="ctr" anchorCtr="0">
            <a:noAutofit/>
          </a:bodyPr>
          <a:lstStyle>
            <a:lvl1pPr lvl="0" algn="l">
              <a:spcBef>
                <a:spcPts val="0"/>
              </a:spcBef>
              <a:spcAft>
                <a:spcPts val="0"/>
              </a:spcAft>
              <a:buSzPts val="3500"/>
              <a:buNone/>
              <a:defRPr>
                <a:solidFill>
                  <a:schemeClr val="accent6"/>
                </a:solidFill>
              </a:defRPr>
            </a:lvl1pPr>
            <a:lvl2pPr lvl="1">
              <a:spcBef>
                <a:spcPts val="0"/>
              </a:spcBef>
              <a:spcAft>
                <a:spcPts val="0"/>
              </a:spcAft>
              <a:buSzPts val="3500"/>
              <a:buNone/>
              <a:defRPr>
                <a:latin typeface="Nunito"/>
                <a:ea typeface="Nunito"/>
                <a:cs typeface="Nunito"/>
                <a:sym typeface="Nunito"/>
              </a:defRPr>
            </a:lvl2pPr>
            <a:lvl3pPr lvl="2">
              <a:spcBef>
                <a:spcPts val="0"/>
              </a:spcBef>
              <a:spcAft>
                <a:spcPts val="0"/>
              </a:spcAft>
              <a:buSzPts val="3500"/>
              <a:buNone/>
              <a:defRPr>
                <a:latin typeface="Nunito"/>
                <a:ea typeface="Nunito"/>
                <a:cs typeface="Nunito"/>
                <a:sym typeface="Nunito"/>
              </a:defRPr>
            </a:lvl3pPr>
            <a:lvl4pPr lvl="3">
              <a:spcBef>
                <a:spcPts val="0"/>
              </a:spcBef>
              <a:spcAft>
                <a:spcPts val="0"/>
              </a:spcAft>
              <a:buSzPts val="3500"/>
              <a:buNone/>
              <a:defRPr>
                <a:latin typeface="Nunito"/>
                <a:ea typeface="Nunito"/>
                <a:cs typeface="Nunito"/>
                <a:sym typeface="Nunito"/>
              </a:defRPr>
            </a:lvl4pPr>
            <a:lvl5pPr lvl="4">
              <a:spcBef>
                <a:spcPts val="0"/>
              </a:spcBef>
              <a:spcAft>
                <a:spcPts val="0"/>
              </a:spcAft>
              <a:buSzPts val="3500"/>
              <a:buNone/>
              <a:defRPr>
                <a:latin typeface="Nunito"/>
                <a:ea typeface="Nunito"/>
                <a:cs typeface="Nunito"/>
                <a:sym typeface="Nunito"/>
              </a:defRPr>
            </a:lvl5pPr>
            <a:lvl6pPr lvl="5">
              <a:spcBef>
                <a:spcPts val="0"/>
              </a:spcBef>
              <a:spcAft>
                <a:spcPts val="0"/>
              </a:spcAft>
              <a:buSzPts val="3500"/>
              <a:buNone/>
              <a:defRPr>
                <a:latin typeface="Nunito"/>
                <a:ea typeface="Nunito"/>
                <a:cs typeface="Nunito"/>
                <a:sym typeface="Nunito"/>
              </a:defRPr>
            </a:lvl6pPr>
            <a:lvl7pPr lvl="6">
              <a:spcBef>
                <a:spcPts val="0"/>
              </a:spcBef>
              <a:spcAft>
                <a:spcPts val="0"/>
              </a:spcAft>
              <a:buSzPts val="3500"/>
              <a:buNone/>
              <a:defRPr>
                <a:latin typeface="Nunito"/>
                <a:ea typeface="Nunito"/>
                <a:cs typeface="Nunito"/>
                <a:sym typeface="Nunito"/>
              </a:defRPr>
            </a:lvl7pPr>
            <a:lvl8pPr lvl="7">
              <a:spcBef>
                <a:spcPts val="0"/>
              </a:spcBef>
              <a:spcAft>
                <a:spcPts val="0"/>
              </a:spcAft>
              <a:buSzPts val="3500"/>
              <a:buNone/>
              <a:defRPr>
                <a:latin typeface="Nunito"/>
                <a:ea typeface="Nunito"/>
                <a:cs typeface="Nunito"/>
                <a:sym typeface="Nunito"/>
              </a:defRPr>
            </a:lvl8pPr>
            <a:lvl9pPr lvl="8">
              <a:spcBef>
                <a:spcPts val="0"/>
              </a:spcBef>
              <a:spcAft>
                <a:spcPts val="0"/>
              </a:spcAft>
              <a:buSzPts val="3500"/>
              <a:buNone/>
              <a:defRPr>
                <a:latin typeface="Nunito"/>
                <a:ea typeface="Nunito"/>
                <a:cs typeface="Nunito"/>
                <a:sym typeface="Nuni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8" Type="http://schemas.openxmlformats.org/officeDocument/2006/relationships/theme" Target="../theme/theme1.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58775" y="391234"/>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1pPr>
            <a:lvl2pPr lvl="1"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2pPr>
            <a:lvl3pPr lvl="2"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3pPr>
            <a:lvl4pPr lvl="3"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4pPr>
            <a:lvl5pPr lvl="4"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5pPr>
            <a:lvl6pPr lvl="5"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6pPr>
            <a:lvl7pPr lvl="6"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7pPr>
            <a:lvl8pPr lvl="7"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8pPr>
            <a:lvl9pPr lvl="8" algn="ctr">
              <a:spcBef>
                <a:spcPts val="0"/>
              </a:spcBef>
              <a:spcAft>
                <a:spcPts val="0"/>
              </a:spcAft>
              <a:buClr>
                <a:schemeClr val="dk1"/>
              </a:buClr>
              <a:buSzPts val="3500"/>
              <a:buFont typeface="Rajdhani" panose="02000000000000000000"/>
              <a:buNone/>
              <a:defRPr sz="3500" b="1">
                <a:solidFill>
                  <a:schemeClr val="dk1"/>
                </a:solidFill>
                <a:latin typeface="Rajdhani" panose="02000000000000000000"/>
                <a:ea typeface="Rajdhani" panose="02000000000000000000"/>
                <a:cs typeface="Rajdhani" panose="02000000000000000000"/>
                <a:sym typeface="Rajdhani" panose="02000000000000000000"/>
              </a:defRPr>
            </a:lvl9pPr>
          </a:lstStyle>
          <a:p/>
        </p:txBody>
      </p:sp>
      <p:sp>
        <p:nvSpPr>
          <p:cNvPr id="7" name="Google Shape;7;p1"/>
          <p:cNvSpPr txBox="1"/>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293" name="Shape 1293"/>
        <p:cNvGrpSpPr/>
        <p:nvPr/>
      </p:nvGrpSpPr>
      <p:grpSpPr>
        <a:xfrm>
          <a:off x="0" y="0"/>
          <a:ext cx="0" cy="0"/>
          <a:chOff x="0" y="0"/>
          <a:chExt cx="0" cy="0"/>
        </a:xfrm>
      </p:grpSpPr>
      <p:sp>
        <p:nvSpPr>
          <p:cNvPr id="1294" name="Google Shape;1294;p52"/>
          <p:cNvSpPr/>
          <p:nvPr/>
        </p:nvSpPr>
        <p:spPr>
          <a:xfrm rot="-9284628">
            <a:off x="3366341" y="-196434"/>
            <a:ext cx="6006949" cy="186108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52"/>
          <p:cNvSpPr/>
          <p:nvPr/>
        </p:nvSpPr>
        <p:spPr>
          <a:xfrm>
            <a:off x="9775" y="3585499"/>
            <a:ext cx="9144000" cy="1568559"/>
          </a:xfrm>
          <a:custGeom>
            <a:avLst/>
            <a:gdLst/>
            <a:ahLst/>
            <a:cxnLst/>
            <a:rect l="l" t="t" r="r" b="b"/>
            <a:pathLst>
              <a:path w="285750" h="67903" extrusionOk="0">
                <a:moveTo>
                  <a:pt x="275415" y="1"/>
                </a:moveTo>
                <a:lnTo>
                  <a:pt x="254675" y="23456"/>
                </a:lnTo>
                <a:lnTo>
                  <a:pt x="254675" y="32386"/>
                </a:lnTo>
                <a:lnTo>
                  <a:pt x="237661" y="32386"/>
                </a:lnTo>
                <a:lnTo>
                  <a:pt x="235125" y="40542"/>
                </a:lnTo>
                <a:lnTo>
                  <a:pt x="213943" y="40542"/>
                </a:lnTo>
                <a:lnTo>
                  <a:pt x="227695" y="24909"/>
                </a:lnTo>
                <a:lnTo>
                  <a:pt x="218980" y="22837"/>
                </a:lnTo>
                <a:lnTo>
                  <a:pt x="202406" y="40542"/>
                </a:lnTo>
                <a:lnTo>
                  <a:pt x="189726" y="40542"/>
                </a:lnTo>
                <a:lnTo>
                  <a:pt x="184749" y="20765"/>
                </a:lnTo>
                <a:lnTo>
                  <a:pt x="169426" y="20646"/>
                </a:lnTo>
                <a:lnTo>
                  <a:pt x="164830" y="38017"/>
                </a:lnTo>
                <a:lnTo>
                  <a:pt x="162342" y="28683"/>
                </a:lnTo>
                <a:lnTo>
                  <a:pt x="140529" y="26814"/>
                </a:lnTo>
                <a:lnTo>
                  <a:pt x="129754" y="38017"/>
                </a:lnTo>
                <a:lnTo>
                  <a:pt x="94774" y="34755"/>
                </a:lnTo>
                <a:lnTo>
                  <a:pt x="86011" y="18920"/>
                </a:lnTo>
                <a:lnTo>
                  <a:pt x="66199" y="16574"/>
                </a:lnTo>
                <a:lnTo>
                  <a:pt x="57162" y="28683"/>
                </a:lnTo>
                <a:lnTo>
                  <a:pt x="36624" y="28683"/>
                </a:lnTo>
                <a:lnTo>
                  <a:pt x="36624" y="12217"/>
                </a:lnTo>
                <a:lnTo>
                  <a:pt x="0" y="179"/>
                </a:lnTo>
                <a:lnTo>
                  <a:pt x="0" y="46554"/>
                </a:lnTo>
                <a:lnTo>
                  <a:pt x="0" y="67902"/>
                </a:lnTo>
                <a:lnTo>
                  <a:pt x="285750" y="67902"/>
                </a:lnTo>
                <a:lnTo>
                  <a:pt x="285750" y="60615"/>
                </a:lnTo>
                <a:lnTo>
                  <a:pt x="285333" y="60615"/>
                </a:lnTo>
                <a:lnTo>
                  <a:pt x="285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52"/>
          <p:cNvSpPr/>
          <p:nvPr/>
        </p:nvSpPr>
        <p:spPr>
          <a:xfrm rot="10304210" flipH="1">
            <a:off x="-282472" y="64731"/>
            <a:ext cx="4531895" cy="266151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97" name="Google Shape;1297;p52"/>
          <p:cNvGrpSpPr/>
          <p:nvPr/>
        </p:nvGrpSpPr>
        <p:grpSpPr>
          <a:xfrm rot="-197789">
            <a:off x="1040758" y="319242"/>
            <a:ext cx="6695224" cy="4591916"/>
            <a:chOff x="1136457" y="603850"/>
            <a:chExt cx="6695528" cy="4592124"/>
          </a:xfrm>
        </p:grpSpPr>
        <p:sp>
          <p:nvSpPr>
            <p:cNvPr id="1298" name="Google Shape;1298;p52"/>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52"/>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0" name="Google Shape;1300;p52"/>
          <p:cNvGrpSpPr/>
          <p:nvPr/>
        </p:nvGrpSpPr>
        <p:grpSpPr>
          <a:xfrm>
            <a:off x="603811" y="2297618"/>
            <a:ext cx="2693719" cy="3058897"/>
            <a:chOff x="884538" y="2072959"/>
            <a:chExt cx="2891808" cy="3283488"/>
          </a:xfrm>
        </p:grpSpPr>
        <p:sp>
          <p:nvSpPr>
            <p:cNvPr id="1301" name="Google Shape;1301;p52"/>
            <p:cNvSpPr/>
            <p:nvPr/>
          </p:nvSpPr>
          <p:spPr>
            <a:xfrm>
              <a:off x="922650" y="2546559"/>
              <a:ext cx="161184" cy="124224"/>
            </a:xfrm>
            <a:custGeom>
              <a:avLst/>
              <a:gdLst/>
              <a:ahLst/>
              <a:cxnLst/>
              <a:rect l="l" t="t" r="r" b="b"/>
              <a:pathLst>
                <a:path w="5037" h="3882" extrusionOk="0">
                  <a:moveTo>
                    <a:pt x="4751" y="0"/>
                  </a:moveTo>
                  <a:lnTo>
                    <a:pt x="560" y="1834"/>
                  </a:lnTo>
                  <a:lnTo>
                    <a:pt x="0" y="3882"/>
                  </a:lnTo>
                  <a:lnTo>
                    <a:pt x="0" y="3882"/>
                  </a:lnTo>
                  <a:lnTo>
                    <a:pt x="5036" y="3120"/>
                  </a:lnTo>
                  <a:lnTo>
                    <a:pt x="4751" y="0"/>
                  </a:lnTo>
                  <a:close/>
                </a:path>
              </a:pathLst>
            </a:custGeom>
            <a:solidFill>
              <a:srgbClr val="20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52"/>
            <p:cNvSpPr/>
            <p:nvPr/>
          </p:nvSpPr>
          <p:spPr>
            <a:xfrm>
              <a:off x="1040378" y="2376351"/>
              <a:ext cx="577600" cy="688288"/>
            </a:xfrm>
            <a:custGeom>
              <a:avLst/>
              <a:gdLst/>
              <a:ahLst/>
              <a:cxnLst/>
              <a:rect l="l" t="t" r="r" b="b"/>
              <a:pathLst>
                <a:path w="18050" h="21509" extrusionOk="0">
                  <a:moveTo>
                    <a:pt x="7806" y="1"/>
                  </a:moveTo>
                  <a:cubicBezTo>
                    <a:pt x="4462" y="1"/>
                    <a:pt x="1362" y="1393"/>
                    <a:pt x="405" y="4426"/>
                  </a:cubicBezTo>
                  <a:cubicBezTo>
                    <a:pt x="83" y="5450"/>
                    <a:pt x="0" y="6677"/>
                    <a:pt x="250" y="8093"/>
                  </a:cubicBezTo>
                  <a:cubicBezTo>
                    <a:pt x="393" y="8903"/>
                    <a:pt x="726" y="9653"/>
                    <a:pt x="1215" y="10308"/>
                  </a:cubicBezTo>
                  <a:cubicBezTo>
                    <a:pt x="1381" y="10534"/>
                    <a:pt x="1500" y="10784"/>
                    <a:pt x="1548" y="11058"/>
                  </a:cubicBezTo>
                  <a:cubicBezTo>
                    <a:pt x="1691" y="11927"/>
                    <a:pt x="429" y="15380"/>
                    <a:pt x="1024" y="15582"/>
                  </a:cubicBezTo>
                  <a:cubicBezTo>
                    <a:pt x="1222" y="15650"/>
                    <a:pt x="1487" y="15672"/>
                    <a:pt x="1752" y="15672"/>
                  </a:cubicBezTo>
                  <a:cubicBezTo>
                    <a:pt x="2281" y="15672"/>
                    <a:pt x="2810" y="15582"/>
                    <a:pt x="2810" y="15582"/>
                  </a:cubicBezTo>
                  <a:cubicBezTo>
                    <a:pt x="3048" y="16166"/>
                    <a:pt x="3298" y="16737"/>
                    <a:pt x="3536" y="17309"/>
                  </a:cubicBezTo>
                  <a:cubicBezTo>
                    <a:pt x="3381" y="17702"/>
                    <a:pt x="3429" y="18095"/>
                    <a:pt x="3655" y="18333"/>
                  </a:cubicBezTo>
                  <a:cubicBezTo>
                    <a:pt x="3751" y="18416"/>
                    <a:pt x="3870" y="18488"/>
                    <a:pt x="4001" y="18511"/>
                  </a:cubicBezTo>
                  <a:cubicBezTo>
                    <a:pt x="4060" y="18666"/>
                    <a:pt x="4441" y="19642"/>
                    <a:pt x="4977" y="20190"/>
                  </a:cubicBezTo>
                  <a:cubicBezTo>
                    <a:pt x="5167" y="20381"/>
                    <a:pt x="5406" y="20571"/>
                    <a:pt x="5406" y="20571"/>
                  </a:cubicBezTo>
                  <a:cubicBezTo>
                    <a:pt x="5584" y="20714"/>
                    <a:pt x="5787" y="20845"/>
                    <a:pt x="6001" y="20976"/>
                  </a:cubicBezTo>
                  <a:cubicBezTo>
                    <a:pt x="6429" y="21238"/>
                    <a:pt x="6906" y="21416"/>
                    <a:pt x="7406" y="21500"/>
                  </a:cubicBezTo>
                  <a:cubicBezTo>
                    <a:pt x="7453" y="21506"/>
                    <a:pt x="7501" y="21509"/>
                    <a:pt x="7549" y="21509"/>
                  </a:cubicBezTo>
                  <a:cubicBezTo>
                    <a:pt x="7596" y="21509"/>
                    <a:pt x="7644" y="21506"/>
                    <a:pt x="7692" y="21500"/>
                  </a:cubicBezTo>
                  <a:cubicBezTo>
                    <a:pt x="8477" y="21416"/>
                    <a:pt x="11061" y="20726"/>
                    <a:pt x="16740" y="15904"/>
                  </a:cubicBezTo>
                  <a:lnTo>
                    <a:pt x="15359" y="13237"/>
                  </a:lnTo>
                  <a:cubicBezTo>
                    <a:pt x="15359" y="13237"/>
                    <a:pt x="15454" y="12987"/>
                    <a:pt x="15597" y="12546"/>
                  </a:cubicBezTo>
                  <a:cubicBezTo>
                    <a:pt x="16300" y="10344"/>
                    <a:pt x="18050" y="3438"/>
                    <a:pt x="13049" y="1140"/>
                  </a:cubicBezTo>
                  <a:cubicBezTo>
                    <a:pt x="11423" y="393"/>
                    <a:pt x="9580" y="1"/>
                    <a:pt x="7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52"/>
            <p:cNvSpPr/>
            <p:nvPr/>
          </p:nvSpPr>
          <p:spPr>
            <a:xfrm>
              <a:off x="1040378" y="2517983"/>
              <a:ext cx="350912" cy="546752"/>
            </a:xfrm>
            <a:custGeom>
              <a:avLst/>
              <a:gdLst/>
              <a:ahLst/>
              <a:cxnLst/>
              <a:rect l="l" t="t" r="r" b="b"/>
              <a:pathLst>
                <a:path w="10966" h="17086" extrusionOk="0">
                  <a:moveTo>
                    <a:pt x="10347" y="13704"/>
                  </a:moveTo>
                  <a:cubicBezTo>
                    <a:pt x="9989" y="14621"/>
                    <a:pt x="8692" y="16050"/>
                    <a:pt x="7692" y="17086"/>
                  </a:cubicBezTo>
                  <a:cubicBezTo>
                    <a:pt x="7596" y="17086"/>
                    <a:pt x="7501" y="17086"/>
                    <a:pt x="7406" y="17086"/>
                  </a:cubicBezTo>
                  <a:cubicBezTo>
                    <a:pt x="6906" y="16990"/>
                    <a:pt x="6429" y="16812"/>
                    <a:pt x="6001" y="16550"/>
                  </a:cubicBezTo>
                  <a:cubicBezTo>
                    <a:pt x="5787" y="16431"/>
                    <a:pt x="5584" y="16288"/>
                    <a:pt x="5406" y="16145"/>
                  </a:cubicBezTo>
                  <a:cubicBezTo>
                    <a:pt x="5406" y="16145"/>
                    <a:pt x="5167" y="15955"/>
                    <a:pt x="4977" y="15764"/>
                  </a:cubicBezTo>
                  <a:cubicBezTo>
                    <a:pt x="4441" y="15216"/>
                    <a:pt x="4060" y="14240"/>
                    <a:pt x="4001" y="14085"/>
                  </a:cubicBezTo>
                  <a:cubicBezTo>
                    <a:pt x="3870" y="14062"/>
                    <a:pt x="3751" y="14002"/>
                    <a:pt x="3655" y="13907"/>
                  </a:cubicBezTo>
                  <a:cubicBezTo>
                    <a:pt x="3429" y="13681"/>
                    <a:pt x="3381" y="13276"/>
                    <a:pt x="3536" y="12883"/>
                  </a:cubicBezTo>
                  <a:cubicBezTo>
                    <a:pt x="3298" y="12311"/>
                    <a:pt x="3048" y="11740"/>
                    <a:pt x="2810" y="11156"/>
                  </a:cubicBezTo>
                  <a:cubicBezTo>
                    <a:pt x="2810" y="11156"/>
                    <a:pt x="1619" y="11359"/>
                    <a:pt x="1024" y="11156"/>
                  </a:cubicBezTo>
                  <a:cubicBezTo>
                    <a:pt x="429" y="10954"/>
                    <a:pt x="1691" y="7501"/>
                    <a:pt x="1548" y="6644"/>
                  </a:cubicBezTo>
                  <a:cubicBezTo>
                    <a:pt x="1500" y="6370"/>
                    <a:pt x="1381" y="6108"/>
                    <a:pt x="1215" y="5882"/>
                  </a:cubicBezTo>
                  <a:cubicBezTo>
                    <a:pt x="726" y="5227"/>
                    <a:pt x="393" y="4477"/>
                    <a:pt x="250" y="3667"/>
                  </a:cubicBezTo>
                  <a:cubicBezTo>
                    <a:pt x="0" y="2251"/>
                    <a:pt x="83" y="1024"/>
                    <a:pt x="405" y="0"/>
                  </a:cubicBezTo>
                  <a:lnTo>
                    <a:pt x="4012" y="893"/>
                  </a:lnTo>
                  <a:cubicBezTo>
                    <a:pt x="4012" y="893"/>
                    <a:pt x="7811" y="6620"/>
                    <a:pt x="6787" y="7061"/>
                  </a:cubicBezTo>
                  <a:cubicBezTo>
                    <a:pt x="5763" y="7489"/>
                    <a:pt x="5441" y="7394"/>
                    <a:pt x="5787" y="8549"/>
                  </a:cubicBezTo>
                  <a:cubicBezTo>
                    <a:pt x="6132" y="9716"/>
                    <a:pt x="10966" y="12121"/>
                    <a:pt x="10347" y="137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52"/>
            <p:cNvSpPr/>
            <p:nvPr/>
          </p:nvSpPr>
          <p:spPr>
            <a:xfrm>
              <a:off x="1216378" y="2513407"/>
              <a:ext cx="149376" cy="672480"/>
            </a:xfrm>
            <a:custGeom>
              <a:avLst/>
              <a:gdLst/>
              <a:ahLst/>
              <a:cxnLst/>
              <a:rect l="l" t="t" r="r" b="b"/>
              <a:pathLst>
                <a:path w="4668" h="21015" extrusionOk="0">
                  <a:moveTo>
                    <a:pt x="1822" y="0"/>
                  </a:moveTo>
                  <a:lnTo>
                    <a:pt x="1" y="643"/>
                  </a:lnTo>
                  <a:cubicBezTo>
                    <a:pt x="989" y="3465"/>
                    <a:pt x="1691" y="6370"/>
                    <a:pt x="2120" y="9335"/>
                  </a:cubicBezTo>
                  <a:cubicBezTo>
                    <a:pt x="2668" y="13145"/>
                    <a:pt x="2751" y="16991"/>
                    <a:pt x="2358" y="20813"/>
                  </a:cubicBezTo>
                  <a:lnTo>
                    <a:pt x="4263" y="21015"/>
                  </a:lnTo>
                  <a:cubicBezTo>
                    <a:pt x="4668" y="17038"/>
                    <a:pt x="4597" y="13014"/>
                    <a:pt x="4025" y="9061"/>
                  </a:cubicBezTo>
                  <a:cubicBezTo>
                    <a:pt x="3585" y="5977"/>
                    <a:pt x="2834" y="2941"/>
                    <a:pt x="1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52"/>
            <p:cNvSpPr/>
            <p:nvPr/>
          </p:nvSpPr>
          <p:spPr>
            <a:xfrm>
              <a:off x="1389754" y="2536639"/>
              <a:ext cx="395104" cy="414656"/>
            </a:xfrm>
            <a:custGeom>
              <a:avLst/>
              <a:gdLst/>
              <a:ahLst/>
              <a:cxnLst/>
              <a:rect l="l" t="t" r="r" b="b"/>
              <a:pathLst>
                <a:path w="12347" h="12958" extrusionOk="0">
                  <a:moveTo>
                    <a:pt x="1560" y="1"/>
                  </a:moveTo>
                  <a:cubicBezTo>
                    <a:pt x="1036" y="1620"/>
                    <a:pt x="524" y="3251"/>
                    <a:pt x="0" y="4870"/>
                  </a:cubicBezTo>
                  <a:cubicBezTo>
                    <a:pt x="158" y="4989"/>
                    <a:pt x="348" y="5058"/>
                    <a:pt x="545" y="5058"/>
                  </a:cubicBezTo>
                  <a:cubicBezTo>
                    <a:pt x="585" y="5058"/>
                    <a:pt x="626" y="5055"/>
                    <a:pt x="667" y="5049"/>
                  </a:cubicBezTo>
                  <a:cubicBezTo>
                    <a:pt x="1465" y="4906"/>
                    <a:pt x="1381" y="3334"/>
                    <a:pt x="2250" y="2942"/>
                  </a:cubicBezTo>
                  <a:cubicBezTo>
                    <a:pt x="2388" y="2881"/>
                    <a:pt x="2541" y="2854"/>
                    <a:pt x="2702" y="2854"/>
                  </a:cubicBezTo>
                  <a:cubicBezTo>
                    <a:pt x="3335" y="2854"/>
                    <a:pt x="4078" y="3281"/>
                    <a:pt x="4382" y="3823"/>
                  </a:cubicBezTo>
                  <a:cubicBezTo>
                    <a:pt x="4929" y="4811"/>
                    <a:pt x="4251" y="6644"/>
                    <a:pt x="2310" y="7859"/>
                  </a:cubicBezTo>
                  <a:lnTo>
                    <a:pt x="1560" y="12931"/>
                  </a:lnTo>
                  <a:cubicBezTo>
                    <a:pt x="1560" y="12931"/>
                    <a:pt x="1720" y="12958"/>
                    <a:pt x="2072" y="12958"/>
                  </a:cubicBezTo>
                  <a:cubicBezTo>
                    <a:pt x="2872" y="12958"/>
                    <a:pt x="4661" y="12820"/>
                    <a:pt x="7811" y="11919"/>
                  </a:cubicBezTo>
                  <a:cubicBezTo>
                    <a:pt x="12347" y="10633"/>
                    <a:pt x="11573" y="2572"/>
                    <a:pt x="11573" y="2572"/>
                  </a:cubicBezTo>
                  <a:lnTo>
                    <a:pt x="1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52"/>
            <p:cNvSpPr/>
            <p:nvPr/>
          </p:nvSpPr>
          <p:spPr>
            <a:xfrm>
              <a:off x="884538" y="2072959"/>
              <a:ext cx="928512" cy="621056"/>
            </a:xfrm>
            <a:custGeom>
              <a:avLst/>
              <a:gdLst/>
              <a:ahLst/>
              <a:cxnLst/>
              <a:rect l="l" t="t" r="r" b="b"/>
              <a:pathLst>
                <a:path w="29016" h="19408" extrusionOk="0">
                  <a:moveTo>
                    <a:pt x="29016" y="16717"/>
                  </a:moveTo>
                  <a:cubicBezTo>
                    <a:pt x="26408" y="17003"/>
                    <a:pt x="23789" y="17146"/>
                    <a:pt x="21158" y="17146"/>
                  </a:cubicBezTo>
                  <a:cubicBezTo>
                    <a:pt x="17741" y="17110"/>
                    <a:pt x="15657" y="16693"/>
                    <a:pt x="14300" y="16312"/>
                  </a:cubicBezTo>
                  <a:cubicBezTo>
                    <a:pt x="12240" y="15717"/>
                    <a:pt x="10418" y="15348"/>
                    <a:pt x="8466" y="15574"/>
                  </a:cubicBezTo>
                  <a:cubicBezTo>
                    <a:pt x="7918" y="15634"/>
                    <a:pt x="7108" y="15669"/>
                    <a:pt x="6239" y="16110"/>
                  </a:cubicBezTo>
                  <a:cubicBezTo>
                    <a:pt x="5287" y="16574"/>
                    <a:pt x="5263" y="16979"/>
                    <a:pt x="4299" y="17693"/>
                  </a:cubicBezTo>
                  <a:cubicBezTo>
                    <a:pt x="2751" y="18825"/>
                    <a:pt x="608" y="19408"/>
                    <a:pt x="108" y="18801"/>
                  </a:cubicBezTo>
                  <a:cubicBezTo>
                    <a:pt x="36" y="18717"/>
                    <a:pt x="0" y="18598"/>
                    <a:pt x="0" y="18491"/>
                  </a:cubicBezTo>
                  <a:cubicBezTo>
                    <a:pt x="548" y="17789"/>
                    <a:pt x="989" y="17003"/>
                    <a:pt x="1310" y="16169"/>
                  </a:cubicBezTo>
                  <a:cubicBezTo>
                    <a:pt x="1203" y="14896"/>
                    <a:pt x="1251" y="13622"/>
                    <a:pt x="1429" y="12359"/>
                  </a:cubicBezTo>
                  <a:cubicBezTo>
                    <a:pt x="1643" y="10835"/>
                    <a:pt x="2072" y="9359"/>
                    <a:pt x="2727" y="7978"/>
                  </a:cubicBezTo>
                  <a:cubicBezTo>
                    <a:pt x="4049" y="5132"/>
                    <a:pt x="6477" y="2954"/>
                    <a:pt x="9454" y="1942"/>
                  </a:cubicBezTo>
                  <a:lnTo>
                    <a:pt x="9454" y="1942"/>
                  </a:lnTo>
                  <a:cubicBezTo>
                    <a:pt x="10323" y="1644"/>
                    <a:pt x="11228" y="1418"/>
                    <a:pt x="12145" y="1275"/>
                  </a:cubicBezTo>
                  <a:cubicBezTo>
                    <a:pt x="13085" y="1108"/>
                    <a:pt x="19396" y="1"/>
                    <a:pt x="23468" y="3930"/>
                  </a:cubicBezTo>
                  <a:cubicBezTo>
                    <a:pt x="24944" y="5359"/>
                    <a:pt x="25646" y="6978"/>
                    <a:pt x="26182" y="8228"/>
                  </a:cubicBezTo>
                  <a:cubicBezTo>
                    <a:pt x="27063" y="10300"/>
                    <a:pt x="27528" y="12526"/>
                    <a:pt x="27551" y="147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52"/>
            <p:cNvSpPr/>
            <p:nvPr/>
          </p:nvSpPr>
          <p:spPr>
            <a:xfrm>
              <a:off x="884538" y="2135071"/>
              <a:ext cx="683168" cy="547328"/>
            </a:xfrm>
            <a:custGeom>
              <a:avLst/>
              <a:gdLst/>
              <a:ahLst/>
              <a:cxnLst/>
              <a:rect l="l" t="t" r="r" b="b"/>
              <a:pathLst>
                <a:path w="21349" h="17104" extrusionOk="0">
                  <a:moveTo>
                    <a:pt x="9442" y="1"/>
                  </a:moveTo>
                  <a:lnTo>
                    <a:pt x="9442" y="1"/>
                  </a:lnTo>
                  <a:cubicBezTo>
                    <a:pt x="6477" y="1013"/>
                    <a:pt x="4049" y="3191"/>
                    <a:pt x="2727" y="6037"/>
                  </a:cubicBezTo>
                  <a:cubicBezTo>
                    <a:pt x="2072" y="7418"/>
                    <a:pt x="1643" y="8894"/>
                    <a:pt x="1429" y="10418"/>
                  </a:cubicBezTo>
                  <a:cubicBezTo>
                    <a:pt x="1251" y="11681"/>
                    <a:pt x="1203" y="12955"/>
                    <a:pt x="1310" y="14228"/>
                  </a:cubicBezTo>
                  <a:cubicBezTo>
                    <a:pt x="989" y="15062"/>
                    <a:pt x="548" y="15848"/>
                    <a:pt x="0" y="16550"/>
                  </a:cubicBezTo>
                  <a:cubicBezTo>
                    <a:pt x="0" y="16657"/>
                    <a:pt x="36" y="16776"/>
                    <a:pt x="108" y="16860"/>
                  </a:cubicBezTo>
                  <a:cubicBezTo>
                    <a:pt x="242" y="17027"/>
                    <a:pt x="503" y="17104"/>
                    <a:pt x="843" y="17104"/>
                  </a:cubicBezTo>
                  <a:cubicBezTo>
                    <a:pt x="1737" y="17104"/>
                    <a:pt x="3177" y="16572"/>
                    <a:pt x="4299" y="15752"/>
                  </a:cubicBezTo>
                  <a:cubicBezTo>
                    <a:pt x="5263" y="15038"/>
                    <a:pt x="5287" y="14633"/>
                    <a:pt x="6239" y="14169"/>
                  </a:cubicBezTo>
                  <a:cubicBezTo>
                    <a:pt x="7108" y="13728"/>
                    <a:pt x="7918" y="13693"/>
                    <a:pt x="8466" y="13633"/>
                  </a:cubicBezTo>
                  <a:cubicBezTo>
                    <a:pt x="8862" y="13587"/>
                    <a:pt x="9252" y="13566"/>
                    <a:pt x="9640" y="13566"/>
                  </a:cubicBezTo>
                  <a:cubicBezTo>
                    <a:pt x="11167" y="13566"/>
                    <a:pt x="12658" y="13897"/>
                    <a:pt x="14300" y="14371"/>
                  </a:cubicBezTo>
                  <a:cubicBezTo>
                    <a:pt x="15657" y="14752"/>
                    <a:pt x="17741" y="15169"/>
                    <a:pt x="21158" y="15205"/>
                  </a:cubicBezTo>
                  <a:lnTo>
                    <a:pt x="21348" y="15002"/>
                  </a:lnTo>
                  <a:cubicBezTo>
                    <a:pt x="20813" y="11776"/>
                    <a:pt x="16622" y="12026"/>
                    <a:pt x="11288" y="10180"/>
                  </a:cubicBezTo>
                  <a:cubicBezTo>
                    <a:pt x="6001" y="8347"/>
                    <a:pt x="9383" y="143"/>
                    <a:pt x="9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52"/>
            <p:cNvSpPr/>
            <p:nvPr/>
          </p:nvSpPr>
          <p:spPr>
            <a:xfrm>
              <a:off x="1012922" y="2615135"/>
              <a:ext cx="2763424" cy="2532544"/>
            </a:xfrm>
            <a:custGeom>
              <a:avLst/>
              <a:gdLst/>
              <a:ahLst/>
              <a:cxnLst/>
              <a:rect l="l" t="t" r="r" b="b"/>
              <a:pathLst>
                <a:path w="86357" h="79142" extrusionOk="0">
                  <a:moveTo>
                    <a:pt x="86357" y="79141"/>
                  </a:moveTo>
                  <a:lnTo>
                    <a:pt x="8097" y="79141"/>
                  </a:lnTo>
                  <a:cubicBezTo>
                    <a:pt x="7883" y="76629"/>
                    <a:pt x="8157" y="74093"/>
                    <a:pt x="8895" y="71676"/>
                  </a:cubicBezTo>
                  <a:cubicBezTo>
                    <a:pt x="10312" y="67140"/>
                    <a:pt x="12979" y="64735"/>
                    <a:pt x="18908" y="58555"/>
                  </a:cubicBezTo>
                  <a:cubicBezTo>
                    <a:pt x="20992" y="56376"/>
                    <a:pt x="24218" y="52959"/>
                    <a:pt x="28171" y="48566"/>
                  </a:cubicBezTo>
                  <a:cubicBezTo>
                    <a:pt x="28076" y="47947"/>
                    <a:pt x="27981" y="47328"/>
                    <a:pt x="27885" y="46697"/>
                  </a:cubicBezTo>
                  <a:cubicBezTo>
                    <a:pt x="27766" y="45923"/>
                    <a:pt x="27647" y="45149"/>
                    <a:pt x="27540" y="44363"/>
                  </a:cubicBezTo>
                  <a:cubicBezTo>
                    <a:pt x="27326" y="43006"/>
                    <a:pt x="27123" y="41636"/>
                    <a:pt x="26921" y="40279"/>
                  </a:cubicBezTo>
                  <a:lnTo>
                    <a:pt x="21563" y="35981"/>
                  </a:lnTo>
                  <a:cubicBezTo>
                    <a:pt x="21337" y="37362"/>
                    <a:pt x="16479" y="46911"/>
                    <a:pt x="15800" y="47256"/>
                  </a:cubicBezTo>
                  <a:cubicBezTo>
                    <a:pt x="15110" y="47601"/>
                    <a:pt x="9300" y="48852"/>
                    <a:pt x="7645" y="48518"/>
                  </a:cubicBezTo>
                  <a:cubicBezTo>
                    <a:pt x="5990" y="48173"/>
                    <a:pt x="3644" y="45827"/>
                    <a:pt x="1822" y="42732"/>
                  </a:cubicBezTo>
                  <a:cubicBezTo>
                    <a:pt x="1" y="39648"/>
                    <a:pt x="3513" y="34207"/>
                    <a:pt x="3513" y="34207"/>
                  </a:cubicBezTo>
                  <a:cubicBezTo>
                    <a:pt x="2989" y="31814"/>
                    <a:pt x="6216" y="30147"/>
                    <a:pt x="6216" y="30147"/>
                  </a:cubicBezTo>
                  <a:cubicBezTo>
                    <a:pt x="6216" y="30147"/>
                    <a:pt x="6097" y="21741"/>
                    <a:pt x="6216" y="18538"/>
                  </a:cubicBezTo>
                  <a:cubicBezTo>
                    <a:pt x="6252" y="18038"/>
                    <a:pt x="6406" y="17550"/>
                    <a:pt x="6656" y="17122"/>
                  </a:cubicBezTo>
                  <a:lnTo>
                    <a:pt x="6656" y="17122"/>
                  </a:lnTo>
                  <a:cubicBezTo>
                    <a:pt x="8204" y="14335"/>
                    <a:pt x="13264" y="11645"/>
                    <a:pt x="13264" y="11645"/>
                  </a:cubicBezTo>
                  <a:cubicBezTo>
                    <a:pt x="13276" y="9275"/>
                    <a:pt x="14145" y="7001"/>
                    <a:pt x="15693" y="5215"/>
                  </a:cubicBezTo>
                  <a:lnTo>
                    <a:pt x="15693" y="5215"/>
                  </a:lnTo>
                  <a:cubicBezTo>
                    <a:pt x="16753" y="4025"/>
                    <a:pt x="18003" y="3025"/>
                    <a:pt x="19408" y="2263"/>
                  </a:cubicBezTo>
                  <a:cubicBezTo>
                    <a:pt x="21325" y="1191"/>
                    <a:pt x="23397" y="429"/>
                    <a:pt x="25552" y="0"/>
                  </a:cubicBezTo>
                  <a:lnTo>
                    <a:pt x="28183" y="2822"/>
                  </a:lnTo>
                  <a:cubicBezTo>
                    <a:pt x="28183" y="2822"/>
                    <a:pt x="37029" y="1572"/>
                    <a:pt x="39934" y="1239"/>
                  </a:cubicBezTo>
                  <a:cubicBezTo>
                    <a:pt x="42851" y="893"/>
                    <a:pt x="47126" y="4668"/>
                    <a:pt x="50888" y="6549"/>
                  </a:cubicBezTo>
                  <a:cubicBezTo>
                    <a:pt x="54662" y="8442"/>
                    <a:pt x="54567" y="5870"/>
                    <a:pt x="61330" y="10930"/>
                  </a:cubicBezTo>
                  <a:cubicBezTo>
                    <a:pt x="68093" y="15990"/>
                    <a:pt x="86357" y="79141"/>
                    <a:pt x="86357" y="791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52"/>
            <p:cNvSpPr/>
            <p:nvPr/>
          </p:nvSpPr>
          <p:spPr>
            <a:xfrm>
              <a:off x="1468986" y="3791103"/>
              <a:ext cx="381408" cy="841824"/>
            </a:xfrm>
            <a:custGeom>
              <a:avLst/>
              <a:gdLst/>
              <a:ahLst/>
              <a:cxnLst/>
              <a:rect l="l" t="t" r="r" b="b"/>
              <a:pathLst>
                <a:path w="11919" h="26307" extrusionOk="0">
                  <a:moveTo>
                    <a:pt x="10219" y="1"/>
                  </a:moveTo>
                  <a:cubicBezTo>
                    <a:pt x="9587" y="1"/>
                    <a:pt x="8994" y="400"/>
                    <a:pt x="8787" y="1030"/>
                  </a:cubicBezTo>
                  <a:lnTo>
                    <a:pt x="358" y="24283"/>
                  </a:lnTo>
                  <a:cubicBezTo>
                    <a:pt x="1" y="25259"/>
                    <a:pt x="727" y="26295"/>
                    <a:pt x="1763" y="26307"/>
                  </a:cubicBezTo>
                  <a:cubicBezTo>
                    <a:pt x="2394" y="26295"/>
                    <a:pt x="2965" y="25902"/>
                    <a:pt x="3180" y="25307"/>
                  </a:cubicBezTo>
                  <a:lnTo>
                    <a:pt x="11609" y="2066"/>
                  </a:lnTo>
                  <a:cubicBezTo>
                    <a:pt x="11919" y="1280"/>
                    <a:pt x="11526" y="387"/>
                    <a:pt x="10728" y="89"/>
                  </a:cubicBezTo>
                  <a:cubicBezTo>
                    <a:pt x="10560" y="29"/>
                    <a:pt x="10388"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52"/>
            <p:cNvSpPr/>
            <p:nvPr/>
          </p:nvSpPr>
          <p:spPr>
            <a:xfrm>
              <a:off x="1009498" y="3073471"/>
              <a:ext cx="1179232" cy="1107584"/>
            </a:xfrm>
            <a:custGeom>
              <a:avLst/>
              <a:gdLst/>
              <a:ahLst/>
              <a:cxnLst/>
              <a:rect l="l" t="t" r="r" b="b"/>
              <a:pathLst>
                <a:path w="36851" h="34612" extrusionOk="0">
                  <a:moveTo>
                    <a:pt x="36851" y="34612"/>
                  </a:moveTo>
                  <a:lnTo>
                    <a:pt x="27897" y="32386"/>
                  </a:lnTo>
                  <a:cubicBezTo>
                    <a:pt x="27576" y="30242"/>
                    <a:pt x="27254" y="28099"/>
                    <a:pt x="26921" y="25956"/>
                  </a:cubicBezTo>
                  <a:lnTo>
                    <a:pt x="21563" y="21670"/>
                  </a:lnTo>
                  <a:cubicBezTo>
                    <a:pt x="21337" y="23039"/>
                    <a:pt x="16491" y="32588"/>
                    <a:pt x="15800" y="32933"/>
                  </a:cubicBezTo>
                  <a:cubicBezTo>
                    <a:pt x="15122" y="33278"/>
                    <a:pt x="9299" y="34541"/>
                    <a:pt x="7644" y="34195"/>
                  </a:cubicBezTo>
                  <a:cubicBezTo>
                    <a:pt x="5990" y="33850"/>
                    <a:pt x="3656" y="31504"/>
                    <a:pt x="1834" y="28421"/>
                  </a:cubicBezTo>
                  <a:cubicBezTo>
                    <a:pt x="1" y="25325"/>
                    <a:pt x="3525" y="19896"/>
                    <a:pt x="3525" y="19896"/>
                  </a:cubicBezTo>
                  <a:cubicBezTo>
                    <a:pt x="3001" y="17491"/>
                    <a:pt x="6228" y="15836"/>
                    <a:pt x="6228" y="15836"/>
                  </a:cubicBezTo>
                  <a:cubicBezTo>
                    <a:pt x="6228" y="15836"/>
                    <a:pt x="6109" y="7418"/>
                    <a:pt x="6228" y="4227"/>
                  </a:cubicBezTo>
                  <a:cubicBezTo>
                    <a:pt x="6251" y="3715"/>
                    <a:pt x="6406" y="3239"/>
                    <a:pt x="6668" y="2799"/>
                  </a:cubicBezTo>
                  <a:lnTo>
                    <a:pt x="6668" y="2799"/>
                  </a:lnTo>
                  <a:cubicBezTo>
                    <a:pt x="6763" y="2751"/>
                    <a:pt x="11431" y="1"/>
                    <a:pt x="15586" y="2799"/>
                  </a:cubicBezTo>
                  <a:cubicBezTo>
                    <a:pt x="19789" y="5632"/>
                    <a:pt x="20003" y="10776"/>
                    <a:pt x="26254" y="13550"/>
                  </a:cubicBezTo>
                  <a:cubicBezTo>
                    <a:pt x="32505" y="16324"/>
                    <a:pt x="36851" y="34612"/>
                    <a:pt x="36851" y="34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52"/>
            <p:cNvSpPr/>
            <p:nvPr/>
          </p:nvSpPr>
          <p:spPr>
            <a:xfrm>
              <a:off x="1265146" y="3962719"/>
              <a:ext cx="850816" cy="1184960"/>
            </a:xfrm>
            <a:custGeom>
              <a:avLst/>
              <a:gdLst/>
              <a:ahLst/>
              <a:cxnLst/>
              <a:rect l="l" t="t" r="r" b="b"/>
              <a:pathLst>
                <a:path w="26588" h="37030" extrusionOk="0">
                  <a:moveTo>
                    <a:pt x="26587" y="4585"/>
                  </a:moveTo>
                  <a:cubicBezTo>
                    <a:pt x="21563" y="8966"/>
                    <a:pt x="16836" y="13693"/>
                    <a:pt x="12455" y="18705"/>
                  </a:cubicBezTo>
                  <a:cubicBezTo>
                    <a:pt x="6704" y="25290"/>
                    <a:pt x="3942" y="29671"/>
                    <a:pt x="2299" y="35053"/>
                  </a:cubicBezTo>
                  <a:cubicBezTo>
                    <a:pt x="2061" y="35827"/>
                    <a:pt x="1894" y="36469"/>
                    <a:pt x="1787" y="36898"/>
                  </a:cubicBezTo>
                  <a:cubicBezTo>
                    <a:pt x="1787" y="36898"/>
                    <a:pt x="1811" y="36946"/>
                    <a:pt x="1858" y="37029"/>
                  </a:cubicBezTo>
                  <a:lnTo>
                    <a:pt x="215" y="37029"/>
                  </a:lnTo>
                  <a:cubicBezTo>
                    <a:pt x="1" y="34517"/>
                    <a:pt x="275" y="31981"/>
                    <a:pt x="1013" y="29564"/>
                  </a:cubicBezTo>
                  <a:cubicBezTo>
                    <a:pt x="2430" y="25028"/>
                    <a:pt x="5097" y="22623"/>
                    <a:pt x="11026" y="16443"/>
                  </a:cubicBezTo>
                  <a:cubicBezTo>
                    <a:pt x="13110" y="14264"/>
                    <a:pt x="16336" y="10847"/>
                    <a:pt x="20289" y="6454"/>
                  </a:cubicBezTo>
                  <a:cubicBezTo>
                    <a:pt x="20194" y="5835"/>
                    <a:pt x="20099" y="5216"/>
                    <a:pt x="20003" y="4585"/>
                  </a:cubicBezTo>
                  <a:cubicBezTo>
                    <a:pt x="19884" y="3811"/>
                    <a:pt x="19765" y="3037"/>
                    <a:pt x="19658" y="2251"/>
                  </a:cubicBezTo>
                  <a:cubicBezTo>
                    <a:pt x="22611" y="977"/>
                    <a:pt x="24885" y="1"/>
                    <a:pt x="24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52"/>
            <p:cNvSpPr/>
            <p:nvPr/>
          </p:nvSpPr>
          <p:spPr>
            <a:xfrm>
              <a:off x="1960090" y="4251903"/>
              <a:ext cx="1617760" cy="736128"/>
            </a:xfrm>
            <a:custGeom>
              <a:avLst/>
              <a:gdLst/>
              <a:ahLst/>
              <a:cxnLst/>
              <a:rect l="l" t="t" r="r" b="b"/>
              <a:pathLst>
                <a:path w="50555" h="23004" extrusionOk="0">
                  <a:moveTo>
                    <a:pt x="1" y="1"/>
                  </a:moveTo>
                  <a:cubicBezTo>
                    <a:pt x="1953" y="3644"/>
                    <a:pt x="5132" y="8132"/>
                    <a:pt x="10276" y="11561"/>
                  </a:cubicBezTo>
                  <a:cubicBezTo>
                    <a:pt x="27457" y="23003"/>
                    <a:pt x="49566" y="11276"/>
                    <a:pt x="50555" y="107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52"/>
            <p:cNvSpPr/>
            <p:nvPr/>
          </p:nvSpPr>
          <p:spPr>
            <a:xfrm>
              <a:off x="1905626" y="4110175"/>
              <a:ext cx="424064" cy="913280"/>
            </a:xfrm>
            <a:custGeom>
              <a:avLst/>
              <a:gdLst/>
              <a:ahLst/>
              <a:cxnLst/>
              <a:rect l="l" t="t" r="r" b="b"/>
              <a:pathLst>
                <a:path w="13252" h="28540" extrusionOk="0">
                  <a:moveTo>
                    <a:pt x="8323" y="4382"/>
                  </a:moveTo>
                  <a:cubicBezTo>
                    <a:pt x="12526" y="11740"/>
                    <a:pt x="13252" y="20574"/>
                    <a:pt x="10335" y="28540"/>
                  </a:cubicBezTo>
                  <a:lnTo>
                    <a:pt x="7739" y="7406"/>
                  </a:lnTo>
                  <a:lnTo>
                    <a:pt x="0" y="0"/>
                  </a:lnTo>
                  <a:lnTo>
                    <a:pt x="8954" y="222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52"/>
            <p:cNvSpPr/>
            <p:nvPr/>
          </p:nvSpPr>
          <p:spPr>
            <a:xfrm>
              <a:off x="2671418" y="4853887"/>
              <a:ext cx="148256" cy="284256"/>
            </a:xfrm>
            <a:custGeom>
              <a:avLst/>
              <a:gdLst/>
              <a:ahLst/>
              <a:cxnLst/>
              <a:rect l="l" t="t" r="r" b="b"/>
              <a:pathLst>
                <a:path w="4633" h="8883" extrusionOk="0">
                  <a:moveTo>
                    <a:pt x="4632" y="8882"/>
                  </a:moveTo>
                  <a:cubicBezTo>
                    <a:pt x="3692" y="5918"/>
                    <a:pt x="2739" y="2965"/>
                    <a:pt x="1799" y="0"/>
                  </a:cubicBezTo>
                  <a:cubicBezTo>
                    <a:pt x="1394" y="1905"/>
                    <a:pt x="1001" y="3822"/>
                    <a:pt x="620" y="5763"/>
                  </a:cubicBezTo>
                  <a:cubicBezTo>
                    <a:pt x="406" y="6799"/>
                    <a:pt x="203" y="7847"/>
                    <a:pt x="1" y="8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52"/>
            <p:cNvSpPr/>
            <p:nvPr/>
          </p:nvSpPr>
          <p:spPr>
            <a:xfrm>
              <a:off x="1815706" y="4058943"/>
              <a:ext cx="1881024" cy="627936"/>
            </a:xfrm>
            <a:custGeom>
              <a:avLst/>
              <a:gdLst/>
              <a:ahLst/>
              <a:cxnLst/>
              <a:rect l="l" t="t" r="r" b="b"/>
              <a:pathLst>
                <a:path w="58782" h="19623" extrusionOk="0">
                  <a:moveTo>
                    <a:pt x="3273" y="1"/>
                  </a:moveTo>
                  <a:cubicBezTo>
                    <a:pt x="2161" y="1"/>
                    <a:pt x="1098" y="631"/>
                    <a:pt x="631" y="1709"/>
                  </a:cubicBezTo>
                  <a:cubicBezTo>
                    <a:pt x="0" y="3197"/>
                    <a:pt x="715" y="4899"/>
                    <a:pt x="2215" y="5495"/>
                  </a:cubicBezTo>
                  <a:cubicBezTo>
                    <a:pt x="12252" y="9424"/>
                    <a:pt x="20967" y="12543"/>
                    <a:pt x="28278" y="14841"/>
                  </a:cubicBezTo>
                  <a:cubicBezTo>
                    <a:pt x="30456" y="15520"/>
                    <a:pt x="32492" y="16127"/>
                    <a:pt x="34409" y="16663"/>
                  </a:cubicBezTo>
                  <a:cubicBezTo>
                    <a:pt x="36576" y="17258"/>
                    <a:pt x="38565" y="17758"/>
                    <a:pt x="40398" y="18175"/>
                  </a:cubicBezTo>
                  <a:cubicBezTo>
                    <a:pt x="40398" y="18175"/>
                    <a:pt x="44280" y="19425"/>
                    <a:pt x="50900" y="19604"/>
                  </a:cubicBezTo>
                  <a:cubicBezTo>
                    <a:pt x="51322" y="19617"/>
                    <a:pt x="51711" y="19623"/>
                    <a:pt x="52070" y="19623"/>
                  </a:cubicBezTo>
                  <a:cubicBezTo>
                    <a:pt x="54995" y="19623"/>
                    <a:pt x="55948" y="19204"/>
                    <a:pt x="56626" y="18568"/>
                  </a:cubicBezTo>
                  <a:cubicBezTo>
                    <a:pt x="58781" y="16532"/>
                    <a:pt x="58520" y="11936"/>
                    <a:pt x="56353" y="9090"/>
                  </a:cubicBezTo>
                  <a:cubicBezTo>
                    <a:pt x="55436" y="7912"/>
                    <a:pt x="54209" y="7007"/>
                    <a:pt x="52805" y="6471"/>
                  </a:cubicBezTo>
                  <a:lnTo>
                    <a:pt x="52805" y="6471"/>
                  </a:lnTo>
                  <a:cubicBezTo>
                    <a:pt x="53126" y="7459"/>
                    <a:pt x="53447" y="8483"/>
                    <a:pt x="53745" y="9543"/>
                  </a:cubicBezTo>
                  <a:cubicBezTo>
                    <a:pt x="53924" y="10114"/>
                    <a:pt x="54090" y="10698"/>
                    <a:pt x="54245" y="11257"/>
                  </a:cubicBezTo>
                  <a:cubicBezTo>
                    <a:pt x="54567" y="12388"/>
                    <a:pt x="53733" y="13520"/>
                    <a:pt x="52554" y="13543"/>
                  </a:cubicBezTo>
                  <a:cubicBezTo>
                    <a:pt x="52112" y="13556"/>
                    <a:pt x="51670" y="13562"/>
                    <a:pt x="51228" y="13562"/>
                  </a:cubicBezTo>
                  <a:cubicBezTo>
                    <a:pt x="47849" y="13562"/>
                    <a:pt x="44478" y="13201"/>
                    <a:pt x="41172" y="12496"/>
                  </a:cubicBezTo>
                  <a:cubicBezTo>
                    <a:pt x="39053" y="12043"/>
                    <a:pt x="36922" y="11507"/>
                    <a:pt x="34802" y="10936"/>
                  </a:cubicBezTo>
                  <a:cubicBezTo>
                    <a:pt x="33362" y="10543"/>
                    <a:pt x="31933" y="10126"/>
                    <a:pt x="30504" y="9710"/>
                  </a:cubicBezTo>
                  <a:cubicBezTo>
                    <a:pt x="19967" y="6531"/>
                    <a:pt x="10204" y="2494"/>
                    <a:pt x="4358" y="208"/>
                  </a:cubicBezTo>
                  <a:cubicBezTo>
                    <a:pt x="4004" y="68"/>
                    <a:pt x="3636" y="1"/>
                    <a:pt x="3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52"/>
            <p:cNvSpPr/>
            <p:nvPr/>
          </p:nvSpPr>
          <p:spPr>
            <a:xfrm>
              <a:off x="2049242" y="4096831"/>
              <a:ext cx="796320" cy="776128"/>
            </a:xfrm>
            <a:custGeom>
              <a:avLst/>
              <a:gdLst/>
              <a:ahLst/>
              <a:cxnLst/>
              <a:rect l="l" t="t" r="r" b="b"/>
              <a:pathLst>
                <a:path w="24885" h="24254" extrusionOk="0">
                  <a:moveTo>
                    <a:pt x="16908" y="23813"/>
                  </a:moveTo>
                  <a:lnTo>
                    <a:pt x="2406" y="19575"/>
                  </a:lnTo>
                  <a:cubicBezTo>
                    <a:pt x="882" y="19122"/>
                    <a:pt x="1" y="17515"/>
                    <a:pt x="453" y="15991"/>
                  </a:cubicBezTo>
                  <a:lnTo>
                    <a:pt x="4406" y="2406"/>
                  </a:lnTo>
                  <a:cubicBezTo>
                    <a:pt x="4847" y="882"/>
                    <a:pt x="6442" y="1"/>
                    <a:pt x="7978" y="441"/>
                  </a:cubicBezTo>
                  <a:lnTo>
                    <a:pt x="22468" y="4680"/>
                  </a:lnTo>
                  <a:cubicBezTo>
                    <a:pt x="24004" y="5132"/>
                    <a:pt x="24885" y="6728"/>
                    <a:pt x="24432" y="8264"/>
                  </a:cubicBezTo>
                  <a:lnTo>
                    <a:pt x="20480" y="21849"/>
                  </a:lnTo>
                  <a:cubicBezTo>
                    <a:pt x="20039" y="23373"/>
                    <a:pt x="18432" y="24254"/>
                    <a:pt x="16908" y="238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52"/>
            <p:cNvSpPr/>
            <p:nvPr/>
          </p:nvSpPr>
          <p:spPr>
            <a:xfrm>
              <a:off x="2840218" y="4276671"/>
              <a:ext cx="619136" cy="676672"/>
            </a:xfrm>
            <a:custGeom>
              <a:avLst/>
              <a:gdLst/>
              <a:ahLst/>
              <a:cxnLst/>
              <a:rect l="l" t="t" r="r" b="b"/>
              <a:pathLst>
                <a:path w="19348" h="21146" extrusionOk="0">
                  <a:moveTo>
                    <a:pt x="2882" y="60"/>
                  </a:moveTo>
                  <a:lnTo>
                    <a:pt x="17979" y="1215"/>
                  </a:lnTo>
                  <a:cubicBezTo>
                    <a:pt x="18764" y="1274"/>
                    <a:pt x="19348" y="1953"/>
                    <a:pt x="19288" y="2727"/>
                  </a:cubicBezTo>
                  <a:lnTo>
                    <a:pt x="17979" y="19789"/>
                  </a:lnTo>
                  <a:cubicBezTo>
                    <a:pt x="17919" y="20574"/>
                    <a:pt x="17240" y="21146"/>
                    <a:pt x="16467" y="21086"/>
                  </a:cubicBezTo>
                  <a:lnTo>
                    <a:pt x="1358" y="19931"/>
                  </a:lnTo>
                  <a:cubicBezTo>
                    <a:pt x="572" y="19872"/>
                    <a:pt x="0" y="19193"/>
                    <a:pt x="60" y="18419"/>
                  </a:cubicBezTo>
                  <a:lnTo>
                    <a:pt x="1369" y="1358"/>
                  </a:lnTo>
                  <a:cubicBezTo>
                    <a:pt x="1429" y="584"/>
                    <a:pt x="2096" y="0"/>
                    <a:pt x="2882" y="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52"/>
            <p:cNvSpPr/>
            <p:nvPr/>
          </p:nvSpPr>
          <p:spPr>
            <a:xfrm>
              <a:off x="1414874" y="4500319"/>
              <a:ext cx="545248" cy="643168"/>
            </a:xfrm>
            <a:custGeom>
              <a:avLst/>
              <a:gdLst/>
              <a:ahLst/>
              <a:cxnLst/>
              <a:rect l="l" t="t" r="r" b="b"/>
              <a:pathLst>
                <a:path w="17039" h="20099" extrusionOk="0">
                  <a:moveTo>
                    <a:pt x="1" y="20098"/>
                  </a:moveTo>
                  <a:lnTo>
                    <a:pt x="17039" y="0"/>
                  </a:lnTo>
                  <a:cubicBezTo>
                    <a:pt x="14824" y="3679"/>
                    <a:pt x="12586" y="7763"/>
                    <a:pt x="10443" y="12252"/>
                  </a:cubicBezTo>
                  <a:cubicBezTo>
                    <a:pt x="9157" y="14955"/>
                    <a:pt x="8014" y="17562"/>
                    <a:pt x="6990" y="200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52"/>
            <p:cNvSpPr/>
            <p:nvPr/>
          </p:nvSpPr>
          <p:spPr>
            <a:xfrm>
              <a:off x="1437370" y="2687519"/>
              <a:ext cx="196608" cy="299872"/>
            </a:xfrm>
            <a:custGeom>
              <a:avLst/>
              <a:gdLst/>
              <a:ahLst/>
              <a:cxnLst/>
              <a:rect l="l" t="t" r="r" b="b"/>
              <a:pathLst>
                <a:path w="6144" h="9371" extrusionOk="0">
                  <a:moveTo>
                    <a:pt x="4072" y="7513"/>
                  </a:moveTo>
                  <a:lnTo>
                    <a:pt x="0" y="9371"/>
                  </a:lnTo>
                  <a:cubicBezTo>
                    <a:pt x="12" y="7001"/>
                    <a:pt x="870" y="4727"/>
                    <a:pt x="2429" y="2953"/>
                  </a:cubicBezTo>
                  <a:lnTo>
                    <a:pt x="2429" y="2953"/>
                  </a:lnTo>
                  <a:cubicBezTo>
                    <a:pt x="3489" y="1763"/>
                    <a:pt x="4739" y="763"/>
                    <a:pt x="6144" y="1"/>
                  </a:cubicBezTo>
                  <a:cubicBezTo>
                    <a:pt x="3834" y="3049"/>
                    <a:pt x="3477" y="4668"/>
                    <a:pt x="3668" y="5608"/>
                  </a:cubicBezTo>
                  <a:cubicBezTo>
                    <a:pt x="3703" y="5799"/>
                    <a:pt x="4072" y="7513"/>
                    <a:pt x="4072" y="7513"/>
                  </a:cubicBezTo>
                  <a:close/>
                </a:path>
              </a:pathLst>
            </a:custGeom>
            <a:solidFill>
              <a:srgbClr val="6B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52"/>
            <p:cNvSpPr/>
            <p:nvPr/>
          </p:nvSpPr>
          <p:spPr>
            <a:xfrm>
              <a:off x="2662650" y="2930591"/>
              <a:ext cx="563168" cy="829088"/>
            </a:xfrm>
            <a:custGeom>
              <a:avLst/>
              <a:gdLst/>
              <a:ahLst/>
              <a:cxnLst/>
              <a:rect l="l" t="t" r="r" b="b"/>
              <a:pathLst>
                <a:path w="17599" h="25909" extrusionOk="0">
                  <a:moveTo>
                    <a:pt x="4418" y="5359"/>
                  </a:moveTo>
                  <a:cubicBezTo>
                    <a:pt x="13253" y="15705"/>
                    <a:pt x="16682" y="25909"/>
                    <a:pt x="17182" y="25682"/>
                  </a:cubicBezTo>
                  <a:cubicBezTo>
                    <a:pt x="17598" y="25480"/>
                    <a:pt x="14527" y="18241"/>
                    <a:pt x="13491" y="16015"/>
                  </a:cubicBezTo>
                  <a:cubicBezTo>
                    <a:pt x="11205" y="11157"/>
                    <a:pt x="11062" y="12324"/>
                    <a:pt x="9931" y="9371"/>
                  </a:cubicBezTo>
                  <a:cubicBezTo>
                    <a:pt x="9443" y="8073"/>
                    <a:pt x="8871" y="6263"/>
                    <a:pt x="7133" y="4989"/>
                  </a:cubicBezTo>
                  <a:cubicBezTo>
                    <a:pt x="6585" y="4573"/>
                    <a:pt x="6371" y="4537"/>
                    <a:pt x="5466" y="4073"/>
                  </a:cubicBezTo>
                  <a:cubicBezTo>
                    <a:pt x="2096" y="2322"/>
                    <a:pt x="287" y="1"/>
                    <a:pt x="156" y="120"/>
                  </a:cubicBezTo>
                  <a:cubicBezTo>
                    <a:pt x="1" y="275"/>
                    <a:pt x="3370" y="4144"/>
                    <a:pt x="4418" y="53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52"/>
            <p:cNvSpPr/>
            <p:nvPr/>
          </p:nvSpPr>
          <p:spPr>
            <a:xfrm>
              <a:off x="3121402" y="4834847"/>
              <a:ext cx="28576" cy="464064"/>
            </a:xfrm>
            <a:custGeom>
              <a:avLst/>
              <a:gdLst/>
              <a:ahLst/>
              <a:cxnLst/>
              <a:rect l="l" t="t" r="r" b="b"/>
              <a:pathLst>
                <a:path w="893" h="14502" extrusionOk="0">
                  <a:moveTo>
                    <a:pt x="893" y="0"/>
                  </a:moveTo>
                  <a:lnTo>
                    <a:pt x="0" y="14502"/>
                  </a:lnTo>
                </a:path>
              </a:pathLst>
            </a:custGeom>
            <a:solidFill>
              <a:srgbClr val="D09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52"/>
            <p:cNvSpPr/>
            <p:nvPr/>
          </p:nvSpPr>
          <p:spPr>
            <a:xfrm>
              <a:off x="3062330" y="4777183"/>
              <a:ext cx="147488" cy="579264"/>
            </a:xfrm>
            <a:custGeom>
              <a:avLst/>
              <a:gdLst/>
              <a:ahLst/>
              <a:cxnLst/>
              <a:rect l="l" t="t" r="r" b="b"/>
              <a:pathLst>
                <a:path w="4609" h="18102" extrusionOk="0">
                  <a:moveTo>
                    <a:pt x="2748" y="1"/>
                  </a:moveTo>
                  <a:cubicBezTo>
                    <a:pt x="1808" y="1"/>
                    <a:pt x="1022" y="732"/>
                    <a:pt x="953" y="1683"/>
                  </a:cubicBezTo>
                  <a:lnTo>
                    <a:pt x="882" y="2874"/>
                  </a:lnTo>
                  <a:lnTo>
                    <a:pt x="524" y="8720"/>
                  </a:lnTo>
                  <a:lnTo>
                    <a:pt x="60" y="16197"/>
                  </a:lnTo>
                  <a:cubicBezTo>
                    <a:pt x="1" y="17185"/>
                    <a:pt x="751" y="18042"/>
                    <a:pt x="1751" y="18102"/>
                  </a:cubicBezTo>
                  <a:lnTo>
                    <a:pt x="1858" y="18102"/>
                  </a:lnTo>
                  <a:cubicBezTo>
                    <a:pt x="2810" y="18102"/>
                    <a:pt x="3584" y="17363"/>
                    <a:pt x="3644" y="16411"/>
                  </a:cubicBezTo>
                  <a:lnTo>
                    <a:pt x="4180" y="7839"/>
                  </a:lnTo>
                  <a:lnTo>
                    <a:pt x="4501" y="2421"/>
                  </a:lnTo>
                  <a:lnTo>
                    <a:pt x="4537" y="1909"/>
                  </a:lnTo>
                  <a:lnTo>
                    <a:pt x="4549" y="1909"/>
                  </a:lnTo>
                  <a:cubicBezTo>
                    <a:pt x="4608" y="921"/>
                    <a:pt x="3858" y="64"/>
                    <a:pt x="2858" y="4"/>
                  </a:cubicBezTo>
                  <a:cubicBezTo>
                    <a:pt x="2821" y="2"/>
                    <a:pt x="2785" y="1"/>
                    <a:pt x="2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52"/>
            <p:cNvSpPr/>
            <p:nvPr/>
          </p:nvSpPr>
          <p:spPr>
            <a:xfrm>
              <a:off x="3078714" y="4854655"/>
              <a:ext cx="127680" cy="201568"/>
            </a:xfrm>
            <a:custGeom>
              <a:avLst/>
              <a:gdLst/>
              <a:ahLst/>
              <a:cxnLst/>
              <a:rect l="l" t="t" r="r" b="b"/>
              <a:pathLst>
                <a:path w="3990" h="6299" extrusionOk="0">
                  <a:moveTo>
                    <a:pt x="3989" y="0"/>
                  </a:moveTo>
                  <a:lnTo>
                    <a:pt x="358" y="453"/>
                  </a:lnTo>
                  <a:lnTo>
                    <a:pt x="1" y="6299"/>
                  </a:lnTo>
                  <a:lnTo>
                    <a:pt x="3656" y="5418"/>
                  </a:lnTo>
                  <a:lnTo>
                    <a:pt x="398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52"/>
            <p:cNvSpPr/>
            <p:nvPr/>
          </p:nvSpPr>
          <p:spPr>
            <a:xfrm>
              <a:off x="2924410" y="4734623"/>
              <a:ext cx="402752" cy="213792"/>
            </a:xfrm>
            <a:custGeom>
              <a:avLst/>
              <a:gdLst/>
              <a:ahLst/>
              <a:cxnLst/>
              <a:rect l="l" t="t" r="r" b="b"/>
              <a:pathLst>
                <a:path w="12586" h="6681" extrusionOk="0">
                  <a:moveTo>
                    <a:pt x="0" y="5716"/>
                  </a:moveTo>
                  <a:cubicBezTo>
                    <a:pt x="0" y="5716"/>
                    <a:pt x="5311" y="810"/>
                    <a:pt x="7049" y="406"/>
                  </a:cubicBezTo>
                  <a:cubicBezTo>
                    <a:pt x="8787" y="1"/>
                    <a:pt x="12585" y="6680"/>
                    <a:pt x="12585" y="6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52"/>
            <p:cNvSpPr/>
            <p:nvPr/>
          </p:nvSpPr>
          <p:spPr>
            <a:xfrm>
              <a:off x="2117722" y="4356287"/>
              <a:ext cx="670688" cy="219104"/>
            </a:xfrm>
            <a:custGeom>
              <a:avLst/>
              <a:gdLst/>
              <a:ahLst/>
              <a:cxnLst/>
              <a:rect l="l" t="t" r="r" b="b"/>
              <a:pathLst>
                <a:path w="20959" h="6847" extrusionOk="0">
                  <a:moveTo>
                    <a:pt x="503" y="1"/>
                  </a:moveTo>
                  <a:cubicBezTo>
                    <a:pt x="133" y="1"/>
                    <a:pt x="1" y="560"/>
                    <a:pt x="397" y="703"/>
                  </a:cubicBezTo>
                  <a:lnTo>
                    <a:pt x="20340" y="6823"/>
                  </a:lnTo>
                  <a:cubicBezTo>
                    <a:pt x="20376" y="6835"/>
                    <a:pt x="20411" y="6835"/>
                    <a:pt x="20447" y="6847"/>
                  </a:cubicBezTo>
                  <a:lnTo>
                    <a:pt x="20459" y="6847"/>
                  </a:lnTo>
                  <a:cubicBezTo>
                    <a:pt x="20876" y="6847"/>
                    <a:pt x="20959" y="6252"/>
                    <a:pt x="20554" y="6133"/>
                  </a:cubicBezTo>
                  <a:lnTo>
                    <a:pt x="599" y="13"/>
                  </a:lnTo>
                  <a:cubicBezTo>
                    <a:pt x="566" y="5"/>
                    <a:pt x="534" y="1"/>
                    <a:pt x="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52"/>
            <p:cNvSpPr/>
            <p:nvPr/>
          </p:nvSpPr>
          <p:spPr>
            <a:xfrm>
              <a:off x="2424154" y="4353631"/>
              <a:ext cx="88032" cy="75552"/>
            </a:xfrm>
            <a:custGeom>
              <a:avLst/>
              <a:gdLst/>
              <a:ahLst/>
              <a:cxnLst/>
              <a:rect l="l" t="t" r="r" b="b"/>
              <a:pathLst>
                <a:path w="2751" h="2361" extrusionOk="0">
                  <a:moveTo>
                    <a:pt x="1572" y="0"/>
                  </a:moveTo>
                  <a:cubicBezTo>
                    <a:pt x="524" y="0"/>
                    <a:pt x="1" y="1274"/>
                    <a:pt x="739" y="2013"/>
                  </a:cubicBezTo>
                  <a:cubicBezTo>
                    <a:pt x="979" y="2252"/>
                    <a:pt x="1275" y="2360"/>
                    <a:pt x="1566" y="2360"/>
                  </a:cubicBezTo>
                  <a:cubicBezTo>
                    <a:pt x="2170" y="2360"/>
                    <a:pt x="2751" y="1895"/>
                    <a:pt x="2751" y="1179"/>
                  </a:cubicBezTo>
                  <a:cubicBezTo>
                    <a:pt x="2751" y="536"/>
                    <a:pt x="2227" y="0"/>
                    <a:pt x="1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52"/>
            <p:cNvSpPr/>
            <p:nvPr/>
          </p:nvSpPr>
          <p:spPr>
            <a:xfrm>
              <a:off x="1535674" y="2743903"/>
              <a:ext cx="360064" cy="184064"/>
            </a:xfrm>
            <a:custGeom>
              <a:avLst/>
              <a:gdLst/>
              <a:ahLst/>
              <a:cxnLst/>
              <a:rect l="l" t="t" r="r" b="b"/>
              <a:pathLst>
                <a:path w="11252" h="5752" extrusionOk="0">
                  <a:moveTo>
                    <a:pt x="1000" y="5751"/>
                  </a:moveTo>
                  <a:lnTo>
                    <a:pt x="11252" y="1"/>
                  </a:lnTo>
                  <a:lnTo>
                    <a:pt x="0" y="5466"/>
                  </a:lnTo>
                  <a:close/>
                </a:path>
              </a:pathLst>
            </a:custGeom>
            <a:solidFill>
              <a:srgbClr val="6B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52"/>
            <p:cNvSpPr/>
            <p:nvPr/>
          </p:nvSpPr>
          <p:spPr>
            <a:xfrm>
              <a:off x="1933050" y="2618655"/>
              <a:ext cx="1488992" cy="1054528"/>
            </a:xfrm>
            <a:custGeom>
              <a:avLst/>
              <a:gdLst/>
              <a:ahLst/>
              <a:cxnLst/>
              <a:rect l="l" t="t" r="r" b="b"/>
              <a:pathLst>
                <a:path w="46531" h="32954" extrusionOk="0">
                  <a:moveTo>
                    <a:pt x="8551" y="0"/>
                  </a:moveTo>
                  <a:cubicBezTo>
                    <a:pt x="6627" y="0"/>
                    <a:pt x="4732" y="337"/>
                    <a:pt x="2894" y="1081"/>
                  </a:cubicBezTo>
                  <a:cubicBezTo>
                    <a:pt x="1870" y="1486"/>
                    <a:pt x="905" y="2010"/>
                    <a:pt x="0" y="2629"/>
                  </a:cubicBezTo>
                  <a:cubicBezTo>
                    <a:pt x="381" y="2557"/>
                    <a:pt x="977" y="2462"/>
                    <a:pt x="1691" y="2391"/>
                  </a:cubicBezTo>
                  <a:cubicBezTo>
                    <a:pt x="2517" y="2306"/>
                    <a:pt x="3330" y="2267"/>
                    <a:pt x="4130" y="2267"/>
                  </a:cubicBezTo>
                  <a:cubicBezTo>
                    <a:pt x="13365" y="2267"/>
                    <a:pt x="20742" y="7516"/>
                    <a:pt x="23087" y="9237"/>
                  </a:cubicBezTo>
                  <a:cubicBezTo>
                    <a:pt x="33409" y="16809"/>
                    <a:pt x="43815" y="32013"/>
                    <a:pt x="43994" y="32287"/>
                  </a:cubicBezTo>
                  <a:cubicBezTo>
                    <a:pt x="44077" y="32418"/>
                    <a:pt x="44185" y="32525"/>
                    <a:pt x="44292" y="32621"/>
                  </a:cubicBezTo>
                  <a:cubicBezTo>
                    <a:pt x="44566" y="32835"/>
                    <a:pt x="44899" y="32954"/>
                    <a:pt x="45244" y="32954"/>
                  </a:cubicBezTo>
                  <a:cubicBezTo>
                    <a:pt x="45542" y="32954"/>
                    <a:pt x="45828" y="32871"/>
                    <a:pt x="46078" y="32692"/>
                  </a:cubicBezTo>
                  <a:cubicBezTo>
                    <a:pt x="46482" y="32430"/>
                    <a:pt x="46530" y="30906"/>
                    <a:pt x="46494" y="30608"/>
                  </a:cubicBezTo>
                  <a:cubicBezTo>
                    <a:pt x="46172" y="28268"/>
                    <a:pt x="26174" y="0"/>
                    <a:pt x="8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52"/>
            <p:cNvSpPr/>
            <p:nvPr/>
          </p:nvSpPr>
          <p:spPr>
            <a:xfrm>
              <a:off x="2285082" y="4035103"/>
              <a:ext cx="282752" cy="233408"/>
            </a:xfrm>
            <a:custGeom>
              <a:avLst/>
              <a:gdLst/>
              <a:ahLst/>
              <a:cxnLst/>
              <a:rect l="l" t="t" r="r" b="b"/>
              <a:pathLst>
                <a:path w="8836" h="7294" extrusionOk="0">
                  <a:moveTo>
                    <a:pt x="6627" y="696"/>
                  </a:moveTo>
                  <a:cubicBezTo>
                    <a:pt x="6745" y="696"/>
                    <a:pt x="6858" y="754"/>
                    <a:pt x="6966" y="846"/>
                  </a:cubicBezTo>
                  <a:cubicBezTo>
                    <a:pt x="7954" y="1584"/>
                    <a:pt x="8002" y="2942"/>
                    <a:pt x="7037" y="3751"/>
                  </a:cubicBezTo>
                  <a:cubicBezTo>
                    <a:pt x="6204" y="4430"/>
                    <a:pt x="5359" y="5085"/>
                    <a:pt x="4513" y="5752"/>
                  </a:cubicBezTo>
                  <a:cubicBezTo>
                    <a:pt x="3859" y="6260"/>
                    <a:pt x="3336" y="6525"/>
                    <a:pt x="2858" y="6525"/>
                  </a:cubicBezTo>
                  <a:cubicBezTo>
                    <a:pt x="2239" y="6525"/>
                    <a:pt x="1695" y="6083"/>
                    <a:pt x="1037" y="5156"/>
                  </a:cubicBezTo>
                  <a:cubicBezTo>
                    <a:pt x="1251" y="5144"/>
                    <a:pt x="1453" y="5109"/>
                    <a:pt x="1668" y="5061"/>
                  </a:cubicBezTo>
                  <a:cubicBezTo>
                    <a:pt x="2000" y="4942"/>
                    <a:pt x="2332" y="4797"/>
                    <a:pt x="2648" y="4797"/>
                  </a:cubicBezTo>
                  <a:cubicBezTo>
                    <a:pt x="2933" y="4797"/>
                    <a:pt x="3205" y="4914"/>
                    <a:pt x="3454" y="5275"/>
                  </a:cubicBezTo>
                  <a:cubicBezTo>
                    <a:pt x="3506" y="5328"/>
                    <a:pt x="3575" y="5354"/>
                    <a:pt x="3643" y="5354"/>
                  </a:cubicBezTo>
                  <a:cubicBezTo>
                    <a:pt x="3715" y="5354"/>
                    <a:pt x="3786" y="5325"/>
                    <a:pt x="3835" y="5263"/>
                  </a:cubicBezTo>
                  <a:cubicBezTo>
                    <a:pt x="3989" y="5121"/>
                    <a:pt x="3989" y="4882"/>
                    <a:pt x="3835" y="4740"/>
                  </a:cubicBezTo>
                  <a:cubicBezTo>
                    <a:pt x="3430" y="4275"/>
                    <a:pt x="3549" y="3882"/>
                    <a:pt x="3894" y="3454"/>
                  </a:cubicBezTo>
                  <a:cubicBezTo>
                    <a:pt x="4013" y="3299"/>
                    <a:pt x="4097" y="3108"/>
                    <a:pt x="4132" y="2918"/>
                  </a:cubicBezTo>
                  <a:cubicBezTo>
                    <a:pt x="4216" y="2465"/>
                    <a:pt x="4370" y="2025"/>
                    <a:pt x="4859" y="1989"/>
                  </a:cubicBezTo>
                  <a:cubicBezTo>
                    <a:pt x="4880" y="1988"/>
                    <a:pt x="4901" y="1988"/>
                    <a:pt x="4923" y="1988"/>
                  </a:cubicBezTo>
                  <a:cubicBezTo>
                    <a:pt x="5387" y="1988"/>
                    <a:pt x="5822" y="2234"/>
                    <a:pt x="6061" y="2644"/>
                  </a:cubicBezTo>
                  <a:cubicBezTo>
                    <a:pt x="6275" y="2989"/>
                    <a:pt x="6430" y="3370"/>
                    <a:pt x="6680" y="3859"/>
                  </a:cubicBezTo>
                  <a:cubicBezTo>
                    <a:pt x="7025" y="3204"/>
                    <a:pt x="6930" y="2716"/>
                    <a:pt x="6704" y="2215"/>
                  </a:cubicBezTo>
                  <a:cubicBezTo>
                    <a:pt x="6549" y="1882"/>
                    <a:pt x="6323" y="1584"/>
                    <a:pt x="6287" y="1203"/>
                  </a:cubicBezTo>
                  <a:cubicBezTo>
                    <a:pt x="6263" y="1025"/>
                    <a:pt x="6263" y="846"/>
                    <a:pt x="6430" y="751"/>
                  </a:cubicBezTo>
                  <a:cubicBezTo>
                    <a:pt x="6497" y="713"/>
                    <a:pt x="6563" y="696"/>
                    <a:pt x="6627" y="696"/>
                  </a:cubicBezTo>
                  <a:close/>
                  <a:moveTo>
                    <a:pt x="7764" y="1"/>
                  </a:moveTo>
                  <a:lnTo>
                    <a:pt x="6847" y="72"/>
                  </a:lnTo>
                  <a:lnTo>
                    <a:pt x="1" y="5204"/>
                  </a:lnTo>
                  <a:lnTo>
                    <a:pt x="13" y="5692"/>
                  </a:lnTo>
                  <a:cubicBezTo>
                    <a:pt x="66" y="5667"/>
                    <a:pt x="118" y="5655"/>
                    <a:pt x="169" y="5655"/>
                  </a:cubicBezTo>
                  <a:cubicBezTo>
                    <a:pt x="358" y="5655"/>
                    <a:pt x="534" y="5812"/>
                    <a:pt x="703" y="5990"/>
                  </a:cubicBezTo>
                  <a:cubicBezTo>
                    <a:pt x="1515" y="6864"/>
                    <a:pt x="2181" y="7294"/>
                    <a:pt x="2892" y="7294"/>
                  </a:cubicBezTo>
                  <a:cubicBezTo>
                    <a:pt x="3517" y="7294"/>
                    <a:pt x="4177" y="6963"/>
                    <a:pt x="5001" y="6311"/>
                  </a:cubicBezTo>
                  <a:cubicBezTo>
                    <a:pt x="5823" y="5668"/>
                    <a:pt x="6644" y="5025"/>
                    <a:pt x="7466" y="4370"/>
                  </a:cubicBezTo>
                  <a:cubicBezTo>
                    <a:pt x="8621" y="3418"/>
                    <a:pt x="8835" y="2025"/>
                    <a:pt x="7918" y="834"/>
                  </a:cubicBezTo>
                  <a:cubicBezTo>
                    <a:pt x="7609" y="430"/>
                    <a:pt x="7573" y="191"/>
                    <a:pt x="7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52"/>
            <p:cNvSpPr/>
            <p:nvPr/>
          </p:nvSpPr>
          <p:spPr>
            <a:xfrm>
              <a:off x="1174106" y="3835775"/>
              <a:ext cx="1292384" cy="1036960"/>
            </a:xfrm>
            <a:custGeom>
              <a:avLst/>
              <a:gdLst/>
              <a:ahLst/>
              <a:cxnLst/>
              <a:rect l="l" t="t" r="r" b="b"/>
              <a:pathLst>
                <a:path w="40387" h="32405" extrusionOk="0">
                  <a:moveTo>
                    <a:pt x="38406" y="0"/>
                  </a:moveTo>
                  <a:cubicBezTo>
                    <a:pt x="38014" y="0"/>
                    <a:pt x="37625" y="126"/>
                    <a:pt x="37255" y="384"/>
                  </a:cubicBezTo>
                  <a:cubicBezTo>
                    <a:pt x="36100" y="1194"/>
                    <a:pt x="34802" y="1944"/>
                    <a:pt x="33969" y="3027"/>
                  </a:cubicBezTo>
                  <a:cubicBezTo>
                    <a:pt x="33278" y="3944"/>
                    <a:pt x="32576" y="4801"/>
                    <a:pt x="31635" y="5385"/>
                  </a:cubicBezTo>
                  <a:cubicBezTo>
                    <a:pt x="31020" y="5771"/>
                    <a:pt x="30367" y="6177"/>
                    <a:pt x="29617" y="6177"/>
                  </a:cubicBezTo>
                  <a:cubicBezTo>
                    <a:pt x="29350" y="6177"/>
                    <a:pt x="29071" y="6126"/>
                    <a:pt x="28778" y="6004"/>
                  </a:cubicBezTo>
                  <a:cubicBezTo>
                    <a:pt x="28690" y="5966"/>
                    <a:pt x="28598" y="5949"/>
                    <a:pt x="28505" y="5949"/>
                  </a:cubicBezTo>
                  <a:cubicBezTo>
                    <a:pt x="28010" y="5949"/>
                    <a:pt x="27507" y="6442"/>
                    <a:pt x="27587" y="6944"/>
                  </a:cubicBezTo>
                  <a:cubicBezTo>
                    <a:pt x="27789" y="8135"/>
                    <a:pt x="27099" y="8933"/>
                    <a:pt x="26337" y="9564"/>
                  </a:cubicBezTo>
                  <a:cubicBezTo>
                    <a:pt x="23967" y="11528"/>
                    <a:pt x="21515" y="13397"/>
                    <a:pt x="19098" y="15302"/>
                  </a:cubicBezTo>
                  <a:cubicBezTo>
                    <a:pt x="14645" y="18803"/>
                    <a:pt x="10192" y="22291"/>
                    <a:pt x="5763" y="25816"/>
                  </a:cubicBezTo>
                  <a:cubicBezTo>
                    <a:pt x="5448" y="26063"/>
                    <a:pt x="5175" y="26236"/>
                    <a:pt x="4913" y="26236"/>
                  </a:cubicBezTo>
                  <a:cubicBezTo>
                    <a:pt x="4670" y="26236"/>
                    <a:pt x="4438" y="26087"/>
                    <a:pt x="4191" y="25708"/>
                  </a:cubicBezTo>
                  <a:cubicBezTo>
                    <a:pt x="4052" y="25487"/>
                    <a:pt x="3893" y="25399"/>
                    <a:pt x="3723" y="25399"/>
                  </a:cubicBezTo>
                  <a:cubicBezTo>
                    <a:pt x="3527" y="25399"/>
                    <a:pt x="3317" y="25514"/>
                    <a:pt x="3108" y="25673"/>
                  </a:cubicBezTo>
                  <a:cubicBezTo>
                    <a:pt x="2679" y="26006"/>
                    <a:pt x="2631" y="26363"/>
                    <a:pt x="3012" y="26732"/>
                  </a:cubicBezTo>
                  <a:cubicBezTo>
                    <a:pt x="3608" y="27340"/>
                    <a:pt x="3370" y="27744"/>
                    <a:pt x="2786" y="28161"/>
                  </a:cubicBezTo>
                  <a:cubicBezTo>
                    <a:pt x="2072" y="28673"/>
                    <a:pt x="1381" y="29221"/>
                    <a:pt x="715" y="29792"/>
                  </a:cubicBezTo>
                  <a:cubicBezTo>
                    <a:pt x="0" y="30423"/>
                    <a:pt x="24" y="30900"/>
                    <a:pt x="834" y="31400"/>
                  </a:cubicBezTo>
                  <a:cubicBezTo>
                    <a:pt x="1912" y="32059"/>
                    <a:pt x="2322" y="32404"/>
                    <a:pt x="2693" y="32404"/>
                  </a:cubicBezTo>
                  <a:cubicBezTo>
                    <a:pt x="3071" y="32404"/>
                    <a:pt x="3407" y="32044"/>
                    <a:pt x="4370" y="31292"/>
                  </a:cubicBezTo>
                  <a:cubicBezTo>
                    <a:pt x="6310" y="29769"/>
                    <a:pt x="8239" y="28245"/>
                    <a:pt x="10168" y="26721"/>
                  </a:cubicBezTo>
                  <a:cubicBezTo>
                    <a:pt x="12287" y="25066"/>
                    <a:pt x="14395" y="23399"/>
                    <a:pt x="16502" y="21732"/>
                  </a:cubicBezTo>
                  <a:cubicBezTo>
                    <a:pt x="17145" y="21232"/>
                    <a:pt x="17812" y="20886"/>
                    <a:pt x="18657" y="20863"/>
                  </a:cubicBezTo>
                  <a:cubicBezTo>
                    <a:pt x="19657" y="20827"/>
                    <a:pt x="20360" y="20148"/>
                    <a:pt x="21074" y="19553"/>
                  </a:cubicBezTo>
                  <a:cubicBezTo>
                    <a:pt x="21452" y="19235"/>
                    <a:pt x="21812" y="18951"/>
                    <a:pt x="22222" y="18951"/>
                  </a:cubicBezTo>
                  <a:cubicBezTo>
                    <a:pt x="22457" y="18951"/>
                    <a:pt x="22709" y="19045"/>
                    <a:pt x="22991" y="19279"/>
                  </a:cubicBezTo>
                  <a:cubicBezTo>
                    <a:pt x="23217" y="19482"/>
                    <a:pt x="23575" y="19446"/>
                    <a:pt x="23884" y="19458"/>
                  </a:cubicBezTo>
                  <a:cubicBezTo>
                    <a:pt x="24777" y="19482"/>
                    <a:pt x="25265" y="20113"/>
                    <a:pt x="25075" y="20958"/>
                  </a:cubicBezTo>
                  <a:cubicBezTo>
                    <a:pt x="24833" y="22004"/>
                    <a:pt x="25291" y="22639"/>
                    <a:pt x="26319" y="22639"/>
                  </a:cubicBezTo>
                  <a:cubicBezTo>
                    <a:pt x="26356" y="22639"/>
                    <a:pt x="26394" y="22638"/>
                    <a:pt x="26432" y="22637"/>
                  </a:cubicBezTo>
                  <a:cubicBezTo>
                    <a:pt x="26458" y="22635"/>
                    <a:pt x="26484" y="22635"/>
                    <a:pt x="26509" y="22635"/>
                  </a:cubicBezTo>
                  <a:cubicBezTo>
                    <a:pt x="26901" y="22635"/>
                    <a:pt x="27124" y="22809"/>
                    <a:pt x="27337" y="23089"/>
                  </a:cubicBezTo>
                  <a:cubicBezTo>
                    <a:pt x="27813" y="23696"/>
                    <a:pt x="28266" y="24315"/>
                    <a:pt x="28766" y="24887"/>
                  </a:cubicBezTo>
                  <a:cubicBezTo>
                    <a:pt x="29338" y="25556"/>
                    <a:pt x="30046" y="25897"/>
                    <a:pt x="30749" y="25897"/>
                  </a:cubicBezTo>
                  <a:cubicBezTo>
                    <a:pt x="31260" y="25897"/>
                    <a:pt x="31768" y="25717"/>
                    <a:pt x="32218" y="25351"/>
                  </a:cubicBezTo>
                  <a:cubicBezTo>
                    <a:pt x="33302" y="24482"/>
                    <a:pt x="33421" y="23101"/>
                    <a:pt x="32480" y="21875"/>
                  </a:cubicBezTo>
                  <a:cubicBezTo>
                    <a:pt x="31290" y="20327"/>
                    <a:pt x="30099" y="18779"/>
                    <a:pt x="28861" y="17267"/>
                  </a:cubicBezTo>
                  <a:cubicBezTo>
                    <a:pt x="28385" y="16684"/>
                    <a:pt x="28480" y="16362"/>
                    <a:pt x="29040" y="15886"/>
                  </a:cubicBezTo>
                  <a:cubicBezTo>
                    <a:pt x="29385" y="15588"/>
                    <a:pt x="29754" y="15302"/>
                    <a:pt x="30147" y="15052"/>
                  </a:cubicBezTo>
                  <a:lnTo>
                    <a:pt x="27135" y="11207"/>
                  </a:lnTo>
                  <a:lnTo>
                    <a:pt x="40386" y="777"/>
                  </a:lnTo>
                  <a:lnTo>
                    <a:pt x="40386" y="777"/>
                  </a:lnTo>
                  <a:cubicBezTo>
                    <a:pt x="40342" y="791"/>
                    <a:pt x="40301" y="798"/>
                    <a:pt x="40261" y="798"/>
                  </a:cubicBezTo>
                  <a:cubicBezTo>
                    <a:pt x="40042" y="798"/>
                    <a:pt x="39881" y="598"/>
                    <a:pt x="39719" y="467"/>
                  </a:cubicBezTo>
                  <a:cubicBezTo>
                    <a:pt x="39291" y="159"/>
                    <a:pt x="38846" y="0"/>
                    <a:pt x="3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52"/>
            <p:cNvSpPr/>
            <p:nvPr/>
          </p:nvSpPr>
          <p:spPr>
            <a:xfrm>
              <a:off x="2042778" y="3398463"/>
              <a:ext cx="1498880" cy="919008"/>
            </a:xfrm>
            <a:custGeom>
              <a:avLst/>
              <a:gdLst/>
              <a:ahLst/>
              <a:cxnLst/>
              <a:rect l="l" t="t" r="r" b="b"/>
              <a:pathLst>
                <a:path w="46840" h="28719" extrusionOk="0">
                  <a:moveTo>
                    <a:pt x="44649" y="10907"/>
                  </a:moveTo>
                  <a:cubicBezTo>
                    <a:pt x="39255" y="12847"/>
                    <a:pt x="33862" y="14800"/>
                    <a:pt x="28444" y="16717"/>
                  </a:cubicBezTo>
                  <a:cubicBezTo>
                    <a:pt x="27563" y="17026"/>
                    <a:pt x="26944" y="17443"/>
                    <a:pt x="26575" y="18360"/>
                  </a:cubicBezTo>
                  <a:cubicBezTo>
                    <a:pt x="26158" y="19384"/>
                    <a:pt x="25468" y="19622"/>
                    <a:pt x="24432" y="19229"/>
                  </a:cubicBezTo>
                  <a:cubicBezTo>
                    <a:pt x="21491" y="18110"/>
                    <a:pt x="18622" y="18408"/>
                    <a:pt x="15788" y="19646"/>
                  </a:cubicBezTo>
                  <a:cubicBezTo>
                    <a:pt x="15621" y="19705"/>
                    <a:pt x="15479" y="19801"/>
                    <a:pt x="15336" y="19908"/>
                  </a:cubicBezTo>
                  <a:lnTo>
                    <a:pt x="14419" y="19979"/>
                  </a:lnTo>
                  <a:lnTo>
                    <a:pt x="7573" y="25099"/>
                  </a:lnTo>
                  <a:lnTo>
                    <a:pt x="7585" y="25599"/>
                  </a:lnTo>
                  <a:cubicBezTo>
                    <a:pt x="7525" y="25623"/>
                    <a:pt x="7466" y="25670"/>
                    <a:pt x="7418" y="25718"/>
                  </a:cubicBezTo>
                  <a:cubicBezTo>
                    <a:pt x="6120" y="26968"/>
                    <a:pt x="4489" y="27718"/>
                    <a:pt x="3001" y="28718"/>
                  </a:cubicBezTo>
                  <a:lnTo>
                    <a:pt x="0" y="24885"/>
                  </a:lnTo>
                  <a:lnTo>
                    <a:pt x="13240" y="14455"/>
                  </a:lnTo>
                  <a:cubicBezTo>
                    <a:pt x="13978" y="14193"/>
                    <a:pt x="14693" y="14479"/>
                    <a:pt x="15419" y="14550"/>
                  </a:cubicBezTo>
                  <a:cubicBezTo>
                    <a:pt x="18527" y="14907"/>
                    <a:pt x="20944" y="13705"/>
                    <a:pt x="22706" y="11192"/>
                  </a:cubicBezTo>
                  <a:cubicBezTo>
                    <a:pt x="23325" y="10335"/>
                    <a:pt x="23944" y="9526"/>
                    <a:pt x="24896" y="9026"/>
                  </a:cubicBezTo>
                  <a:cubicBezTo>
                    <a:pt x="25325" y="8799"/>
                    <a:pt x="25718" y="8525"/>
                    <a:pt x="26123" y="8264"/>
                  </a:cubicBezTo>
                  <a:cubicBezTo>
                    <a:pt x="30028" y="5763"/>
                    <a:pt x="33933" y="3275"/>
                    <a:pt x="37838" y="774"/>
                  </a:cubicBezTo>
                  <a:cubicBezTo>
                    <a:pt x="39041" y="1"/>
                    <a:pt x="39696" y="132"/>
                    <a:pt x="40589" y="1263"/>
                  </a:cubicBezTo>
                  <a:cubicBezTo>
                    <a:pt x="42244" y="3370"/>
                    <a:pt x="43911" y="5489"/>
                    <a:pt x="45566" y="7621"/>
                  </a:cubicBezTo>
                  <a:cubicBezTo>
                    <a:pt x="46840" y="9252"/>
                    <a:pt x="46578" y="10216"/>
                    <a:pt x="44649" y="10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2" name="Google Shape;1332;p52"/>
            <p:cNvSpPr/>
            <p:nvPr/>
          </p:nvSpPr>
          <p:spPr>
            <a:xfrm>
              <a:off x="2867258" y="4557535"/>
              <a:ext cx="570656" cy="75776"/>
            </a:xfrm>
            <a:custGeom>
              <a:avLst/>
              <a:gdLst/>
              <a:ahLst/>
              <a:cxnLst/>
              <a:rect l="l" t="t" r="r" b="b"/>
              <a:pathLst>
                <a:path w="17833" h="2368" extrusionOk="0">
                  <a:moveTo>
                    <a:pt x="393" y="0"/>
                  </a:moveTo>
                  <a:cubicBezTo>
                    <a:pt x="224" y="0"/>
                    <a:pt x="79" y="120"/>
                    <a:pt x="48" y="284"/>
                  </a:cubicBezTo>
                  <a:cubicBezTo>
                    <a:pt x="1" y="475"/>
                    <a:pt x="120" y="665"/>
                    <a:pt x="322" y="713"/>
                  </a:cubicBezTo>
                  <a:cubicBezTo>
                    <a:pt x="3334" y="1391"/>
                    <a:pt x="6406" y="1868"/>
                    <a:pt x="9490" y="2130"/>
                  </a:cubicBezTo>
                  <a:cubicBezTo>
                    <a:pt x="11383" y="2284"/>
                    <a:pt x="13300" y="2368"/>
                    <a:pt x="15205" y="2368"/>
                  </a:cubicBezTo>
                  <a:cubicBezTo>
                    <a:pt x="15931" y="2368"/>
                    <a:pt x="16645" y="2356"/>
                    <a:pt x="17348" y="2332"/>
                  </a:cubicBezTo>
                  <a:cubicBezTo>
                    <a:pt x="17832" y="2308"/>
                    <a:pt x="17813" y="1606"/>
                    <a:pt x="17348" y="1606"/>
                  </a:cubicBezTo>
                  <a:cubicBezTo>
                    <a:pt x="17344" y="1606"/>
                    <a:pt x="17340" y="1606"/>
                    <a:pt x="17336" y="1606"/>
                  </a:cubicBezTo>
                  <a:cubicBezTo>
                    <a:pt x="16627" y="1628"/>
                    <a:pt x="15918" y="1639"/>
                    <a:pt x="15209" y="1639"/>
                  </a:cubicBezTo>
                  <a:cubicBezTo>
                    <a:pt x="10253" y="1639"/>
                    <a:pt x="5310" y="1094"/>
                    <a:pt x="477" y="10"/>
                  </a:cubicBezTo>
                  <a:cubicBezTo>
                    <a:pt x="448" y="4"/>
                    <a:pt x="420"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52"/>
            <p:cNvSpPr/>
            <p:nvPr/>
          </p:nvSpPr>
          <p:spPr>
            <a:xfrm>
              <a:off x="3141210" y="4480351"/>
              <a:ext cx="68608" cy="208672"/>
            </a:xfrm>
            <a:custGeom>
              <a:avLst/>
              <a:gdLst/>
              <a:ahLst/>
              <a:cxnLst/>
              <a:rect l="l" t="t" r="r" b="b"/>
              <a:pathLst>
                <a:path w="2144" h="6521" extrusionOk="0">
                  <a:moveTo>
                    <a:pt x="1297" y="1"/>
                  </a:moveTo>
                  <a:cubicBezTo>
                    <a:pt x="902" y="1"/>
                    <a:pt x="557" y="308"/>
                    <a:pt x="524" y="720"/>
                  </a:cubicBezTo>
                  <a:lnTo>
                    <a:pt x="36" y="5649"/>
                  </a:lnTo>
                  <a:cubicBezTo>
                    <a:pt x="0" y="6089"/>
                    <a:pt x="322" y="6470"/>
                    <a:pt x="750" y="6518"/>
                  </a:cubicBezTo>
                  <a:cubicBezTo>
                    <a:pt x="773" y="6520"/>
                    <a:pt x="796" y="6521"/>
                    <a:pt x="819" y="6521"/>
                  </a:cubicBezTo>
                  <a:cubicBezTo>
                    <a:pt x="1230" y="6521"/>
                    <a:pt x="1574" y="6221"/>
                    <a:pt x="1619" y="5804"/>
                  </a:cubicBezTo>
                  <a:lnTo>
                    <a:pt x="2096" y="874"/>
                  </a:lnTo>
                  <a:cubicBezTo>
                    <a:pt x="2143" y="434"/>
                    <a:pt x="1822" y="41"/>
                    <a:pt x="1381" y="5"/>
                  </a:cubicBezTo>
                  <a:cubicBezTo>
                    <a:pt x="1353" y="2"/>
                    <a:pt x="1325" y="1"/>
                    <a:pt x="1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34" name="Google Shape;1334;p52"/>
          <p:cNvSpPr txBox="1"/>
          <p:nvPr>
            <p:ph type="ctrTitle"/>
          </p:nvPr>
        </p:nvSpPr>
        <p:spPr>
          <a:xfrm>
            <a:off x="1830575" y="991475"/>
            <a:ext cx="5482800" cy="18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a:t>World War 2</a:t>
            </a:r>
            <a:endParaRPr lang="en-US" altLang="en-GB"/>
          </a:p>
        </p:txBody>
      </p:sp>
      <p:sp>
        <p:nvSpPr>
          <p:cNvPr id="1335" name="Google Shape;1335;p52"/>
          <p:cNvSpPr txBox="1"/>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By:Amman Shaaban</a:t>
            </a:r>
            <a:endParaRPr lang="en-US" altLang="en-GB"/>
          </a:p>
        </p:txBody>
      </p:sp>
      <p:grpSp>
        <p:nvGrpSpPr>
          <p:cNvPr id="1336" name="Google Shape;1336;p52"/>
          <p:cNvGrpSpPr/>
          <p:nvPr/>
        </p:nvGrpSpPr>
        <p:grpSpPr>
          <a:xfrm rot="316483">
            <a:off x="877802" y="499031"/>
            <a:ext cx="819716" cy="1009632"/>
            <a:chOff x="7234335" y="539692"/>
            <a:chExt cx="1103331" cy="1358958"/>
          </a:xfrm>
        </p:grpSpPr>
        <p:sp>
          <p:nvSpPr>
            <p:cNvPr id="1337" name="Google Shape;1337;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8" name="Google Shape;1338;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8" name="Google Shape;1348;p52"/>
          <p:cNvGrpSpPr/>
          <p:nvPr/>
        </p:nvGrpSpPr>
        <p:grpSpPr>
          <a:xfrm rot="-1043825">
            <a:off x="414251" y="926629"/>
            <a:ext cx="367910" cy="453149"/>
            <a:chOff x="7234335" y="539692"/>
            <a:chExt cx="1103331" cy="1358958"/>
          </a:xfrm>
        </p:grpSpPr>
        <p:sp>
          <p:nvSpPr>
            <p:cNvPr id="1349" name="Google Shape;1349;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0" name="Google Shape;1360;p52"/>
          <p:cNvGrpSpPr/>
          <p:nvPr/>
        </p:nvGrpSpPr>
        <p:grpSpPr>
          <a:xfrm rot="206105">
            <a:off x="803013" y="1374237"/>
            <a:ext cx="173093" cy="213196"/>
            <a:chOff x="7234335" y="539692"/>
            <a:chExt cx="1103331" cy="1358958"/>
          </a:xfrm>
        </p:grpSpPr>
        <p:sp>
          <p:nvSpPr>
            <p:cNvPr id="1361" name="Google Shape;1361;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72" name="Google Shape;1372;p52"/>
          <p:cNvSpPr txBox="1"/>
          <p:nvPr>
            <p:ph type="ctrTitle"/>
          </p:nvPr>
        </p:nvSpPr>
        <p:spPr>
          <a:xfrm>
            <a:off x="3588300" y="3142100"/>
            <a:ext cx="1967400" cy="36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000">
                <a:ln>
                  <a:solidFill>
                    <a:schemeClr val="tx2"/>
                  </a:solidFill>
                </a:ln>
                <a:solidFill>
                  <a:schemeClr val="accent5"/>
                </a:solidFill>
                <a:uFill>
                  <a:noFill/>
                </a:uFill>
              </a:rPr>
              <a:t>year 4</a:t>
            </a:r>
            <a:endParaRPr lang="en-US" altLang="en-GB" sz="2000">
              <a:ln>
                <a:solidFill>
                  <a:schemeClr val="tx2"/>
                </a:solidFill>
              </a:ln>
              <a:solidFill>
                <a:schemeClr val="accent5"/>
              </a:solidFill>
              <a:uFill>
                <a:noFill/>
              </a:uFill>
            </a:endParaRPr>
          </a:p>
        </p:txBody>
      </p:sp>
      <p:grpSp>
        <p:nvGrpSpPr>
          <p:cNvPr id="1373" name="Google Shape;1373;p52"/>
          <p:cNvGrpSpPr/>
          <p:nvPr/>
        </p:nvGrpSpPr>
        <p:grpSpPr>
          <a:xfrm flipH="1">
            <a:off x="3987284" y="3443481"/>
            <a:ext cx="1169432" cy="162828"/>
            <a:chOff x="238125" y="2360150"/>
            <a:chExt cx="7143750" cy="994675"/>
          </a:xfrm>
        </p:grpSpPr>
        <p:sp>
          <p:nvSpPr>
            <p:cNvPr id="1374" name="Google Shape;1374;p52"/>
            <p:cNvSpPr/>
            <p:nvPr/>
          </p:nvSpPr>
          <p:spPr>
            <a:xfrm>
              <a:off x="238125" y="2360150"/>
              <a:ext cx="692350" cy="994675"/>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52"/>
            <p:cNvSpPr/>
            <p:nvPr/>
          </p:nvSpPr>
          <p:spPr>
            <a:xfrm>
              <a:off x="1071750" y="2727500"/>
              <a:ext cx="658425" cy="259975"/>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52"/>
            <p:cNvSpPr/>
            <p:nvPr/>
          </p:nvSpPr>
          <p:spPr>
            <a:xfrm>
              <a:off x="1862975" y="2727500"/>
              <a:ext cx="658450" cy="259975"/>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52"/>
            <p:cNvSpPr/>
            <p:nvPr/>
          </p:nvSpPr>
          <p:spPr>
            <a:xfrm>
              <a:off x="2654225" y="2727500"/>
              <a:ext cx="658450" cy="259975"/>
            </a:xfrm>
            <a:custGeom>
              <a:avLst/>
              <a:gdLst/>
              <a:ahLst/>
              <a:cxnLst/>
              <a:rect l="l" t="t" r="r" b="b"/>
              <a:pathLst>
                <a:path w="26338"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52"/>
            <p:cNvSpPr/>
            <p:nvPr/>
          </p:nvSpPr>
          <p:spPr>
            <a:xfrm>
              <a:off x="3445450" y="2727500"/>
              <a:ext cx="658450" cy="259975"/>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5" y="6104"/>
                  </a:lnTo>
                  <a:lnTo>
                    <a:pt x="26338" y="5200"/>
                  </a:lnTo>
                  <a:lnTo>
                    <a:pt x="26225"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52"/>
            <p:cNvSpPr/>
            <p:nvPr/>
          </p:nvSpPr>
          <p:spPr>
            <a:xfrm>
              <a:off x="4236700" y="2727500"/>
              <a:ext cx="658450" cy="259975"/>
            </a:xfrm>
            <a:custGeom>
              <a:avLst/>
              <a:gdLst/>
              <a:ahLst/>
              <a:cxnLst/>
              <a:rect l="l" t="t" r="r" b="b"/>
              <a:pathLst>
                <a:path w="26338" h="10399" extrusionOk="0">
                  <a:moveTo>
                    <a:pt x="4974" y="0"/>
                  </a:moveTo>
                  <a:lnTo>
                    <a:pt x="3843" y="113"/>
                  </a:lnTo>
                  <a:lnTo>
                    <a:pt x="2826" y="452"/>
                  </a:lnTo>
                  <a:lnTo>
                    <a:pt x="1922" y="904"/>
                  </a:lnTo>
                  <a:lnTo>
                    <a:pt x="1244" y="1583"/>
                  </a:lnTo>
                  <a:lnTo>
                    <a:pt x="678" y="2374"/>
                  </a:lnTo>
                  <a:lnTo>
                    <a:pt x="339" y="3278"/>
                  </a:lnTo>
                  <a:lnTo>
                    <a:pt x="113" y="4182"/>
                  </a:lnTo>
                  <a:lnTo>
                    <a:pt x="0" y="5200"/>
                  </a:lnTo>
                  <a:lnTo>
                    <a:pt x="113" y="6104"/>
                  </a:lnTo>
                  <a:lnTo>
                    <a:pt x="339" y="7121"/>
                  </a:lnTo>
                  <a:lnTo>
                    <a:pt x="678" y="7912"/>
                  </a:lnTo>
                  <a:lnTo>
                    <a:pt x="1244" y="8703"/>
                  </a:lnTo>
                  <a:lnTo>
                    <a:pt x="1922" y="9382"/>
                  </a:lnTo>
                  <a:lnTo>
                    <a:pt x="2826" y="9947"/>
                  </a:lnTo>
                  <a:lnTo>
                    <a:pt x="3843" y="10286"/>
                  </a:lnTo>
                  <a:lnTo>
                    <a:pt x="4974" y="10399"/>
                  </a:lnTo>
                  <a:lnTo>
                    <a:pt x="21251"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52"/>
            <p:cNvSpPr/>
            <p:nvPr/>
          </p:nvSpPr>
          <p:spPr>
            <a:xfrm>
              <a:off x="5027925" y="2727500"/>
              <a:ext cx="658450" cy="259975"/>
            </a:xfrm>
            <a:custGeom>
              <a:avLst/>
              <a:gdLst/>
              <a:ahLst/>
              <a:cxnLst/>
              <a:rect l="l" t="t" r="r" b="b"/>
              <a:pathLst>
                <a:path w="26338" h="10399" extrusionOk="0">
                  <a:moveTo>
                    <a:pt x="4974" y="0"/>
                  </a:moveTo>
                  <a:lnTo>
                    <a:pt x="3844" y="113"/>
                  </a:lnTo>
                  <a:lnTo>
                    <a:pt x="2827"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7"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5" y="6104"/>
                  </a:lnTo>
                  <a:lnTo>
                    <a:pt x="26338" y="5200"/>
                  </a:lnTo>
                  <a:lnTo>
                    <a:pt x="26225"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52"/>
            <p:cNvSpPr/>
            <p:nvPr/>
          </p:nvSpPr>
          <p:spPr>
            <a:xfrm>
              <a:off x="5932200" y="2727500"/>
              <a:ext cx="658450" cy="259975"/>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52"/>
            <p:cNvSpPr/>
            <p:nvPr/>
          </p:nvSpPr>
          <p:spPr>
            <a:xfrm>
              <a:off x="6723450" y="2727500"/>
              <a:ext cx="658425" cy="259975"/>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7"/>
                                        </p:tgtEl>
                                        <p:attrNameLst>
                                          <p:attrName>style.visibility</p:attrName>
                                        </p:attrNameLst>
                                      </p:cBhvr>
                                      <p:to>
                                        <p:strVal val="visible"/>
                                      </p:to>
                                    </p:set>
                                    <p:animEffect transition="in" filter="fade">
                                      <p:cBhvr>
                                        <p:cTn id="7" dur="1000"/>
                                        <p:tgtEl>
                                          <p:spTgt spid="1297"/>
                                        </p:tgtEl>
                                      </p:cBhvr>
                                    </p:animEffect>
                                  </p:childTnLst>
                                </p:cTn>
                              </p:par>
                              <p:par>
                                <p:cTn id="8" presetID="10" presetClass="entr" presetSubtype="0" fill="hold" nodeType="withEffect">
                                  <p:stCondLst>
                                    <p:cond delay="0"/>
                                  </p:stCondLst>
                                  <p:childTnLst>
                                    <p:set>
                                      <p:cBhvr>
                                        <p:cTn id="9" dur="1" fill="hold">
                                          <p:stCondLst>
                                            <p:cond delay="0"/>
                                          </p:stCondLst>
                                        </p:cTn>
                                        <p:tgtEl>
                                          <p:spTgt spid="1335"/>
                                        </p:tgtEl>
                                        <p:attrNameLst>
                                          <p:attrName>style.visibility</p:attrName>
                                        </p:attrNameLst>
                                      </p:cBhvr>
                                      <p:to>
                                        <p:strVal val="visible"/>
                                      </p:to>
                                    </p:set>
                                    <p:animEffect transition="in" filter="fade">
                                      <p:cBhvr>
                                        <p:cTn id="10" dur="1000"/>
                                        <p:tgtEl>
                                          <p:spTgt spid="133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34"/>
                                        </p:tgtEl>
                                        <p:attrNameLst>
                                          <p:attrName>style.visibility</p:attrName>
                                        </p:attrNameLst>
                                      </p:cBhvr>
                                      <p:to>
                                        <p:strVal val="visible"/>
                                      </p:to>
                                    </p:set>
                                    <p:animEffect transition="in" filter="fade">
                                      <p:cBhvr>
                                        <p:cTn id="15" dur="1000"/>
                                        <p:tgtEl>
                                          <p:spTgt spid="1334"/>
                                        </p:tgtEl>
                                      </p:cBhvr>
                                    </p:animEffect>
                                    <p:anim calcmode="lin" valueType="num">
                                      <p:cBhvr>
                                        <p:cTn id="16" dur="1000" fill="hold"/>
                                        <p:tgtEl>
                                          <p:spTgt spid="1334"/>
                                        </p:tgtEl>
                                        <p:attrNameLst>
                                          <p:attrName>ppt_x</p:attrName>
                                        </p:attrNameLst>
                                      </p:cBhvr>
                                      <p:tavLst>
                                        <p:tav tm="0">
                                          <p:val>
                                            <p:strVal val="#ppt_x"/>
                                          </p:val>
                                        </p:tav>
                                        <p:tav tm="100000">
                                          <p:val>
                                            <p:strVal val="#ppt_x"/>
                                          </p:val>
                                        </p:tav>
                                      </p:tavLst>
                                    </p:anim>
                                    <p:anim calcmode="lin" valueType="num">
                                      <p:cBhvr>
                                        <p:cTn id="17" dur="1000" fill="hold"/>
                                        <p:tgtEl>
                                          <p:spTgt spid="133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nodeType="clickEffect">
                                  <p:stCondLst>
                                    <p:cond delay="0"/>
                                  </p:stCondLst>
                                  <p:iterate type="lt">
                                    <p:tmPct val="50000"/>
                                  </p:iterate>
                                  <p:childTnLst>
                                    <p:set>
                                      <p:cBhvr>
                                        <p:cTn id="21" dur="1" fill="hold">
                                          <p:stCondLst>
                                            <p:cond delay="0"/>
                                          </p:stCondLst>
                                        </p:cTn>
                                        <p:tgtEl>
                                          <p:spTgt spid="1335">
                                            <p:txEl>
                                              <p:pRg st="0" end="0"/>
                                            </p:txEl>
                                          </p:spTgt>
                                        </p:tgtEl>
                                        <p:attrNameLst>
                                          <p:attrName>style.visibility</p:attrName>
                                        </p:attrNameLst>
                                      </p:cBhvr>
                                      <p:to>
                                        <p:strVal val="visible"/>
                                      </p:to>
                                    </p:set>
                                    <p:set>
                                      <p:cBhvr>
                                        <p:cTn id="22" dur="455" fill="hold">
                                          <p:stCondLst>
                                            <p:cond delay="0"/>
                                          </p:stCondLst>
                                        </p:cTn>
                                        <p:tgtEl>
                                          <p:spTgt spid="1335">
                                            <p:txEl>
                                              <p:pRg st="0" end="0"/>
                                            </p:txEl>
                                          </p:spTgt>
                                        </p:tgtEl>
                                        <p:attrNameLst>
                                          <p:attrName>style.rotation</p:attrName>
                                        </p:attrNameLst>
                                      </p:cBhvr>
                                      <p:to>
                                        <p:strVal val="-45.0"/>
                                      </p:to>
                                    </p:set>
                                    <p:anim calcmode="lin" valueType="num">
                                      <p:cBhvr>
                                        <p:cTn id="23" dur="455" fill="hold">
                                          <p:stCondLst>
                                            <p:cond delay="455"/>
                                          </p:stCondLst>
                                        </p:cTn>
                                        <p:tgtEl>
                                          <p:spTgt spid="133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335">
                                            <p:txEl>
                                              <p:pRg st="0" end="0"/>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33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33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372"/>
                                        </p:tgtEl>
                                        <p:attrNameLst>
                                          <p:attrName>style.visibility</p:attrName>
                                        </p:attrNameLst>
                                      </p:cBhvr>
                                      <p:to>
                                        <p:strVal val="visible"/>
                                      </p:to>
                                    </p:set>
                                    <p:animEffect transition="in" filter="fade">
                                      <p:cBhvr>
                                        <p:cTn id="31" dur="2000"/>
                                        <p:tgtEl>
                                          <p:spTgt spid="1372"/>
                                        </p:tgtEl>
                                      </p:cBhvr>
                                    </p:animEffect>
                                    <p:anim calcmode="lin" valueType="num">
                                      <p:cBhvr>
                                        <p:cTn id="32" dur="2000" fill="hold"/>
                                        <p:tgtEl>
                                          <p:spTgt spid="1372"/>
                                        </p:tgtEl>
                                        <p:attrNameLst>
                                          <p:attrName>ppt_w</p:attrName>
                                        </p:attrNameLst>
                                      </p:cBhvr>
                                      <p:tavLst>
                                        <p:tav tm="0" fmla="#ppt_w*sin(2.5*pi*$)">
                                          <p:val>
                                            <p:fltVal val="0"/>
                                          </p:val>
                                        </p:tav>
                                        <p:tav tm="100000">
                                          <p:val>
                                            <p:fltVal val="1"/>
                                          </p:val>
                                        </p:tav>
                                      </p:tavLst>
                                    </p:anim>
                                    <p:anim calcmode="lin" valueType="num">
                                      <p:cBhvr>
                                        <p:cTn id="33" dur="2000" fill="hold"/>
                                        <p:tgtEl>
                                          <p:spTgt spid="1372"/>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1296"/>
                                        </p:tgtEl>
                                        <p:attrNameLst>
                                          <p:attrName>style.visibility</p:attrName>
                                        </p:attrNameLst>
                                      </p:cBhvr>
                                      <p:to>
                                        <p:strVal val="visible"/>
                                      </p:to>
                                    </p:set>
                                    <p:anim to="" calcmode="lin" valueType="num">
                                      <p:cBhvr>
                                        <p:cTn id="38" dur="1" fill="hold"/>
                                        <p:tgtEl>
                                          <p:spTgt spid="1296"/>
                                        </p:tgtEl>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336"/>
                                        </p:tgtEl>
                                        <p:attrNameLst>
                                          <p:attrName>style.visibility</p:attrName>
                                        </p:attrNameLst>
                                      </p:cBhvr>
                                      <p:to>
                                        <p:strVal val="visible"/>
                                      </p:to>
                                    </p:set>
                                    <p:anim to="" calcmode="lin" valueType="num">
                                      <p:cBhvr>
                                        <p:cTn id="43" dur="1" fill="hold"/>
                                        <p:tgtEl>
                                          <p:spTgt spid="1336"/>
                                        </p:tgtEl>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1360"/>
                                        </p:tgtEl>
                                        <p:attrNameLst>
                                          <p:attrName>style.visibility</p:attrName>
                                        </p:attrNameLst>
                                      </p:cBhvr>
                                      <p:to>
                                        <p:strVal val="visible"/>
                                      </p:to>
                                    </p:set>
                                    <p:anim to="" calcmode="lin" valueType="num">
                                      <p:cBhvr>
                                        <p:cTn id="48" dur="1" fill="hold"/>
                                        <p:tgtEl>
                                          <p:spTgt spid="1360"/>
                                        </p:tgtEl>
                                      </p:cBhvr>
                                    </p:anim>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348"/>
                                        </p:tgtEl>
                                        <p:attrNameLst>
                                          <p:attrName>style.visibility</p:attrName>
                                        </p:attrNameLst>
                                      </p:cBhvr>
                                      <p:to>
                                        <p:strVal val="visible"/>
                                      </p:to>
                                    </p:set>
                                    <p:animEffect transition="in" filter="diamond(in)">
                                      <p:cBhvr>
                                        <p:cTn id="53" dur="2000"/>
                                        <p:tgtEl>
                                          <p:spTgt spid="1348"/>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1300"/>
                                        </p:tgtEl>
                                        <p:attrNameLst>
                                          <p:attrName>style.visibility</p:attrName>
                                        </p:attrNameLst>
                                      </p:cBhvr>
                                      <p:to>
                                        <p:strVal val="visible"/>
                                      </p:to>
                                    </p:set>
                                    <p:anim calcmode="lin" valueType="num">
                                      <p:cBhvr>
                                        <p:cTn id="58" dur="1000" fill="hold"/>
                                        <p:tgtEl>
                                          <p:spTgt spid="1300"/>
                                        </p:tgtEl>
                                        <p:attrNameLst>
                                          <p:attrName>ppt_w</p:attrName>
                                        </p:attrNameLst>
                                      </p:cBhvr>
                                      <p:tavLst>
                                        <p:tav tm="0">
                                          <p:val>
                                            <p:strVal val="#ppt_w*0.70"/>
                                          </p:val>
                                        </p:tav>
                                        <p:tav tm="100000">
                                          <p:val>
                                            <p:strVal val="#ppt_w"/>
                                          </p:val>
                                        </p:tav>
                                      </p:tavLst>
                                    </p:anim>
                                    <p:anim calcmode="lin" valueType="num">
                                      <p:cBhvr>
                                        <p:cTn id="59" dur="1000" fill="hold"/>
                                        <p:tgtEl>
                                          <p:spTgt spid="1300"/>
                                        </p:tgtEl>
                                        <p:attrNameLst>
                                          <p:attrName>ppt_h</p:attrName>
                                        </p:attrNameLst>
                                      </p:cBhvr>
                                      <p:tavLst>
                                        <p:tav tm="0">
                                          <p:val>
                                            <p:strVal val="#ppt_h"/>
                                          </p:val>
                                        </p:tav>
                                        <p:tav tm="100000">
                                          <p:val>
                                            <p:strVal val="#ppt_h"/>
                                          </p:val>
                                        </p:tav>
                                      </p:tavLst>
                                    </p:anim>
                                    <p:animEffect transition="in" filter="fade">
                                      <p:cBhvr>
                                        <p:cTn id="60" dur="1000"/>
                                        <p:tgtEl>
                                          <p:spTgt spid="1300"/>
                                        </p:tgtEl>
                                      </p:cBhvr>
                                    </p:animEffect>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1295"/>
                                        </p:tgtEl>
                                        <p:attrNameLst>
                                          <p:attrName>style.visibility</p:attrName>
                                        </p:attrNameLst>
                                      </p:cBhvr>
                                      <p:to>
                                        <p:strVal val="visible"/>
                                      </p:to>
                                    </p:set>
                                    <p:anim to="" calcmode="lin" valueType="num">
                                      <p:cBhvr>
                                        <p:cTn id="65" dur="1" fill="hold"/>
                                        <p:tgtEl>
                                          <p:spTgt spid="1295"/>
                                        </p:tgtEl>
                                      </p:cBhvr>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1294"/>
                                        </p:tgtEl>
                                        <p:attrNameLst>
                                          <p:attrName>style.visibility</p:attrName>
                                        </p:attrNameLst>
                                      </p:cBhvr>
                                      <p:to>
                                        <p:strVal val="visible"/>
                                      </p:to>
                                    </p:set>
                                    <p:animEffect transition="in" filter="fade">
                                      <p:cBhvr>
                                        <p:cTn id="70" dur="2000"/>
                                        <p:tgtEl>
                                          <p:spTgt spid="1294"/>
                                        </p:tgtEl>
                                      </p:cBhvr>
                                    </p:animEffect>
                                    <p:anim calcmode="lin" valueType="num">
                                      <p:cBhvr>
                                        <p:cTn id="71" dur="2000" fill="hold"/>
                                        <p:tgtEl>
                                          <p:spTgt spid="1294"/>
                                        </p:tgtEl>
                                        <p:attrNameLst>
                                          <p:attrName>ppt_w</p:attrName>
                                        </p:attrNameLst>
                                      </p:cBhvr>
                                      <p:tavLst>
                                        <p:tav tm="0" fmla="#ppt_w*sin(2.5*pi*$)">
                                          <p:val>
                                            <p:fltVal val="0"/>
                                          </p:val>
                                        </p:tav>
                                        <p:tav tm="100000">
                                          <p:val>
                                            <p:fltVal val="1"/>
                                          </p:val>
                                        </p:tav>
                                      </p:tavLst>
                                    </p:anim>
                                    <p:anim calcmode="lin" valueType="num">
                                      <p:cBhvr>
                                        <p:cTn id="72" dur="2000" fill="hold"/>
                                        <p:tgtEl>
                                          <p:spTgt spid="12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1334" grpId="0"/>
      <p:bldP spid="1334" grpId="1"/>
      <p:bldP spid="1372" grpId="0"/>
      <p:bldP spid="1372" grpId="1"/>
      <p:bldP spid="1296" grpId="0" animBg="1"/>
      <p:bldP spid="1296" grpId="1" animBg="1"/>
      <p:bldP spid="1295" grpId="0" animBg="1"/>
      <p:bldP spid="1295" grpId="1" animBg="1"/>
      <p:bldP spid="1294" grpId="0" animBg="1"/>
      <p:bldP spid="129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107315" y="987425"/>
            <a:ext cx="3291205" cy="3474085"/>
          </a:xfrm>
        </p:spPr>
        <p:txBody>
          <a:bodyPr/>
          <a:p>
            <a:pPr marL="152400" indent="0">
              <a:buNone/>
            </a:pPr>
            <a:r>
              <a:rPr lang="en-US" altLang="en-US" sz="1400" b="1"/>
              <a:t>Military</a:t>
            </a:r>
            <a:endParaRPr lang="en-US" altLang="en-US" sz="1400" b="1"/>
          </a:p>
          <a:p>
            <a:pPr marL="152400" indent="0">
              <a:buNone/>
            </a:pPr>
            <a:r>
              <a:rPr lang="en-US" altLang="en-US" sz="1400" b="1"/>
              <a:t>- Weapons: Rifles, machine guns, and artillery.</a:t>
            </a:r>
            <a:endParaRPr lang="en-US" altLang="en-US" sz="1400" b="1"/>
          </a:p>
          <a:p>
            <a:pPr marL="152400" indent="0">
              <a:buNone/>
            </a:pPr>
            <a:r>
              <a:rPr lang="en-US" altLang="en-US" sz="1400" b="1"/>
              <a:t>- Vehicles: Tanks, jeeps, and aircraft.</a:t>
            </a:r>
            <a:endParaRPr lang="en-US" altLang="en-US" sz="1400" b="1"/>
          </a:p>
          <a:p>
            <a:pPr marL="152400" indent="0">
              <a:buNone/>
            </a:pPr>
            <a:r>
              <a:rPr lang="en-US" altLang="en-US" sz="1400" b="1"/>
              <a:t>- Communication: Radios and code-breaking machines like the Enigma.</a:t>
            </a:r>
            <a:endParaRPr lang="en-US" altLang="en-US" sz="1400" b="1"/>
          </a:p>
          <a:p>
            <a:pPr marL="152400" indent="0">
              <a:buNone/>
            </a:pPr>
            <a:endParaRPr lang="en-US" altLang="en-US" sz="1400" b="1"/>
          </a:p>
          <a:p>
            <a:pPr marL="152400" indent="0">
              <a:buNone/>
            </a:pPr>
            <a:r>
              <a:rPr lang="en-US" altLang="en-US" sz="1400" b="1"/>
              <a:t>Factories</a:t>
            </a:r>
            <a:endParaRPr lang="en-US" altLang="en-US" sz="1400" b="1"/>
          </a:p>
          <a:p>
            <a:pPr marL="152400" indent="0">
              <a:buNone/>
            </a:pPr>
            <a:r>
              <a:rPr lang="en-US" altLang="en-US" sz="1400" b="1"/>
              <a:t>- Machine Tools: Lathes, milling machines, and grinders for producing weapons and vehicles.</a:t>
            </a:r>
            <a:endParaRPr lang="en-US" altLang="en-US" sz="1400" b="1"/>
          </a:p>
          <a:p>
            <a:pPr marL="152400" indent="0">
              <a:buNone/>
            </a:pPr>
            <a:r>
              <a:rPr lang="en-US" altLang="en-US" sz="1400" b="1"/>
              <a:t>- Assembly Line Equipment: Conveyors and presses for mass production.</a:t>
            </a:r>
            <a:endParaRPr lang="en-US" altLang="en-US" sz="1400" b="1"/>
          </a:p>
          <a:p>
            <a:pPr marL="152400" indent="0">
              <a:buNone/>
            </a:pPr>
            <a:endParaRPr lang="en-US" altLang="en-US" sz="1400" b="1"/>
          </a:p>
          <a:p>
            <a:pPr marL="152400" indent="0">
              <a:buNone/>
            </a:pPr>
            <a:r>
              <a:rPr lang="en-US" altLang="en-US" sz="1400" b="1"/>
              <a:t>Agriculture</a:t>
            </a:r>
            <a:endParaRPr lang="en-US" altLang="en-US" sz="1400" b="1"/>
          </a:p>
          <a:p>
            <a:pPr marL="152400" indent="0">
              <a:buNone/>
            </a:pPr>
            <a:r>
              <a:rPr lang="en-US" altLang="en-US" sz="1400" b="1"/>
              <a:t>- Tractors: For plowing and harvesting.</a:t>
            </a:r>
            <a:endParaRPr lang="en-US" altLang="en-US" sz="1400" b="1"/>
          </a:p>
          <a:p>
            <a:pPr marL="152400" indent="0">
              <a:buNone/>
            </a:pPr>
            <a:r>
              <a:rPr lang="en-US" altLang="en-US" sz="1400" b="1"/>
              <a:t>- Hand Tools: Hoes, sickles, and shovels.</a:t>
            </a:r>
            <a:endParaRPr lang="en-US" altLang="en-US" sz="1400" b="1"/>
          </a:p>
          <a:p>
            <a:pPr marL="152400" indent="0">
              <a:buNone/>
            </a:pPr>
            <a:endParaRPr lang="en-US" altLang="en-US" sz="1400" b="1"/>
          </a:p>
          <a:p>
            <a:pPr marL="152400" indent="0">
              <a:buNone/>
            </a:pPr>
            <a:endParaRPr lang="en-US" altLang="en-US" sz="1400" b="1"/>
          </a:p>
          <a:p>
            <a:pPr marL="152400" indent="0">
              <a:buNone/>
            </a:pPr>
            <a:endParaRPr lang="en-US" altLang="en-US" sz="1400" b="1"/>
          </a:p>
        </p:txBody>
      </p:sp>
      <p:sp>
        <p:nvSpPr>
          <p:cNvPr id="3" name="Title 2"/>
          <p:cNvSpPr/>
          <p:nvPr>
            <p:ph type="title"/>
          </p:nvPr>
        </p:nvSpPr>
        <p:spPr/>
        <p:txBody>
          <a:bodyPr/>
          <a:p>
            <a:r>
              <a:rPr lang="en-US"/>
              <a:t>what machines or tools did they at work</a:t>
            </a:r>
            <a:endParaRPr lang="en-US"/>
          </a:p>
        </p:txBody>
      </p:sp>
      <p:pic>
        <p:nvPicPr>
          <p:cNvPr id="4" name="Picture 3" descr="download__4_-removebg-preview"/>
          <p:cNvPicPr>
            <a:picLocks noChangeAspect="1"/>
          </p:cNvPicPr>
          <p:nvPr/>
        </p:nvPicPr>
        <p:blipFill>
          <a:blip r:embed="rId1">
            <a:lum contrast="-42000"/>
          </a:blip>
          <a:stretch>
            <a:fillRect/>
          </a:stretch>
        </p:blipFill>
        <p:spPr>
          <a:xfrm>
            <a:off x="4192270" y="1310005"/>
            <a:ext cx="3497580" cy="2619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000"/>
                                        <p:tgtEl>
                                          <p:spTgt spid="2">
                                            <p:txEl>
                                              <p:pRg st="0" end="0"/>
                                            </p:txEl>
                                          </p:spTgt>
                                        </p:tgtEl>
                                      </p:cBhvr>
                                    </p:animEffect>
                                    <p:anim calcmode="lin" valueType="num">
                                      <p:cBhvr>
                                        <p:cTn id="17"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2000"/>
                                        <p:tgtEl>
                                          <p:spTgt spid="2">
                                            <p:txEl>
                                              <p:pRg st="1" end="1"/>
                                            </p:txEl>
                                          </p:spTgt>
                                        </p:tgtEl>
                                      </p:cBhvr>
                                    </p:animEffect>
                                    <p:anim calcmode="lin" valueType="num">
                                      <p:cBhvr>
                                        <p:cTn id="25" dur="2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26"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2">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2000"/>
                                        <p:tgtEl>
                                          <p:spTgt spid="2">
                                            <p:txEl>
                                              <p:pRg st="2" end="2"/>
                                            </p:txEl>
                                          </p:spTgt>
                                        </p:tgtEl>
                                      </p:cBhvr>
                                    </p:animEffect>
                                    <p:anim calcmode="lin" valueType="num">
                                      <p:cBhvr>
                                        <p:cTn id="33" dur="2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34"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2">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2000"/>
                                        <p:tgtEl>
                                          <p:spTgt spid="2">
                                            <p:txEl>
                                              <p:pRg st="3" end="3"/>
                                            </p:txEl>
                                          </p:spTgt>
                                        </p:tgtEl>
                                      </p:cBhvr>
                                    </p:animEffect>
                                    <p:anim calcmode="lin" valueType="num">
                                      <p:cBhvr>
                                        <p:cTn id="41" dur="2000" fill="hold"/>
                                        <p:tgtEl>
                                          <p:spTgt spid="2">
                                            <p:txEl>
                                              <p:pRg st="3" end="3"/>
                                            </p:txEl>
                                          </p:spTgt>
                                        </p:tgtEl>
                                        <p:attrNameLst>
                                          <p:attrName>style.rotation</p:attrName>
                                        </p:attrNameLst>
                                      </p:cBhvr>
                                      <p:tavLst>
                                        <p:tav tm="0">
                                          <p:val>
                                            <p:fltVal val="720"/>
                                          </p:val>
                                        </p:tav>
                                        <p:tav tm="100000">
                                          <p:val>
                                            <p:fltVal val="0"/>
                                          </p:val>
                                        </p:tav>
                                      </p:tavLst>
                                    </p:anim>
                                    <p:anim calcmode="lin" valueType="num">
                                      <p:cBhvr>
                                        <p:cTn id="42"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3" dur="2000" fill="hold"/>
                                        <p:tgtEl>
                                          <p:spTgt spid="2">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2000"/>
                                        <p:tgtEl>
                                          <p:spTgt spid="2">
                                            <p:txEl>
                                              <p:pRg st="5" end="5"/>
                                            </p:txEl>
                                          </p:spTgt>
                                        </p:tgtEl>
                                      </p:cBhvr>
                                    </p:animEffect>
                                    <p:anim calcmode="lin" valueType="num">
                                      <p:cBhvr>
                                        <p:cTn id="49" dur="2000" fill="hold"/>
                                        <p:tgtEl>
                                          <p:spTgt spid="2">
                                            <p:txEl>
                                              <p:pRg st="5" end="5"/>
                                            </p:txEl>
                                          </p:spTgt>
                                        </p:tgtEl>
                                        <p:attrNameLst>
                                          <p:attrName>style.rotation</p:attrName>
                                        </p:attrNameLst>
                                      </p:cBhvr>
                                      <p:tavLst>
                                        <p:tav tm="0">
                                          <p:val>
                                            <p:fltVal val="720"/>
                                          </p:val>
                                        </p:tav>
                                        <p:tav tm="100000">
                                          <p:val>
                                            <p:fltVal val="0"/>
                                          </p:val>
                                        </p:tav>
                                      </p:tavLst>
                                    </p:anim>
                                    <p:anim calcmode="lin" valueType="num">
                                      <p:cBhvr>
                                        <p:cTn id="50" dur="2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1" dur="2000" fill="hold"/>
                                        <p:tgtEl>
                                          <p:spTgt spid="2">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2000"/>
                                        <p:tgtEl>
                                          <p:spTgt spid="2">
                                            <p:txEl>
                                              <p:pRg st="6" end="6"/>
                                            </p:txEl>
                                          </p:spTgt>
                                        </p:tgtEl>
                                      </p:cBhvr>
                                    </p:animEffect>
                                    <p:anim calcmode="lin" valueType="num">
                                      <p:cBhvr>
                                        <p:cTn id="57" dur="2000" fill="hold"/>
                                        <p:tgtEl>
                                          <p:spTgt spid="2">
                                            <p:txEl>
                                              <p:pRg st="6" end="6"/>
                                            </p:txEl>
                                          </p:spTgt>
                                        </p:tgtEl>
                                        <p:attrNameLst>
                                          <p:attrName>style.rotation</p:attrName>
                                        </p:attrNameLst>
                                      </p:cBhvr>
                                      <p:tavLst>
                                        <p:tav tm="0">
                                          <p:val>
                                            <p:fltVal val="720"/>
                                          </p:val>
                                        </p:tav>
                                        <p:tav tm="100000">
                                          <p:val>
                                            <p:fltVal val="0"/>
                                          </p:val>
                                        </p:tav>
                                      </p:tavLst>
                                    </p:anim>
                                    <p:anim calcmode="lin" valueType="num">
                                      <p:cBhvr>
                                        <p:cTn id="58" dur="2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9" dur="2000" fill="hold"/>
                                        <p:tgtEl>
                                          <p:spTgt spid="2">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nodeType="click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fade">
                                      <p:cBhvr>
                                        <p:cTn id="64" dur="2000"/>
                                        <p:tgtEl>
                                          <p:spTgt spid="2">
                                            <p:txEl>
                                              <p:pRg st="7" end="7"/>
                                            </p:txEl>
                                          </p:spTgt>
                                        </p:tgtEl>
                                      </p:cBhvr>
                                    </p:animEffect>
                                    <p:anim calcmode="lin" valueType="num">
                                      <p:cBhvr>
                                        <p:cTn id="65" dur="2000" fill="hold"/>
                                        <p:tgtEl>
                                          <p:spTgt spid="2">
                                            <p:txEl>
                                              <p:pRg st="7" end="7"/>
                                            </p:txEl>
                                          </p:spTgt>
                                        </p:tgtEl>
                                        <p:attrNameLst>
                                          <p:attrName>style.rotation</p:attrName>
                                        </p:attrNameLst>
                                      </p:cBhvr>
                                      <p:tavLst>
                                        <p:tav tm="0">
                                          <p:val>
                                            <p:fltVal val="720"/>
                                          </p:val>
                                        </p:tav>
                                        <p:tav tm="100000">
                                          <p:val>
                                            <p:fltVal val="0"/>
                                          </p:val>
                                        </p:tav>
                                      </p:tavLst>
                                    </p:anim>
                                    <p:anim calcmode="lin" valueType="num">
                                      <p:cBhvr>
                                        <p:cTn id="66" dur="2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67" dur="2000" fill="hold"/>
                                        <p:tgtEl>
                                          <p:spTgt spid="2">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nodeType="clickEffect">
                                  <p:stCondLst>
                                    <p:cond delay="0"/>
                                  </p:stCondLst>
                                  <p:childTnLst>
                                    <p:set>
                                      <p:cBhvr>
                                        <p:cTn id="71" dur="1" fill="hold">
                                          <p:stCondLst>
                                            <p:cond delay="0"/>
                                          </p:stCondLst>
                                        </p:cTn>
                                        <p:tgtEl>
                                          <p:spTgt spid="2">
                                            <p:txEl>
                                              <p:pRg st="9" end="9"/>
                                            </p:txEl>
                                          </p:spTgt>
                                        </p:tgtEl>
                                        <p:attrNameLst>
                                          <p:attrName>style.visibility</p:attrName>
                                        </p:attrNameLst>
                                      </p:cBhvr>
                                      <p:to>
                                        <p:strVal val="visible"/>
                                      </p:to>
                                    </p:set>
                                    <p:animEffect transition="in" filter="fade">
                                      <p:cBhvr>
                                        <p:cTn id="72" dur="2000"/>
                                        <p:tgtEl>
                                          <p:spTgt spid="2">
                                            <p:txEl>
                                              <p:pRg st="9" end="9"/>
                                            </p:txEl>
                                          </p:spTgt>
                                        </p:tgtEl>
                                      </p:cBhvr>
                                    </p:animEffect>
                                    <p:anim calcmode="lin" valueType="num">
                                      <p:cBhvr>
                                        <p:cTn id="73" dur="2000" fill="hold"/>
                                        <p:tgtEl>
                                          <p:spTgt spid="2">
                                            <p:txEl>
                                              <p:pRg st="9" end="9"/>
                                            </p:txEl>
                                          </p:spTgt>
                                        </p:tgtEl>
                                        <p:attrNameLst>
                                          <p:attrName>style.rotation</p:attrName>
                                        </p:attrNameLst>
                                      </p:cBhvr>
                                      <p:tavLst>
                                        <p:tav tm="0">
                                          <p:val>
                                            <p:fltVal val="720"/>
                                          </p:val>
                                        </p:tav>
                                        <p:tav tm="100000">
                                          <p:val>
                                            <p:fltVal val="0"/>
                                          </p:val>
                                        </p:tav>
                                      </p:tavLst>
                                    </p:anim>
                                    <p:anim calcmode="lin" valueType="num">
                                      <p:cBhvr>
                                        <p:cTn id="74" dur="2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75" dur="2000" fill="hold"/>
                                        <p:tgtEl>
                                          <p:spTgt spid="2">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nodeType="clickEffect">
                                  <p:stCondLst>
                                    <p:cond delay="0"/>
                                  </p:stCondLst>
                                  <p:childTnLst>
                                    <p:set>
                                      <p:cBhvr>
                                        <p:cTn id="79" dur="1" fill="hold">
                                          <p:stCondLst>
                                            <p:cond delay="0"/>
                                          </p:stCondLst>
                                        </p:cTn>
                                        <p:tgtEl>
                                          <p:spTgt spid="2">
                                            <p:txEl>
                                              <p:pRg st="10" end="10"/>
                                            </p:txEl>
                                          </p:spTgt>
                                        </p:tgtEl>
                                        <p:attrNameLst>
                                          <p:attrName>style.visibility</p:attrName>
                                        </p:attrNameLst>
                                      </p:cBhvr>
                                      <p:to>
                                        <p:strVal val="visible"/>
                                      </p:to>
                                    </p:set>
                                    <p:animEffect transition="in" filter="fade">
                                      <p:cBhvr>
                                        <p:cTn id="80" dur="2000"/>
                                        <p:tgtEl>
                                          <p:spTgt spid="2">
                                            <p:txEl>
                                              <p:pRg st="10" end="10"/>
                                            </p:txEl>
                                          </p:spTgt>
                                        </p:tgtEl>
                                      </p:cBhvr>
                                    </p:animEffect>
                                    <p:anim calcmode="lin" valueType="num">
                                      <p:cBhvr>
                                        <p:cTn id="81" dur="2000" fill="hold"/>
                                        <p:tgtEl>
                                          <p:spTgt spid="2">
                                            <p:txEl>
                                              <p:pRg st="10" end="10"/>
                                            </p:txEl>
                                          </p:spTgt>
                                        </p:tgtEl>
                                        <p:attrNameLst>
                                          <p:attrName>style.rotation</p:attrName>
                                        </p:attrNameLst>
                                      </p:cBhvr>
                                      <p:tavLst>
                                        <p:tav tm="0">
                                          <p:val>
                                            <p:fltVal val="720"/>
                                          </p:val>
                                        </p:tav>
                                        <p:tav tm="100000">
                                          <p:val>
                                            <p:fltVal val="0"/>
                                          </p:val>
                                        </p:tav>
                                      </p:tavLst>
                                    </p:anim>
                                    <p:anim calcmode="lin" valueType="num">
                                      <p:cBhvr>
                                        <p:cTn id="82" dur="2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83" dur="2000" fill="hold"/>
                                        <p:tgtEl>
                                          <p:spTgt spid="2">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84" fill="hold">
                      <p:stCondLst>
                        <p:cond delay="indefinite"/>
                      </p:stCondLst>
                      <p:childTnLst>
                        <p:par>
                          <p:cTn id="85" fill="hold">
                            <p:stCondLst>
                              <p:cond delay="0"/>
                            </p:stCondLst>
                            <p:childTnLst>
                              <p:par>
                                <p:cTn id="86" presetID="35" presetClass="entr" presetSubtype="0" fill="hold" nodeType="clickEffect">
                                  <p:stCondLst>
                                    <p:cond delay="0"/>
                                  </p:stCondLst>
                                  <p:childTnLst>
                                    <p:set>
                                      <p:cBhvr>
                                        <p:cTn id="87" dur="1" fill="hold">
                                          <p:stCondLst>
                                            <p:cond delay="0"/>
                                          </p:stCondLst>
                                        </p:cTn>
                                        <p:tgtEl>
                                          <p:spTgt spid="2">
                                            <p:txEl>
                                              <p:pRg st="11" end="11"/>
                                            </p:txEl>
                                          </p:spTgt>
                                        </p:tgtEl>
                                        <p:attrNameLst>
                                          <p:attrName>style.visibility</p:attrName>
                                        </p:attrNameLst>
                                      </p:cBhvr>
                                      <p:to>
                                        <p:strVal val="visible"/>
                                      </p:to>
                                    </p:set>
                                    <p:animEffect transition="in" filter="fade">
                                      <p:cBhvr>
                                        <p:cTn id="88" dur="2000"/>
                                        <p:tgtEl>
                                          <p:spTgt spid="2">
                                            <p:txEl>
                                              <p:pRg st="11" end="11"/>
                                            </p:txEl>
                                          </p:spTgt>
                                        </p:tgtEl>
                                      </p:cBhvr>
                                    </p:animEffect>
                                    <p:anim calcmode="lin" valueType="num">
                                      <p:cBhvr>
                                        <p:cTn id="89" dur="2000" fill="hold"/>
                                        <p:tgtEl>
                                          <p:spTgt spid="2">
                                            <p:txEl>
                                              <p:pRg st="11" end="11"/>
                                            </p:txEl>
                                          </p:spTgt>
                                        </p:tgtEl>
                                        <p:attrNameLst>
                                          <p:attrName>style.rotation</p:attrName>
                                        </p:attrNameLst>
                                      </p:cBhvr>
                                      <p:tavLst>
                                        <p:tav tm="0">
                                          <p:val>
                                            <p:fltVal val="720"/>
                                          </p:val>
                                        </p:tav>
                                        <p:tav tm="100000">
                                          <p:val>
                                            <p:fltVal val="0"/>
                                          </p:val>
                                        </p:tav>
                                      </p:tavLst>
                                    </p:anim>
                                    <p:anim calcmode="lin" valueType="num">
                                      <p:cBhvr>
                                        <p:cTn id="90" dur="2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91" dur="2000" fill="hold"/>
                                        <p:tgtEl>
                                          <p:spTgt spid="2">
                                            <p:txEl>
                                              <p:pRg st="11" end="1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152400" indent="0">
              <a:buNone/>
            </a:pPr>
            <a:r>
              <a:rPr lang="en-US" altLang="en-US" sz="1400" b="1"/>
              <a:t>Finding a job during World War II was actually much easier than before the war. The global conflict created an enormous demand for labor, especially in industries supporting the war effort. In the United States, for example, the country was still recovering from the Great Depression, with unemployment hovering around 25%. However, once the war began, factories were retooled to produce weapons, vehicles, and supplies, and unemployment dropped to around 10%.</a:t>
            </a:r>
            <a:endParaRPr lang="en-US" altLang="en-US" sz="1400" b="1"/>
          </a:p>
          <a:p>
            <a:pPr marL="152400" indent="0">
              <a:buNone/>
            </a:pPr>
            <a:endParaRPr lang="en-US" altLang="en-US" sz="1400" b="1"/>
          </a:p>
        </p:txBody>
      </p:sp>
      <p:sp>
        <p:nvSpPr>
          <p:cNvPr id="3" name="Title 2"/>
          <p:cNvSpPr/>
          <p:nvPr>
            <p:ph type="title"/>
          </p:nvPr>
        </p:nvSpPr>
        <p:spPr/>
        <p:txBody>
          <a:bodyPr/>
          <a:p>
            <a:r>
              <a:rPr lang="en-US"/>
              <a:t>How hard was it to find a job</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93"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57"/>
          <p:cNvSpPr/>
          <p:nvPr/>
        </p:nvSpPr>
        <p:spPr>
          <a:xfrm>
            <a:off x="1630875" y="999325"/>
            <a:ext cx="1552325" cy="3676300"/>
          </a:xfrm>
          <a:custGeom>
            <a:avLst/>
            <a:gdLst/>
            <a:ahLst/>
            <a:cxnLst/>
            <a:rect l="l" t="t" r="r" b="b"/>
            <a:pathLst>
              <a:path w="62093" h="147052" extrusionOk="0">
                <a:moveTo>
                  <a:pt x="31616" y="0"/>
                </a:moveTo>
                <a:lnTo>
                  <a:pt x="31481" y="19"/>
                </a:lnTo>
                <a:lnTo>
                  <a:pt x="31346" y="39"/>
                </a:lnTo>
                <a:lnTo>
                  <a:pt x="31191" y="77"/>
                </a:lnTo>
                <a:lnTo>
                  <a:pt x="31075" y="135"/>
                </a:lnTo>
                <a:lnTo>
                  <a:pt x="30940" y="212"/>
                </a:lnTo>
                <a:lnTo>
                  <a:pt x="30824" y="309"/>
                </a:lnTo>
                <a:lnTo>
                  <a:pt x="30728" y="425"/>
                </a:lnTo>
                <a:lnTo>
                  <a:pt x="30631" y="560"/>
                </a:lnTo>
                <a:lnTo>
                  <a:pt x="30554" y="695"/>
                </a:lnTo>
                <a:lnTo>
                  <a:pt x="30476" y="850"/>
                </a:lnTo>
                <a:lnTo>
                  <a:pt x="30438" y="966"/>
                </a:lnTo>
                <a:lnTo>
                  <a:pt x="30380" y="1062"/>
                </a:lnTo>
                <a:lnTo>
                  <a:pt x="30322" y="1139"/>
                </a:lnTo>
                <a:lnTo>
                  <a:pt x="30264" y="1197"/>
                </a:lnTo>
                <a:lnTo>
                  <a:pt x="30110" y="1294"/>
                </a:lnTo>
                <a:lnTo>
                  <a:pt x="29916" y="1371"/>
                </a:lnTo>
                <a:lnTo>
                  <a:pt x="29530" y="1526"/>
                </a:lnTo>
                <a:lnTo>
                  <a:pt x="29144" y="1680"/>
                </a:lnTo>
                <a:lnTo>
                  <a:pt x="28758" y="1854"/>
                </a:lnTo>
                <a:lnTo>
                  <a:pt x="28391" y="2047"/>
                </a:lnTo>
                <a:lnTo>
                  <a:pt x="28024" y="2240"/>
                </a:lnTo>
                <a:lnTo>
                  <a:pt x="27676" y="2453"/>
                </a:lnTo>
                <a:lnTo>
                  <a:pt x="27348" y="2685"/>
                </a:lnTo>
                <a:lnTo>
                  <a:pt x="27000" y="2916"/>
                </a:lnTo>
                <a:lnTo>
                  <a:pt x="26691" y="3167"/>
                </a:lnTo>
                <a:lnTo>
                  <a:pt x="26382" y="3438"/>
                </a:lnTo>
                <a:lnTo>
                  <a:pt x="26073" y="3727"/>
                </a:lnTo>
                <a:lnTo>
                  <a:pt x="25783" y="4017"/>
                </a:lnTo>
                <a:lnTo>
                  <a:pt x="25513" y="4307"/>
                </a:lnTo>
                <a:lnTo>
                  <a:pt x="25243" y="4635"/>
                </a:lnTo>
                <a:lnTo>
                  <a:pt x="24972" y="4964"/>
                </a:lnTo>
                <a:lnTo>
                  <a:pt x="24721" y="5311"/>
                </a:lnTo>
                <a:lnTo>
                  <a:pt x="24489" y="5678"/>
                </a:lnTo>
                <a:lnTo>
                  <a:pt x="24258" y="6045"/>
                </a:lnTo>
                <a:lnTo>
                  <a:pt x="24026" y="6412"/>
                </a:lnTo>
                <a:lnTo>
                  <a:pt x="23833" y="6798"/>
                </a:lnTo>
                <a:lnTo>
                  <a:pt x="23640" y="7185"/>
                </a:lnTo>
                <a:lnTo>
                  <a:pt x="23466" y="7571"/>
                </a:lnTo>
                <a:lnTo>
                  <a:pt x="23311" y="7976"/>
                </a:lnTo>
                <a:lnTo>
                  <a:pt x="23157" y="8382"/>
                </a:lnTo>
                <a:lnTo>
                  <a:pt x="23041" y="8788"/>
                </a:lnTo>
                <a:lnTo>
                  <a:pt x="22925" y="9193"/>
                </a:lnTo>
                <a:lnTo>
                  <a:pt x="22828" y="9618"/>
                </a:lnTo>
                <a:lnTo>
                  <a:pt x="22751" y="10043"/>
                </a:lnTo>
                <a:lnTo>
                  <a:pt x="22693" y="10468"/>
                </a:lnTo>
                <a:lnTo>
                  <a:pt x="22655" y="10912"/>
                </a:lnTo>
                <a:lnTo>
                  <a:pt x="22616" y="11356"/>
                </a:lnTo>
                <a:lnTo>
                  <a:pt x="22616" y="11800"/>
                </a:lnTo>
                <a:lnTo>
                  <a:pt x="22616" y="12496"/>
                </a:lnTo>
                <a:lnTo>
                  <a:pt x="22674" y="13210"/>
                </a:lnTo>
                <a:lnTo>
                  <a:pt x="22751" y="13906"/>
                </a:lnTo>
                <a:lnTo>
                  <a:pt x="22848" y="14601"/>
                </a:lnTo>
                <a:lnTo>
                  <a:pt x="22983" y="15277"/>
                </a:lnTo>
                <a:lnTo>
                  <a:pt x="23157" y="15953"/>
                </a:lnTo>
                <a:lnTo>
                  <a:pt x="23331" y="16648"/>
                </a:lnTo>
                <a:lnTo>
                  <a:pt x="23543" y="17305"/>
                </a:lnTo>
                <a:lnTo>
                  <a:pt x="23659" y="17614"/>
                </a:lnTo>
                <a:lnTo>
                  <a:pt x="23775" y="17846"/>
                </a:lnTo>
                <a:lnTo>
                  <a:pt x="23891" y="18019"/>
                </a:lnTo>
                <a:lnTo>
                  <a:pt x="23949" y="18097"/>
                </a:lnTo>
                <a:lnTo>
                  <a:pt x="24026" y="18135"/>
                </a:lnTo>
                <a:lnTo>
                  <a:pt x="24103" y="18174"/>
                </a:lnTo>
                <a:lnTo>
                  <a:pt x="24200" y="18213"/>
                </a:lnTo>
                <a:lnTo>
                  <a:pt x="24296" y="18213"/>
                </a:lnTo>
                <a:lnTo>
                  <a:pt x="24393" y="18232"/>
                </a:lnTo>
                <a:lnTo>
                  <a:pt x="24644" y="18193"/>
                </a:lnTo>
                <a:lnTo>
                  <a:pt x="24953" y="18135"/>
                </a:lnTo>
                <a:lnTo>
                  <a:pt x="25088" y="18135"/>
                </a:lnTo>
                <a:lnTo>
                  <a:pt x="25185" y="18406"/>
                </a:lnTo>
                <a:lnTo>
                  <a:pt x="25243" y="18560"/>
                </a:lnTo>
                <a:lnTo>
                  <a:pt x="25320" y="18676"/>
                </a:lnTo>
                <a:lnTo>
                  <a:pt x="25725" y="19333"/>
                </a:lnTo>
                <a:lnTo>
                  <a:pt x="25919" y="19661"/>
                </a:lnTo>
                <a:lnTo>
                  <a:pt x="26112" y="20009"/>
                </a:lnTo>
                <a:lnTo>
                  <a:pt x="26170" y="20144"/>
                </a:lnTo>
                <a:lnTo>
                  <a:pt x="26189" y="20298"/>
                </a:lnTo>
                <a:lnTo>
                  <a:pt x="26189" y="20453"/>
                </a:lnTo>
                <a:lnTo>
                  <a:pt x="26189" y="20607"/>
                </a:lnTo>
                <a:lnTo>
                  <a:pt x="26150" y="20936"/>
                </a:lnTo>
                <a:lnTo>
                  <a:pt x="26092" y="21283"/>
                </a:lnTo>
                <a:lnTo>
                  <a:pt x="26054" y="21631"/>
                </a:lnTo>
                <a:lnTo>
                  <a:pt x="26054" y="21959"/>
                </a:lnTo>
                <a:lnTo>
                  <a:pt x="26034" y="22133"/>
                </a:lnTo>
                <a:lnTo>
                  <a:pt x="26015" y="22191"/>
                </a:lnTo>
                <a:lnTo>
                  <a:pt x="25996" y="22230"/>
                </a:lnTo>
                <a:lnTo>
                  <a:pt x="25957" y="22268"/>
                </a:lnTo>
                <a:lnTo>
                  <a:pt x="25899" y="22307"/>
                </a:lnTo>
                <a:lnTo>
                  <a:pt x="25783" y="22346"/>
                </a:lnTo>
                <a:lnTo>
                  <a:pt x="25262" y="22481"/>
                </a:lnTo>
                <a:lnTo>
                  <a:pt x="24760" y="22597"/>
                </a:lnTo>
                <a:lnTo>
                  <a:pt x="24489" y="22635"/>
                </a:lnTo>
                <a:lnTo>
                  <a:pt x="24238" y="22655"/>
                </a:lnTo>
                <a:lnTo>
                  <a:pt x="23968" y="22635"/>
                </a:lnTo>
                <a:lnTo>
                  <a:pt x="23678" y="22597"/>
                </a:lnTo>
                <a:lnTo>
                  <a:pt x="23350" y="22558"/>
                </a:lnTo>
                <a:lnTo>
                  <a:pt x="23060" y="22558"/>
                </a:lnTo>
                <a:lnTo>
                  <a:pt x="22809" y="22597"/>
                </a:lnTo>
                <a:lnTo>
                  <a:pt x="22693" y="22635"/>
                </a:lnTo>
                <a:lnTo>
                  <a:pt x="22577" y="22674"/>
                </a:lnTo>
                <a:lnTo>
                  <a:pt x="22481" y="22732"/>
                </a:lnTo>
                <a:lnTo>
                  <a:pt x="22384" y="22790"/>
                </a:lnTo>
                <a:lnTo>
                  <a:pt x="22230" y="22944"/>
                </a:lnTo>
                <a:lnTo>
                  <a:pt x="22075" y="23137"/>
                </a:lnTo>
                <a:lnTo>
                  <a:pt x="21959" y="23369"/>
                </a:lnTo>
                <a:lnTo>
                  <a:pt x="21631" y="23311"/>
                </a:lnTo>
                <a:lnTo>
                  <a:pt x="21283" y="23292"/>
                </a:lnTo>
                <a:lnTo>
                  <a:pt x="20936" y="23273"/>
                </a:lnTo>
                <a:lnTo>
                  <a:pt x="20588" y="23292"/>
                </a:lnTo>
                <a:lnTo>
                  <a:pt x="20240" y="23331"/>
                </a:lnTo>
                <a:lnTo>
                  <a:pt x="19893" y="23369"/>
                </a:lnTo>
                <a:lnTo>
                  <a:pt x="19545" y="23446"/>
                </a:lnTo>
                <a:lnTo>
                  <a:pt x="19197" y="23524"/>
                </a:lnTo>
                <a:lnTo>
                  <a:pt x="18869" y="23640"/>
                </a:lnTo>
                <a:lnTo>
                  <a:pt x="18521" y="23755"/>
                </a:lnTo>
                <a:lnTo>
                  <a:pt x="18193" y="23891"/>
                </a:lnTo>
                <a:lnTo>
                  <a:pt x="17884" y="24045"/>
                </a:lnTo>
                <a:lnTo>
                  <a:pt x="17575" y="24219"/>
                </a:lnTo>
                <a:lnTo>
                  <a:pt x="17266" y="24412"/>
                </a:lnTo>
                <a:lnTo>
                  <a:pt x="16996" y="24605"/>
                </a:lnTo>
                <a:lnTo>
                  <a:pt x="16725" y="24818"/>
                </a:lnTo>
                <a:lnTo>
                  <a:pt x="16609" y="24914"/>
                </a:lnTo>
                <a:lnTo>
                  <a:pt x="16532" y="25011"/>
                </a:lnTo>
                <a:lnTo>
                  <a:pt x="16455" y="25127"/>
                </a:lnTo>
                <a:lnTo>
                  <a:pt x="16436" y="25185"/>
                </a:lnTo>
                <a:lnTo>
                  <a:pt x="16416" y="25223"/>
                </a:lnTo>
                <a:lnTo>
                  <a:pt x="16397" y="25416"/>
                </a:lnTo>
                <a:lnTo>
                  <a:pt x="16358" y="25571"/>
                </a:lnTo>
                <a:lnTo>
                  <a:pt x="16281" y="25725"/>
                </a:lnTo>
                <a:lnTo>
                  <a:pt x="16185" y="25841"/>
                </a:lnTo>
                <a:lnTo>
                  <a:pt x="16069" y="25957"/>
                </a:lnTo>
                <a:lnTo>
                  <a:pt x="15934" y="26054"/>
                </a:lnTo>
                <a:lnTo>
                  <a:pt x="15663" y="26247"/>
                </a:lnTo>
                <a:lnTo>
                  <a:pt x="15219" y="26595"/>
                </a:lnTo>
                <a:lnTo>
                  <a:pt x="14775" y="26942"/>
                </a:lnTo>
                <a:lnTo>
                  <a:pt x="14408" y="27251"/>
                </a:lnTo>
                <a:lnTo>
                  <a:pt x="14041" y="27560"/>
                </a:lnTo>
                <a:lnTo>
                  <a:pt x="13693" y="27888"/>
                </a:lnTo>
                <a:lnTo>
                  <a:pt x="13365" y="28236"/>
                </a:lnTo>
                <a:lnTo>
                  <a:pt x="13075" y="28603"/>
                </a:lnTo>
                <a:lnTo>
                  <a:pt x="12940" y="28796"/>
                </a:lnTo>
                <a:lnTo>
                  <a:pt x="12824" y="29009"/>
                </a:lnTo>
                <a:lnTo>
                  <a:pt x="12708" y="29221"/>
                </a:lnTo>
                <a:lnTo>
                  <a:pt x="12612" y="29453"/>
                </a:lnTo>
                <a:lnTo>
                  <a:pt x="12534" y="29685"/>
                </a:lnTo>
                <a:lnTo>
                  <a:pt x="12457" y="29916"/>
                </a:lnTo>
                <a:lnTo>
                  <a:pt x="12438" y="30013"/>
                </a:lnTo>
                <a:lnTo>
                  <a:pt x="12361" y="30071"/>
                </a:lnTo>
                <a:lnTo>
                  <a:pt x="12206" y="30206"/>
                </a:lnTo>
                <a:lnTo>
                  <a:pt x="11723" y="30592"/>
                </a:lnTo>
                <a:lnTo>
                  <a:pt x="11491" y="30786"/>
                </a:lnTo>
                <a:lnTo>
                  <a:pt x="11279" y="30998"/>
                </a:lnTo>
                <a:lnTo>
                  <a:pt x="11067" y="31210"/>
                </a:lnTo>
                <a:lnTo>
                  <a:pt x="10873" y="31442"/>
                </a:lnTo>
                <a:lnTo>
                  <a:pt x="10700" y="31674"/>
                </a:lnTo>
                <a:lnTo>
                  <a:pt x="10526" y="31906"/>
                </a:lnTo>
                <a:lnTo>
                  <a:pt x="10371" y="32157"/>
                </a:lnTo>
                <a:lnTo>
                  <a:pt x="10236" y="32408"/>
                </a:lnTo>
                <a:lnTo>
                  <a:pt x="10120" y="32678"/>
                </a:lnTo>
                <a:lnTo>
                  <a:pt x="10004" y="32968"/>
                </a:lnTo>
                <a:lnTo>
                  <a:pt x="9927" y="33258"/>
                </a:lnTo>
                <a:lnTo>
                  <a:pt x="9850" y="33547"/>
                </a:lnTo>
                <a:lnTo>
                  <a:pt x="9792" y="33856"/>
                </a:lnTo>
                <a:lnTo>
                  <a:pt x="9753" y="34185"/>
                </a:lnTo>
                <a:lnTo>
                  <a:pt x="9734" y="34494"/>
                </a:lnTo>
                <a:lnTo>
                  <a:pt x="9695" y="34783"/>
                </a:lnTo>
                <a:lnTo>
                  <a:pt x="9618" y="35073"/>
                </a:lnTo>
                <a:lnTo>
                  <a:pt x="9579" y="35208"/>
                </a:lnTo>
                <a:lnTo>
                  <a:pt x="9521" y="35343"/>
                </a:lnTo>
                <a:lnTo>
                  <a:pt x="9232" y="35904"/>
                </a:lnTo>
                <a:lnTo>
                  <a:pt x="8923" y="36444"/>
                </a:lnTo>
                <a:lnTo>
                  <a:pt x="8614" y="36985"/>
                </a:lnTo>
                <a:lnTo>
                  <a:pt x="8324" y="37545"/>
                </a:lnTo>
                <a:lnTo>
                  <a:pt x="8073" y="38105"/>
                </a:lnTo>
                <a:lnTo>
                  <a:pt x="7822" y="38665"/>
                </a:lnTo>
                <a:lnTo>
                  <a:pt x="7725" y="38955"/>
                </a:lnTo>
                <a:lnTo>
                  <a:pt x="7629" y="39245"/>
                </a:lnTo>
                <a:lnTo>
                  <a:pt x="7532" y="39534"/>
                </a:lnTo>
                <a:lnTo>
                  <a:pt x="7474" y="39824"/>
                </a:lnTo>
                <a:lnTo>
                  <a:pt x="7378" y="40288"/>
                </a:lnTo>
                <a:lnTo>
                  <a:pt x="7300" y="40771"/>
                </a:lnTo>
                <a:lnTo>
                  <a:pt x="7185" y="41736"/>
                </a:lnTo>
                <a:lnTo>
                  <a:pt x="7049" y="42702"/>
                </a:lnTo>
                <a:lnTo>
                  <a:pt x="6991" y="43165"/>
                </a:lnTo>
                <a:lnTo>
                  <a:pt x="6914" y="43648"/>
                </a:lnTo>
                <a:lnTo>
                  <a:pt x="6818" y="44170"/>
                </a:lnTo>
                <a:lnTo>
                  <a:pt x="6779" y="44421"/>
                </a:lnTo>
                <a:lnTo>
                  <a:pt x="6721" y="44672"/>
                </a:lnTo>
                <a:lnTo>
                  <a:pt x="6644" y="44923"/>
                </a:lnTo>
                <a:lnTo>
                  <a:pt x="6547" y="45174"/>
                </a:lnTo>
                <a:lnTo>
                  <a:pt x="6431" y="45406"/>
                </a:lnTo>
                <a:lnTo>
                  <a:pt x="6277" y="45637"/>
                </a:lnTo>
                <a:lnTo>
                  <a:pt x="5794" y="46313"/>
                </a:lnTo>
                <a:lnTo>
                  <a:pt x="5292" y="47009"/>
                </a:lnTo>
                <a:lnTo>
                  <a:pt x="5215" y="47125"/>
                </a:lnTo>
                <a:lnTo>
                  <a:pt x="5157" y="47221"/>
                </a:lnTo>
                <a:lnTo>
                  <a:pt x="5118" y="47337"/>
                </a:lnTo>
                <a:lnTo>
                  <a:pt x="5099" y="47453"/>
                </a:lnTo>
                <a:lnTo>
                  <a:pt x="5099" y="47550"/>
                </a:lnTo>
                <a:lnTo>
                  <a:pt x="5118" y="47665"/>
                </a:lnTo>
                <a:lnTo>
                  <a:pt x="5176" y="47762"/>
                </a:lnTo>
                <a:lnTo>
                  <a:pt x="5253" y="47878"/>
                </a:lnTo>
                <a:lnTo>
                  <a:pt x="5408" y="48013"/>
                </a:lnTo>
                <a:lnTo>
                  <a:pt x="5582" y="48148"/>
                </a:lnTo>
                <a:lnTo>
                  <a:pt x="5968" y="48399"/>
                </a:lnTo>
                <a:lnTo>
                  <a:pt x="5949" y="48419"/>
                </a:lnTo>
                <a:lnTo>
                  <a:pt x="5929" y="48534"/>
                </a:lnTo>
                <a:lnTo>
                  <a:pt x="5775" y="48843"/>
                </a:lnTo>
                <a:lnTo>
                  <a:pt x="5659" y="49153"/>
                </a:lnTo>
                <a:lnTo>
                  <a:pt x="5543" y="49462"/>
                </a:lnTo>
                <a:lnTo>
                  <a:pt x="5446" y="49771"/>
                </a:lnTo>
                <a:lnTo>
                  <a:pt x="5369" y="50099"/>
                </a:lnTo>
                <a:lnTo>
                  <a:pt x="5292" y="50408"/>
                </a:lnTo>
                <a:lnTo>
                  <a:pt x="5234" y="50717"/>
                </a:lnTo>
                <a:lnTo>
                  <a:pt x="5195" y="51045"/>
                </a:lnTo>
                <a:lnTo>
                  <a:pt x="5157" y="51374"/>
                </a:lnTo>
                <a:lnTo>
                  <a:pt x="5137" y="51683"/>
                </a:lnTo>
                <a:lnTo>
                  <a:pt x="5118" y="52011"/>
                </a:lnTo>
                <a:lnTo>
                  <a:pt x="5137" y="52339"/>
                </a:lnTo>
                <a:lnTo>
                  <a:pt x="5157" y="52668"/>
                </a:lnTo>
                <a:lnTo>
                  <a:pt x="5176" y="52996"/>
                </a:lnTo>
                <a:lnTo>
                  <a:pt x="5215" y="53324"/>
                </a:lnTo>
                <a:lnTo>
                  <a:pt x="5273" y="53672"/>
                </a:lnTo>
                <a:lnTo>
                  <a:pt x="5330" y="53942"/>
                </a:lnTo>
                <a:lnTo>
                  <a:pt x="5388" y="54193"/>
                </a:lnTo>
                <a:lnTo>
                  <a:pt x="5466" y="54425"/>
                </a:lnTo>
                <a:lnTo>
                  <a:pt x="5562" y="54657"/>
                </a:lnTo>
                <a:lnTo>
                  <a:pt x="5659" y="54869"/>
                </a:lnTo>
                <a:lnTo>
                  <a:pt x="5775" y="55062"/>
                </a:lnTo>
                <a:lnTo>
                  <a:pt x="5891" y="55236"/>
                </a:lnTo>
                <a:lnTo>
                  <a:pt x="6045" y="55391"/>
                </a:lnTo>
                <a:lnTo>
                  <a:pt x="6200" y="55545"/>
                </a:lnTo>
                <a:lnTo>
                  <a:pt x="6354" y="55661"/>
                </a:lnTo>
                <a:lnTo>
                  <a:pt x="6547" y="55777"/>
                </a:lnTo>
                <a:lnTo>
                  <a:pt x="6740" y="55893"/>
                </a:lnTo>
                <a:lnTo>
                  <a:pt x="6972" y="55970"/>
                </a:lnTo>
                <a:lnTo>
                  <a:pt x="7204" y="56047"/>
                </a:lnTo>
                <a:lnTo>
                  <a:pt x="7455" y="56105"/>
                </a:lnTo>
                <a:lnTo>
                  <a:pt x="7725" y="56163"/>
                </a:lnTo>
                <a:lnTo>
                  <a:pt x="8034" y="56183"/>
                </a:lnTo>
                <a:lnTo>
                  <a:pt x="8363" y="56202"/>
                </a:lnTo>
                <a:lnTo>
                  <a:pt x="9000" y="56202"/>
                </a:lnTo>
                <a:lnTo>
                  <a:pt x="9637" y="56183"/>
                </a:lnTo>
                <a:lnTo>
                  <a:pt x="10275" y="56183"/>
                </a:lnTo>
                <a:lnTo>
                  <a:pt x="10333" y="56434"/>
                </a:lnTo>
                <a:lnTo>
                  <a:pt x="10371" y="56569"/>
                </a:lnTo>
                <a:lnTo>
                  <a:pt x="10391" y="56704"/>
                </a:lnTo>
                <a:lnTo>
                  <a:pt x="10391" y="56936"/>
                </a:lnTo>
                <a:lnTo>
                  <a:pt x="10391" y="57168"/>
                </a:lnTo>
                <a:lnTo>
                  <a:pt x="10391" y="57399"/>
                </a:lnTo>
                <a:lnTo>
                  <a:pt x="10410" y="57631"/>
                </a:lnTo>
                <a:lnTo>
                  <a:pt x="10410" y="57786"/>
                </a:lnTo>
                <a:lnTo>
                  <a:pt x="10410" y="57921"/>
                </a:lnTo>
                <a:lnTo>
                  <a:pt x="10371" y="58037"/>
                </a:lnTo>
                <a:lnTo>
                  <a:pt x="10313" y="58153"/>
                </a:lnTo>
                <a:lnTo>
                  <a:pt x="10236" y="58230"/>
                </a:lnTo>
                <a:lnTo>
                  <a:pt x="10120" y="58307"/>
                </a:lnTo>
                <a:lnTo>
                  <a:pt x="10004" y="58365"/>
                </a:lnTo>
                <a:lnTo>
                  <a:pt x="9830" y="58404"/>
                </a:lnTo>
                <a:lnTo>
                  <a:pt x="9560" y="58500"/>
                </a:lnTo>
                <a:lnTo>
                  <a:pt x="9290" y="58597"/>
                </a:lnTo>
                <a:lnTo>
                  <a:pt x="9039" y="58732"/>
                </a:lnTo>
                <a:lnTo>
                  <a:pt x="8788" y="58886"/>
                </a:lnTo>
                <a:lnTo>
                  <a:pt x="8594" y="59060"/>
                </a:lnTo>
                <a:lnTo>
                  <a:pt x="8440" y="59234"/>
                </a:lnTo>
                <a:lnTo>
                  <a:pt x="8382" y="59331"/>
                </a:lnTo>
                <a:lnTo>
                  <a:pt x="8324" y="59427"/>
                </a:lnTo>
                <a:lnTo>
                  <a:pt x="8285" y="59524"/>
                </a:lnTo>
                <a:lnTo>
                  <a:pt x="8266" y="59620"/>
                </a:lnTo>
                <a:lnTo>
                  <a:pt x="8266" y="59717"/>
                </a:lnTo>
                <a:lnTo>
                  <a:pt x="8266" y="59833"/>
                </a:lnTo>
                <a:lnTo>
                  <a:pt x="8285" y="59929"/>
                </a:lnTo>
                <a:lnTo>
                  <a:pt x="8305" y="60045"/>
                </a:lnTo>
                <a:lnTo>
                  <a:pt x="8343" y="60142"/>
                </a:lnTo>
                <a:lnTo>
                  <a:pt x="8401" y="60258"/>
                </a:lnTo>
                <a:lnTo>
                  <a:pt x="8536" y="60470"/>
                </a:lnTo>
                <a:lnTo>
                  <a:pt x="8846" y="60798"/>
                </a:lnTo>
                <a:lnTo>
                  <a:pt x="9174" y="61127"/>
                </a:lnTo>
                <a:lnTo>
                  <a:pt x="9869" y="61803"/>
                </a:lnTo>
                <a:lnTo>
                  <a:pt x="9792" y="61880"/>
                </a:lnTo>
                <a:lnTo>
                  <a:pt x="9715" y="61977"/>
                </a:lnTo>
                <a:lnTo>
                  <a:pt x="9599" y="62170"/>
                </a:lnTo>
                <a:lnTo>
                  <a:pt x="9521" y="62382"/>
                </a:lnTo>
                <a:lnTo>
                  <a:pt x="9464" y="62614"/>
                </a:lnTo>
                <a:lnTo>
                  <a:pt x="9444" y="62846"/>
                </a:lnTo>
                <a:lnTo>
                  <a:pt x="9425" y="63077"/>
                </a:lnTo>
                <a:lnTo>
                  <a:pt x="9444" y="63560"/>
                </a:lnTo>
                <a:lnTo>
                  <a:pt x="9425" y="63753"/>
                </a:lnTo>
                <a:lnTo>
                  <a:pt x="9386" y="63947"/>
                </a:lnTo>
                <a:lnTo>
                  <a:pt x="9348" y="64178"/>
                </a:lnTo>
                <a:lnTo>
                  <a:pt x="9270" y="64391"/>
                </a:lnTo>
                <a:lnTo>
                  <a:pt x="9193" y="64584"/>
                </a:lnTo>
                <a:lnTo>
                  <a:pt x="9077" y="64777"/>
                </a:lnTo>
                <a:lnTo>
                  <a:pt x="8961" y="64951"/>
                </a:lnTo>
                <a:lnTo>
                  <a:pt x="8807" y="65105"/>
                </a:lnTo>
                <a:lnTo>
                  <a:pt x="8652" y="65260"/>
                </a:lnTo>
                <a:lnTo>
                  <a:pt x="8479" y="65414"/>
                </a:lnTo>
                <a:lnTo>
                  <a:pt x="8421" y="65453"/>
                </a:lnTo>
                <a:lnTo>
                  <a:pt x="8382" y="65530"/>
                </a:lnTo>
                <a:lnTo>
                  <a:pt x="8324" y="65665"/>
                </a:lnTo>
                <a:lnTo>
                  <a:pt x="8285" y="65839"/>
                </a:lnTo>
                <a:lnTo>
                  <a:pt x="8285" y="65994"/>
                </a:lnTo>
                <a:lnTo>
                  <a:pt x="8305" y="66032"/>
                </a:lnTo>
                <a:lnTo>
                  <a:pt x="8343" y="66071"/>
                </a:lnTo>
                <a:lnTo>
                  <a:pt x="8479" y="66148"/>
                </a:lnTo>
                <a:lnTo>
                  <a:pt x="8633" y="66206"/>
                </a:lnTo>
                <a:lnTo>
                  <a:pt x="8768" y="66206"/>
                </a:lnTo>
                <a:lnTo>
                  <a:pt x="8942" y="66187"/>
                </a:lnTo>
                <a:lnTo>
                  <a:pt x="9116" y="66129"/>
                </a:lnTo>
                <a:lnTo>
                  <a:pt x="9290" y="66052"/>
                </a:lnTo>
                <a:lnTo>
                  <a:pt x="9444" y="65974"/>
                </a:lnTo>
                <a:lnTo>
                  <a:pt x="9618" y="65859"/>
                </a:lnTo>
                <a:lnTo>
                  <a:pt x="9792" y="65743"/>
                </a:lnTo>
                <a:lnTo>
                  <a:pt x="10140" y="65511"/>
                </a:lnTo>
                <a:lnTo>
                  <a:pt x="10159" y="65569"/>
                </a:lnTo>
                <a:lnTo>
                  <a:pt x="10178" y="65627"/>
                </a:lnTo>
                <a:lnTo>
                  <a:pt x="10159" y="65665"/>
                </a:lnTo>
                <a:lnTo>
                  <a:pt x="10140" y="65685"/>
                </a:lnTo>
                <a:lnTo>
                  <a:pt x="9985" y="65994"/>
                </a:lnTo>
                <a:lnTo>
                  <a:pt x="9850" y="66303"/>
                </a:lnTo>
                <a:lnTo>
                  <a:pt x="9753" y="66631"/>
                </a:lnTo>
                <a:lnTo>
                  <a:pt x="9676" y="66940"/>
                </a:lnTo>
                <a:lnTo>
                  <a:pt x="9618" y="67268"/>
                </a:lnTo>
                <a:lnTo>
                  <a:pt x="9599" y="67597"/>
                </a:lnTo>
                <a:lnTo>
                  <a:pt x="9599" y="67944"/>
                </a:lnTo>
                <a:lnTo>
                  <a:pt x="9637" y="68273"/>
                </a:lnTo>
                <a:lnTo>
                  <a:pt x="9676" y="68505"/>
                </a:lnTo>
                <a:lnTo>
                  <a:pt x="9753" y="68717"/>
                </a:lnTo>
                <a:lnTo>
                  <a:pt x="9850" y="68929"/>
                </a:lnTo>
                <a:lnTo>
                  <a:pt x="9985" y="69103"/>
                </a:lnTo>
                <a:lnTo>
                  <a:pt x="10255" y="69393"/>
                </a:lnTo>
                <a:lnTo>
                  <a:pt x="10468" y="69702"/>
                </a:lnTo>
                <a:lnTo>
                  <a:pt x="10661" y="70011"/>
                </a:lnTo>
                <a:lnTo>
                  <a:pt x="10719" y="70185"/>
                </a:lnTo>
                <a:lnTo>
                  <a:pt x="10796" y="70339"/>
                </a:lnTo>
                <a:lnTo>
                  <a:pt x="10835" y="70513"/>
                </a:lnTo>
                <a:lnTo>
                  <a:pt x="10873" y="70687"/>
                </a:lnTo>
                <a:lnTo>
                  <a:pt x="10893" y="70861"/>
                </a:lnTo>
                <a:lnTo>
                  <a:pt x="10893" y="71035"/>
                </a:lnTo>
                <a:lnTo>
                  <a:pt x="10893" y="71228"/>
                </a:lnTo>
                <a:lnTo>
                  <a:pt x="10854" y="71402"/>
                </a:lnTo>
                <a:lnTo>
                  <a:pt x="10815" y="71595"/>
                </a:lnTo>
                <a:lnTo>
                  <a:pt x="10758" y="71788"/>
                </a:lnTo>
                <a:lnTo>
                  <a:pt x="10410" y="72638"/>
                </a:lnTo>
                <a:lnTo>
                  <a:pt x="10043" y="73487"/>
                </a:lnTo>
                <a:lnTo>
                  <a:pt x="9637" y="74318"/>
                </a:lnTo>
                <a:lnTo>
                  <a:pt x="9212" y="75148"/>
                </a:lnTo>
                <a:lnTo>
                  <a:pt x="9019" y="75496"/>
                </a:lnTo>
                <a:lnTo>
                  <a:pt x="8826" y="75824"/>
                </a:lnTo>
                <a:lnTo>
                  <a:pt x="8401" y="76500"/>
                </a:lnTo>
                <a:lnTo>
                  <a:pt x="7957" y="77157"/>
                </a:lnTo>
                <a:lnTo>
                  <a:pt x="7532" y="77814"/>
                </a:lnTo>
                <a:lnTo>
                  <a:pt x="7494" y="77929"/>
                </a:lnTo>
                <a:lnTo>
                  <a:pt x="7474" y="78065"/>
                </a:lnTo>
                <a:lnTo>
                  <a:pt x="7494" y="78354"/>
                </a:lnTo>
                <a:lnTo>
                  <a:pt x="7532" y="78374"/>
                </a:lnTo>
                <a:lnTo>
                  <a:pt x="7590" y="78412"/>
                </a:lnTo>
                <a:lnTo>
                  <a:pt x="7667" y="78432"/>
                </a:lnTo>
                <a:lnTo>
                  <a:pt x="7745" y="78432"/>
                </a:lnTo>
                <a:lnTo>
                  <a:pt x="8112" y="78335"/>
                </a:lnTo>
                <a:lnTo>
                  <a:pt x="8479" y="78200"/>
                </a:lnTo>
                <a:lnTo>
                  <a:pt x="8826" y="78065"/>
                </a:lnTo>
                <a:lnTo>
                  <a:pt x="9174" y="77891"/>
                </a:lnTo>
                <a:lnTo>
                  <a:pt x="9328" y="77794"/>
                </a:lnTo>
                <a:lnTo>
                  <a:pt x="9483" y="77698"/>
                </a:lnTo>
                <a:lnTo>
                  <a:pt x="9618" y="77582"/>
                </a:lnTo>
                <a:lnTo>
                  <a:pt x="9753" y="77447"/>
                </a:lnTo>
                <a:lnTo>
                  <a:pt x="9888" y="77311"/>
                </a:lnTo>
                <a:lnTo>
                  <a:pt x="10004" y="77157"/>
                </a:lnTo>
                <a:lnTo>
                  <a:pt x="10101" y="76983"/>
                </a:lnTo>
                <a:lnTo>
                  <a:pt x="10197" y="76790"/>
                </a:lnTo>
                <a:lnTo>
                  <a:pt x="12032" y="72927"/>
                </a:lnTo>
                <a:lnTo>
                  <a:pt x="12071" y="72831"/>
                </a:lnTo>
                <a:lnTo>
                  <a:pt x="12129" y="72753"/>
                </a:lnTo>
                <a:lnTo>
                  <a:pt x="12264" y="72599"/>
                </a:lnTo>
                <a:lnTo>
                  <a:pt x="12399" y="72676"/>
                </a:lnTo>
                <a:lnTo>
                  <a:pt x="12361" y="72869"/>
                </a:lnTo>
                <a:lnTo>
                  <a:pt x="12322" y="73082"/>
                </a:lnTo>
                <a:lnTo>
                  <a:pt x="11646" y="75612"/>
                </a:lnTo>
                <a:lnTo>
                  <a:pt x="10970" y="78142"/>
                </a:lnTo>
                <a:lnTo>
                  <a:pt x="10893" y="78451"/>
                </a:lnTo>
                <a:lnTo>
                  <a:pt x="10854" y="78760"/>
                </a:lnTo>
                <a:lnTo>
                  <a:pt x="10835" y="79088"/>
                </a:lnTo>
                <a:lnTo>
                  <a:pt x="10815" y="79397"/>
                </a:lnTo>
                <a:lnTo>
                  <a:pt x="10835" y="79474"/>
                </a:lnTo>
                <a:lnTo>
                  <a:pt x="10854" y="79532"/>
                </a:lnTo>
                <a:lnTo>
                  <a:pt x="10951" y="79648"/>
                </a:lnTo>
                <a:lnTo>
                  <a:pt x="11047" y="79784"/>
                </a:lnTo>
                <a:lnTo>
                  <a:pt x="11163" y="79899"/>
                </a:lnTo>
                <a:lnTo>
                  <a:pt x="11414" y="79706"/>
                </a:lnTo>
                <a:lnTo>
                  <a:pt x="11511" y="79610"/>
                </a:lnTo>
                <a:lnTo>
                  <a:pt x="11569" y="79552"/>
                </a:lnTo>
                <a:lnTo>
                  <a:pt x="11607" y="79494"/>
                </a:lnTo>
                <a:lnTo>
                  <a:pt x="11800" y="79050"/>
                </a:lnTo>
                <a:lnTo>
                  <a:pt x="11974" y="78625"/>
                </a:lnTo>
                <a:lnTo>
                  <a:pt x="12341" y="77736"/>
                </a:lnTo>
                <a:lnTo>
                  <a:pt x="12863" y="76500"/>
                </a:lnTo>
                <a:lnTo>
                  <a:pt x="13094" y="75882"/>
                </a:lnTo>
                <a:lnTo>
                  <a:pt x="13326" y="75264"/>
                </a:lnTo>
                <a:lnTo>
                  <a:pt x="13539" y="74627"/>
                </a:lnTo>
                <a:lnTo>
                  <a:pt x="13732" y="73990"/>
                </a:lnTo>
                <a:lnTo>
                  <a:pt x="13867" y="73333"/>
                </a:lnTo>
                <a:lnTo>
                  <a:pt x="13925" y="72985"/>
                </a:lnTo>
                <a:lnTo>
                  <a:pt x="13964" y="72657"/>
                </a:lnTo>
                <a:lnTo>
                  <a:pt x="15006" y="72425"/>
                </a:lnTo>
                <a:lnTo>
                  <a:pt x="14987" y="72580"/>
                </a:lnTo>
                <a:lnTo>
                  <a:pt x="14968" y="72657"/>
                </a:lnTo>
                <a:lnTo>
                  <a:pt x="14833" y="73005"/>
                </a:lnTo>
                <a:lnTo>
                  <a:pt x="14717" y="73333"/>
                </a:lnTo>
                <a:lnTo>
                  <a:pt x="14620" y="73680"/>
                </a:lnTo>
                <a:lnTo>
                  <a:pt x="14524" y="74028"/>
                </a:lnTo>
                <a:lnTo>
                  <a:pt x="14446" y="74376"/>
                </a:lnTo>
                <a:lnTo>
                  <a:pt x="14388" y="74723"/>
                </a:lnTo>
                <a:lnTo>
                  <a:pt x="14273" y="75419"/>
                </a:lnTo>
                <a:lnTo>
                  <a:pt x="14215" y="76114"/>
                </a:lnTo>
                <a:lnTo>
                  <a:pt x="14195" y="76829"/>
                </a:lnTo>
                <a:lnTo>
                  <a:pt x="14234" y="77543"/>
                </a:lnTo>
                <a:lnTo>
                  <a:pt x="14292" y="78258"/>
                </a:lnTo>
                <a:lnTo>
                  <a:pt x="14311" y="78528"/>
                </a:lnTo>
                <a:lnTo>
                  <a:pt x="14311" y="78799"/>
                </a:lnTo>
                <a:lnTo>
                  <a:pt x="14273" y="79030"/>
                </a:lnTo>
                <a:lnTo>
                  <a:pt x="14215" y="79262"/>
                </a:lnTo>
                <a:lnTo>
                  <a:pt x="14157" y="79359"/>
                </a:lnTo>
                <a:lnTo>
                  <a:pt x="14099" y="79455"/>
                </a:lnTo>
                <a:lnTo>
                  <a:pt x="14021" y="79552"/>
                </a:lnTo>
                <a:lnTo>
                  <a:pt x="13944" y="79629"/>
                </a:lnTo>
                <a:lnTo>
                  <a:pt x="13848" y="79706"/>
                </a:lnTo>
                <a:lnTo>
                  <a:pt x="13732" y="79784"/>
                </a:lnTo>
                <a:lnTo>
                  <a:pt x="13597" y="79841"/>
                </a:lnTo>
                <a:lnTo>
                  <a:pt x="13461" y="79899"/>
                </a:lnTo>
                <a:lnTo>
                  <a:pt x="13346" y="79957"/>
                </a:lnTo>
                <a:lnTo>
                  <a:pt x="13230" y="80015"/>
                </a:lnTo>
                <a:lnTo>
                  <a:pt x="13114" y="80112"/>
                </a:lnTo>
                <a:lnTo>
                  <a:pt x="13037" y="80189"/>
                </a:lnTo>
                <a:lnTo>
                  <a:pt x="12940" y="80305"/>
                </a:lnTo>
                <a:lnTo>
                  <a:pt x="12863" y="80421"/>
                </a:lnTo>
                <a:lnTo>
                  <a:pt x="12785" y="80537"/>
                </a:lnTo>
                <a:lnTo>
                  <a:pt x="12747" y="80672"/>
                </a:lnTo>
                <a:lnTo>
                  <a:pt x="12689" y="80884"/>
                </a:lnTo>
                <a:lnTo>
                  <a:pt x="12689" y="81097"/>
                </a:lnTo>
                <a:lnTo>
                  <a:pt x="12708" y="81290"/>
                </a:lnTo>
                <a:lnTo>
                  <a:pt x="12766" y="81444"/>
                </a:lnTo>
                <a:lnTo>
                  <a:pt x="12882" y="81618"/>
                </a:lnTo>
                <a:lnTo>
                  <a:pt x="13017" y="81753"/>
                </a:lnTo>
                <a:lnTo>
                  <a:pt x="13210" y="81889"/>
                </a:lnTo>
                <a:lnTo>
                  <a:pt x="13442" y="82005"/>
                </a:lnTo>
                <a:lnTo>
                  <a:pt x="13577" y="82082"/>
                </a:lnTo>
                <a:lnTo>
                  <a:pt x="13712" y="82178"/>
                </a:lnTo>
                <a:lnTo>
                  <a:pt x="13809" y="82256"/>
                </a:lnTo>
                <a:lnTo>
                  <a:pt x="13867" y="82372"/>
                </a:lnTo>
                <a:lnTo>
                  <a:pt x="13925" y="82487"/>
                </a:lnTo>
                <a:lnTo>
                  <a:pt x="13944" y="82623"/>
                </a:lnTo>
                <a:lnTo>
                  <a:pt x="13925" y="82758"/>
                </a:lnTo>
                <a:lnTo>
                  <a:pt x="13886" y="82932"/>
                </a:lnTo>
                <a:lnTo>
                  <a:pt x="13867" y="83067"/>
                </a:lnTo>
                <a:lnTo>
                  <a:pt x="13867" y="83183"/>
                </a:lnTo>
                <a:lnTo>
                  <a:pt x="13867" y="83318"/>
                </a:lnTo>
                <a:lnTo>
                  <a:pt x="13906" y="83453"/>
                </a:lnTo>
                <a:lnTo>
                  <a:pt x="13944" y="83569"/>
                </a:lnTo>
                <a:lnTo>
                  <a:pt x="13944" y="83685"/>
                </a:lnTo>
                <a:lnTo>
                  <a:pt x="13944" y="83781"/>
                </a:lnTo>
                <a:lnTo>
                  <a:pt x="13906" y="83878"/>
                </a:lnTo>
                <a:lnTo>
                  <a:pt x="13867" y="83975"/>
                </a:lnTo>
                <a:lnTo>
                  <a:pt x="13809" y="84071"/>
                </a:lnTo>
                <a:lnTo>
                  <a:pt x="13674" y="84264"/>
                </a:lnTo>
                <a:lnTo>
                  <a:pt x="13481" y="84535"/>
                </a:lnTo>
                <a:lnTo>
                  <a:pt x="13307" y="84824"/>
                </a:lnTo>
                <a:lnTo>
                  <a:pt x="13133" y="85133"/>
                </a:lnTo>
                <a:lnTo>
                  <a:pt x="12998" y="85442"/>
                </a:lnTo>
                <a:lnTo>
                  <a:pt x="12824" y="85983"/>
                </a:lnTo>
                <a:lnTo>
                  <a:pt x="12650" y="86543"/>
                </a:lnTo>
                <a:lnTo>
                  <a:pt x="12341" y="87663"/>
                </a:lnTo>
                <a:lnTo>
                  <a:pt x="11974" y="88880"/>
                </a:lnTo>
                <a:lnTo>
                  <a:pt x="11820" y="89517"/>
                </a:lnTo>
                <a:lnTo>
                  <a:pt x="11685" y="90135"/>
                </a:lnTo>
                <a:lnTo>
                  <a:pt x="11569" y="90754"/>
                </a:lnTo>
                <a:lnTo>
                  <a:pt x="11491" y="91391"/>
                </a:lnTo>
                <a:lnTo>
                  <a:pt x="11453" y="92028"/>
                </a:lnTo>
                <a:lnTo>
                  <a:pt x="11433" y="92357"/>
                </a:lnTo>
                <a:lnTo>
                  <a:pt x="11453" y="92685"/>
                </a:lnTo>
                <a:lnTo>
                  <a:pt x="11491" y="93361"/>
                </a:lnTo>
                <a:lnTo>
                  <a:pt x="11569" y="94056"/>
                </a:lnTo>
                <a:lnTo>
                  <a:pt x="11743" y="95427"/>
                </a:lnTo>
                <a:lnTo>
                  <a:pt x="11781" y="95698"/>
                </a:lnTo>
                <a:lnTo>
                  <a:pt x="11781" y="95833"/>
                </a:lnTo>
                <a:lnTo>
                  <a:pt x="11781" y="95949"/>
                </a:lnTo>
                <a:lnTo>
                  <a:pt x="11762" y="96084"/>
                </a:lnTo>
                <a:lnTo>
                  <a:pt x="11704" y="96200"/>
                </a:lnTo>
                <a:lnTo>
                  <a:pt x="11627" y="96296"/>
                </a:lnTo>
                <a:lnTo>
                  <a:pt x="11511" y="96412"/>
                </a:lnTo>
                <a:lnTo>
                  <a:pt x="11337" y="96528"/>
                </a:lnTo>
                <a:lnTo>
                  <a:pt x="11182" y="96663"/>
                </a:lnTo>
                <a:lnTo>
                  <a:pt x="11047" y="96818"/>
                </a:lnTo>
                <a:lnTo>
                  <a:pt x="10951" y="96953"/>
                </a:lnTo>
                <a:lnTo>
                  <a:pt x="10854" y="97127"/>
                </a:lnTo>
                <a:lnTo>
                  <a:pt x="10777" y="97281"/>
                </a:lnTo>
                <a:lnTo>
                  <a:pt x="10719" y="97436"/>
                </a:lnTo>
                <a:lnTo>
                  <a:pt x="10680" y="97610"/>
                </a:lnTo>
                <a:lnTo>
                  <a:pt x="10642" y="97784"/>
                </a:lnTo>
                <a:lnTo>
                  <a:pt x="10622" y="97957"/>
                </a:lnTo>
                <a:lnTo>
                  <a:pt x="10622" y="98324"/>
                </a:lnTo>
                <a:lnTo>
                  <a:pt x="10661" y="98691"/>
                </a:lnTo>
                <a:lnTo>
                  <a:pt x="10700" y="99058"/>
                </a:lnTo>
                <a:lnTo>
                  <a:pt x="10738" y="99271"/>
                </a:lnTo>
                <a:lnTo>
                  <a:pt x="10738" y="99464"/>
                </a:lnTo>
                <a:lnTo>
                  <a:pt x="10738" y="99657"/>
                </a:lnTo>
                <a:lnTo>
                  <a:pt x="10719" y="99831"/>
                </a:lnTo>
                <a:lnTo>
                  <a:pt x="10680" y="100005"/>
                </a:lnTo>
                <a:lnTo>
                  <a:pt x="10603" y="100178"/>
                </a:lnTo>
                <a:lnTo>
                  <a:pt x="10506" y="100352"/>
                </a:lnTo>
                <a:lnTo>
                  <a:pt x="10391" y="100507"/>
                </a:lnTo>
                <a:lnTo>
                  <a:pt x="10236" y="100719"/>
                </a:lnTo>
                <a:lnTo>
                  <a:pt x="10082" y="100932"/>
                </a:lnTo>
                <a:lnTo>
                  <a:pt x="8981" y="102187"/>
                </a:lnTo>
                <a:lnTo>
                  <a:pt x="7899" y="103442"/>
                </a:lnTo>
                <a:lnTo>
                  <a:pt x="7822" y="103558"/>
                </a:lnTo>
                <a:lnTo>
                  <a:pt x="7764" y="103713"/>
                </a:lnTo>
                <a:lnTo>
                  <a:pt x="7687" y="104022"/>
                </a:lnTo>
                <a:lnTo>
                  <a:pt x="7938" y="104099"/>
                </a:lnTo>
                <a:lnTo>
                  <a:pt x="8054" y="104138"/>
                </a:lnTo>
                <a:lnTo>
                  <a:pt x="8112" y="104138"/>
                </a:lnTo>
                <a:lnTo>
                  <a:pt x="8150" y="104118"/>
                </a:lnTo>
                <a:lnTo>
                  <a:pt x="8459" y="103983"/>
                </a:lnTo>
                <a:lnTo>
                  <a:pt x="8768" y="103829"/>
                </a:lnTo>
                <a:lnTo>
                  <a:pt x="9058" y="103655"/>
                </a:lnTo>
                <a:lnTo>
                  <a:pt x="9328" y="103481"/>
                </a:lnTo>
                <a:lnTo>
                  <a:pt x="9618" y="103249"/>
                </a:lnTo>
                <a:lnTo>
                  <a:pt x="9888" y="102998"/>
                </a:lnTo>
                <a:lnTo>
                  <a:pt x="10429" y="102496"/>
                </a:lnTo>
                <a:lnTo>
                  <a:pt x="10545" y="102573"/>
                </a:lnTo>
                <a:lnTo>
                  <a:pt x="9444" y="104620"/>
                </a:lnTo>
                <a:lnTo>
                  <a:pt x="8884" y="105683"/>
                </a:lnTo>
                <a:lnTo>
                  <a:pt x="8594" y="106224"/>
                </a:lnTo>
                <a:lnTo>
                  <a:pt x="8343" y="106764"/>
                </a:lnTo>
                <a:lnTo>
                  <a:pt x="8247" y="106977"/>
                </a:lnTo>
                <a:lnTo>
                  <a:pt x="8208" y="107112"/>
                </a:lnTo>
                <a:lnTo>
                  <a:pt x="8189" y="107228"/>
                </a:lnTo>
                <a:lnTo>
                  <a:pt x="8189" y="107344"/>
                </a:lnTo>
                <a:lnTo>
                  <a:pt x="8227" y="107440"/>
                </a:lnTo>
                <a:lnTo>
                  <a:pt x="8305" y="107537"/>
                </a:lnTo>
                <a:lnTo>
                  <a:pt x="8401" y="107614"/>
                </a:lnTo>
                <a:lnTo>
                  <a:pt x="8517" y="107653"/>
                </a:lnTo>
                <a:lnTo>
                  <a:pt x="8614" y="107653"/>
                </a:lnTo>
                <a:lnTo>
                  <a:pt x="8710" y="107614"/>
                </a:lnTo>
                <a:lnTo>
                  <a:pt x="8788" y="107537"/>
                </a:lnTo>
                <a:lnTo>
                  <a:pt x="8865" y="107460"/>
                </a:lnTo>
                <a:lnTo>
                  <a:pt x="8923" y="107363"/>
                </a:lnTo>
                <a:lnTo>
                  <a:pt x="9039" y="107189"/>
                </a:lnTo>
                <a:lnTo>
                  <a:pt x="9657" y="106281"/>
                </a:lnTo>
                <a:lnTo>
                  <a:pt x="10275" y="105374"/>
                </a:lnTo>
                <a:lnTo>
                  <a:pt x="10371" y="105741"/>
                </a:lnTo>
                <a:lnTo>
                  <a:pt x="10468" y="106146"/>
                </a:lnTo>
                <a:lnTo>
                  <a:pt x="10545" y="106552"/>
                </a:lnTo>
                <a:lnTo>
                  <a:pt x="10564" y="106957"/>
                </a:lnTo>
                <a:lnTo>
                  <a:pt x="10564" y="107151"/>
                </a:lnTo>
                <a:lnTo>
                  <a:pt x="10545" y="107344"/>
                </a:lnTo>
                <a:lnTo>
                  <a:pt x="10526" y="107537"/>
                </a:lnTo>
                <a:lnTo>
                  <a:pt x="10487" y="107730"/>
                </a:lnTo>
                <a:lnTo>
                  <a:pt x="10429" y="107904"/>
                </a:lnTo>
                <a:lnTo>
                  <a:pt x="10352" y="108097"/>
                </a:lnTo>
                <a:lnTo>
                  <a:pt x="10275" y="108290"/>
                </a:lnTo>
                <a:lnTo>
                  <a:pt x="10178" y="108464"/>
                </a:lnTo>
                <a:lnTo>
                  <a:pt x="10062" y="108638"/>
                </a:lnTo>
                <a:lnTo>
                  <a:pt x="9927" y="108811"/>
                </a:lnTo>
                <a:lnTo>
                  <a:pt x="9830" y="108966"/>
                </a:lnTo>
                <a:lnTo>
                  <a:pt x="9734" y="109121"/>
                </a:lnTo>
                <a:lnTo>
                  <a:pt x="9676" y="109275"/>
                </a:lnTo>
                <a:lnTo>
                  <a:pt x="9657" y="109430"/>
                </a:lnTo>
                <a:lnTo>
                  <a:pt x="9637" y="109584"/>
                </a:lnTo>
                <a:lnTo>
                  <a:pt x="9657" y="109758"/>
                </a:lnTo>
                <a:lnTo>
                  <a:pt x="9695" y="109932"/>
                </a:lnTo>
                <a:lnTo>
                  <a:pt x="9773" y="110105"/>
                </a:lnTo>
                <a:lnTo>
                  <a:pt x="9811" y="110260"/>
                </a:lnTo>
                <a:lnTo>
                  <a:pt x="9830" y="110415"/>
                </a:lnTo>
                <a:lnTo>
                  <a:pt x="9811" y="110588"/>
                </a:lnTo>
                <a:lnTo>
                  <a:pt x="9773" y="110743"/>
                </a:lnTo>
                <a:lnTo>
                  <a:pt x="9406" y="111709"/>
                </a:lnTo>
                <a:lnTo>
                  <a:pt x="9212" y="112172"/>
                </a:lnTo>
                <a:lnTo>
                  <a:pt x="9000" y="112636"/>
                </a:lnTo>
                <a:lnTo>
                  <a:pt x="8826" y="113060"/>
                </a:lnTo>
                <a:lnTo>
                  <a:pt x="8672" y="113505"/>
                </a:lnTo>
                <a:lnTo>
                  <a:pt x="8536" y="113949"/>
                </a:lnTo>
                <a:lnTo>
                  <a:pt x="8440" y="114393"/>
                </a:lnTo>
                <a:lnTo>
                  <a:pt x="8247" y="115301"/>
                </a:lnTo>
                <a:lnTo>
                  <a:pt x="8073" y="116209"/>
                </a:lnTo>
                <a:lnTo>
                  <a:pt x="8015" y="116537"/>
                </a:lnTo>
                <a:lnTo>
                  <a:pt x="7976" y="116865"/>
                </a:lnTo>
                <a:lnTo>
                  <a:pt x="7938" y="117193"/>
                </a:lnTo>
                <a:lnTo>
                  <a:pt x="7918" y="117522"/>
                </a:lnTo>
                <a:lnTo>
                  <a:pt x="7899" y="117850"/>
                </a:lnTo>
                <a:lnTo>
                  <a:pt x="7899" y="118159"/>
                </a:lnTo>
                <a:lnTo>
                  <a:pt x="7918" y="118487"/>
                </a:lnTo>
                <a:lnTo>
                  <a:pt x="7957" y="118797"/>
                </a:lnTo>
                <a:lnTo>
                  <a:pt x="7996" y="119106"/>
                </a:lnTo>
                <a:lnTo>
                  <a:pt x="8054" y="119415"/>
                </a:lnTo>
                <a:lnTo>
                  <a:pt x="8131" y="119743"/>
                </a:lnTo>
                <a:lnTo>
                  <a:pt x="8227" y="120052"/>
                </a:lnTo>
                <a:lnTo>
                  <a:pt x="8324" y="120361"/>
                </a:lnTo>
                <a:lnTo>
                  <a:pt x="8459" y="120670"/>
                </a:lnTo>
                <a:lnTo>
                  <a:pt x="8594" y="120960"/>
                </a:lnTo>
                <a:lnTo>
                  <a:pt x="8749" y="121269"/>
                </a:lnTo>
                <a:lnTo>
                  <a:pt x="8903" y="121597"/>
                </a:lnTo>
                <a:lnTo>
                  <a:pt x="9058" y="121945"/>
                </a:lnTo>
                <a:lnTo>
                  <a:pt x="9348" y="122640"/>
                </a:lnTo>
                <a:lnTo>
                  <a:pt x="9618" y="123335"/>
                </a:lnTo>
                <a:lnTo>
                  <a:pt x="9908" y="124050"/>
                </a:lnTo>
                <a:lnTo>
                  <a:pt x="9927" y="124127"/>
                </a:lnTo>
                <a:lnTo>
                  <a:pt x="9946" y="124204"/>
                </a:lnTo>
                <a:lnTo>
                  <a:pt x="9946" y="124282"/>
                </a:lnTo>
                <a:lnTo>
                  <a:pt x="9927" y="124339"/>
                </a:lnTo>
                <a:lnTo>
                  <a:pt x="9908" y="124397"/>
                </a:lnTo>
                <a:lnTo>
                  <a:pt x="9850" y="124455"/>
                </a:lnTo>
                <a:lnTo>
                  <a:pt x="9695" y="124533"/>
                </a:lnTo>
                <a:lnTo>
                  <a:pt x="9599" y="124610"/>
                </a:lnTo>
                <a:lnTo>
                  <a:pt x="9502" y="124687"/>
                </a:lnTo>
                <a:lnTo>
                  <a:pt x="9425" y="124803"/>
                </a:lnTo>
                <a:lnTo>
                  <a:pt x="9386" y="124919"/>
                </a:lnTo>
                <a:lnTo>
                  <a:pt x="9309" y="125209"/>
                </a:lnTo>
                <a:lnTo>
                  <a:pt x="9251" y="125498"/>
                </a:lnTo>
                <a:lnTo>
                  <a:pt x="9212" y="125807"/>
                </a:lnTo>
                <a:lnTo>
                  <a:pt x="9193" y="126097"/>
                </a:lnTo>
                <a:lnTo>
                  <a:pt x="9232" y="129322"/>
                </a:lnTo>
                <a:lnTo>
                  <a:pt x="9270" y="132567"/>
                </a:lnTo>
                <a:lnTo>
                  <a:pt x="9251" y="132953"/>
                </a:lnTo>
                <a:lnTo>
                  <a:pt x="9232" y="133320"/>
                </a:lnTo>
                <a:lnTo>
                  <a:pt x="9174" y="133687"/>
                </a:lnTo>
                <a:lnTo>
                  <a:pt x="9116" y="133861"/>
                </a:lnTo>
                <a:lnTo>
                  <a:pt x="9058" y="134035"/>
                </a:lnTo>
                <a:lnTo>
                  <a:pt x="9000" y="134209"/>
                </a:lnTo>
                <a:lnTo>
                  <a:pt x="8923" y="134363"/>
                </a:lnTo>
                <a:lnTo>
                  <a:pt x="8826" y="134518"/>
                </a:lnTo>
                <a:lnTo>
                  <a:pt x="8710" y="134672"/>
                </a:lnTo>
                <a:lnTo>
                  <a:pt x="8594" y="134807"/>
                </a:lnTo>
                <a:lnTo>
                  <a:pt x="8459" y="134942"/>
                </a:lnTo>
                <a:lnTo>
                  <a:pt x="8305" y="135078"/>
                </a:lnTo>
                <a:lnTo>
                  <a:pt x="8131" y="135194"/>
                </a:lnTo>
                <a:lnTo>
                  <a:pt x="8015" y="135290"/>
                </a:lnTo>
                <a:lnTo>
                  <a:pt x="7899" y="135387"/>
                </a:lnTo>
                <a:lnTo>
                  <a:pt x="7706" y="135618"/>
                </a:lnTo>
                <a:lnTo>
                  <a:pt x="7339" y="136063"/>
                </a:lnTo>
                <a:lnTo>
                  <a:pt x="6972" y="136468"/>
                </a:lnTo>
                <a:lnTo>
                  <a:pt x="6567" y="136855"/>
                </a:lnTo>
                <a:lnTo>
                  <a:pt x="6161" y="137221"/>
                </a:lnTo>
                <a:lnTo>
                  <a:pt x="5736" y="137569"/>
                </a:lnTo>
                <a:lnTo>
                  <a:pt x="5311" y="137917"/>
                </a:lnTo>
                <a:lnTo>
                  <a:pt x="4461" y="138612"/>
                </a:lnTo>
                <a:lnTo>
                  <a:pt x="4075" y="138902"/>
                </a:lnTo>
                <a:lnTo>
                  <a:pt x="3708" y="139172"/>
                </a:lnTo>
                <a:lnTo>
                  <a:pt x="3322" y="139423"/>
                </a:lnTo>
                <a:lnTo>
                  <a:pt x="2916" y="139636"/>
                </a:lnTo>
                <a:lnTo>
                  <a:pt x="2511" y="139809"/>
                </a:lnTo>
                <a:lnTo>
                  <a:pt x="2279" y="139906"/>
                </a:lnTo>
                <a:lnTo>
                  <a:pt x="2067" y="139964"/>
                </a:lnTo>
                <a:lnTo>
                  <a:pt x="1835" y="140022"/>
                </a:lnTo>
                <a:lnTo>
                  <a:pt x="1603" y="140061"/>
                </a:lnTo>
                <a:lnTo>
                  <a:pt x="1371" y="140099"/>
                </a:lnTo>
                <a:lnTo>
                  <a:pt x="1120" y="140118"/>
                </a:lnTo>
                <a:lnTo>
                  <a:pt x="985" y="140118"/>
                </a:lnTo>
                <a:lnTo>
                  <a:pt x="869" y="140157"/>
                </a:lnTo>
                <a:lnTo>
                  <a:pt x="753" y="140196"/>
                </a:lnTo>
                <a:lnTo>
                  <a:pt x="637" y="140234"/>
                </a:lnTo>
                <a:lnTo>
                  <a:pt x="541" y="140292"/>
                </a:lnTo>
                <a:lnTo>
                  <a:pt x="444" y="140370"/>
                </a:lnTo>
                <a:lnTo>
                  <a:pt x="348" y="140427"/>
                </a:lnTo>
                <a:lnTo>
                  <a:pt x="270" y="140524"/>
                </a:lnTo>
                <a:lnTo>
                  <a:pt x="212" y="140621"/>
                </a:lnTo>
                <a:lnTo>
                  <a:pt x="155" y="140717"/>
                </a:lnTo>
                <a:lnTo>
                  <a:pt x="58" y="140949"/>
                </a:lnTo>
                <a:lnTo>
                  <a:pt x="0" y="141181"/>
                </a:lnTo>
                <a:lnTo>
                  <a:pt x="0" y="141451"/>
                </a:lnTo>
                <a:lnTo>
                  <a:pt x="19" y="141895"/>
                </a:lnTo>
                <a:lnTo>
                  <a:pt x="77" y="142320"/>
                </a:lnTo>
                <a:lnTo>
                  <a:pt x="135" y="142764"/>
                </a:lnTo>
                <a:lnTo>
                  <a:pt x="135" y="142996"/>
                </a:lnTo>
                <a:lnTo>
                  <a:pt x="155" y="143209"/>
                </a:lnTo>
                <a:lnTo>
                  <a:pt x="155" y="143479"/>
                </a:lnTo>
                <a:lnTo>
                  <a:pt x="212" y="143730"/>
                </a:lnTo>
                <a:lnTo>
                  <a:pt x="290" y="143962"/>
                </a:lnTo>
                <a:lnTo>
                  <a:pt x="406" y="144174"/>
                </a:lnTo>
                <a:lnTo>
                  <a:pt x="541" y="144348"/>
                </a:lnTo>
                <a:lnTo>
                  <a:pt x="715" y="144483"/>
                </a:lnTo>
                <a:lnTo>
                  <a:pt x="927" y="144618"/>
                </a:lnTo>
                <a:lnTo>
                  <a:pt x="1159" y="144715"/>
                </a:lnTo>
                <a:lnTo>
                  <a:pt x="1796" y="144927"/>
                </a:lnTo>
                <a:lnTo>
                  <a:pt x="2453" y="145121"/>
                </a:lnTo>
                <a:lnTo>
                  <a:pt x="2781" y="145198"/>
                </a:lnTo>
                <a:lnTo>
                  <a:pt x="3109" y="145256"/>
                </a:lnTo>
                <a:lnTo>
                  <a:pt x="3438" y="145314"/>
                </a:lnTo>
                <a:lnTo>
                  <a:pt x="3785" y="145352"/>
                </a:lnTo>
                <a:lnTo>
                  <a:pt x="4539" y="145391"/>
                </a:lnTo>
                <a:lnTo>
                  <a:pt x="5311" y="145391"/>
                </a:lnTo>
                <a:lnTo>
                  <a:pt x="6084" y="145352"/>
                </a:lnTo>
                <a:lnTo>
                  <a:pt x="6837" y="145275"/>
                </a:lnTo>
                <a:lnTo>
                  <a:pt x="7204" y="145217"/>
                </a:lnTo>
                <a:lnTo>
                  <a:pt x="7590" y="145159"/>
                </a:lnTo>
                <a:lnTo>
                  <a:pt x="7957" y="145082"/>
                </a:lnTo>
                <a:lnTo>
                  <a:pt x="8324" y="144985"/>
                </a:lnTo>
                <a:lnTo>
                  <a:pt x="8691" y="144889"/>
                </a:lnTo>
                <a:lnTo>
                  <a:pt x="9058" y="144773"/>
                </a:lnTo>
                <a:lnTo>
                  <a:pt x="9425" y="144638"/>
                </a:lnTo>
                <a:lnTo>
                  <a:pt x="9792" y="144503"/>
                </a:lnTo>
                <a:lnTo>
                  <a:pt x="10255" y="144309"/>
                </a:lnTo>
                <a:lnTo>
                  <a:pt x="10487" y="144213"/>
                </a:lnTo>
                <a:lnTo>
                  <a:pt x="10700" y="144097"/>
                </a:lnTo>
                <a:lnTo>
                  <a:pt x="10912" y="143981"/>
                </a:lnTo>
                <a:lnTo>
                  <a:pt x="11105" y="143827"/>
                </a:lnTo>
                <a:lnTo>
                  <a:pt x="11279" y="143653"/>
                </a:lnTo>
                <a:lnTo>
                  <a:pt x="11433" y="143460"/>
                </a:lnTo>
                <a:lnTo>
                  <a:pt x="11569" y="143286"/>
                </a:lnTo>
                <a:lnTo>
                  <a:pt x="11685" y="143151"/>
                </a:lnTo>
                <a:lnTo>
                  <a:pt x="11781" y="143073"/>
                </a:lnTo>
                <a:lnTo>
                  <a:pt x="11897" y="143035"/>
                </a:lnTo>
                <a:lnTo>
                  <a:pt x="12032" y="143015"/>
                </a:lnTo>
                <a:lnTo>
                  <a:pt x="12167" y="143035"/>
                </a:lnTo>
                <a:lnTo>
                  <a:pt x="12341" y="143093"/>
                </a:lnTo>
                <a:lnTo>
                  <a:pt x="12534" y="143151"/>
                </a:lnTo>
                <a:lnTo>
                  <a:pt x="12727" y="143209"/>
                </a:lnTo>
                <a:lnTo>
                  <a:pt x="12921" y="143267"/>
                </a:lnTo>
                <a:lnTo>
                  <a:pt x="13133" y="143267"/>
                </a:lnTo>
                <a:lnTo>
                  <a:pt x="13326" y="143247"/>
                </a:lnTo>
                <a:lnTo>
                  <a:pt x="13751" y="143151"/>
                </a:lnTo>
                <a:lnTo>
                  <a:pt x="14176" y="143035"/>
                </a:lnTo>
                <a:lnTo>
                  <a:pt x="14582" y="142900"/>
                </a:lnTo>
                <a:lnTo>
                  <a:pt x="14987" y="142764"/>
                </a:lnTo>
                <a:lnTo>
                  <a:pt x="15393" y="142591"/>
                </a:lnTo>
                <a:lnTo>
                  <a:pt x="15760" y="142417"/>
                </a:lnTo>
                <a:lnTo>
                  <a:pt x="16146" y="142224"/>
                </a:lnTo>
                <a:lnTo>
                  <a:pt x="16513" y="142011"/>
                </a:lnTo>
                <a:lnTo>
                  <a:pt x="16861" y="141779"/>
                </a:lnTo>
                <a:lnTo>
                  <a:pt x="17208" y="141528"/>
                </a:lnTo>
                <a:lnTo>
                  <a:pt x="17537" y="141277"/>
                </a:lnTo>
                <a:lnTo>
                  <a:pt x="17865" y="141007"/>
                </a:lnTo>
                <a:lnTo>
                  <a:pt x="18174" y="140717"/>
                </a:lnTo>
                <a:lnTo>
                  <a:pt x="18483" y="140408"/>
                </a:lnTo>
                <a:lnTo>
                  <a:pt x="18792" y="140099"/>
                </a:lnTo>
                <a:lnTo>
                  <a:pt x="19082" y="139752"/>
                </a:lnTo>
                <a:lnTo>
                  <a:pt x="19140" y="139674"/>
                </a:lnTo>
                <a:lnTo>
                  <a:pt x="19178" y="139578"/>
                </a:lnTo>
                <a:lnTo>
                  <a:pt x="19255" y="139365"/>
                </a:lnTo>
                <a:lnTo>
                  <a:pt x="19294" y="139153"/>
                </a:lnTo>
                <a:lnTo>
                  <a:pt x="19294" y="138921"/>
                </a:lnTo>
                <a:lnTo>
                  <a:pt x="19255" y="138535"/>
                </a:lnTo>
                <a:lnTo>
                  <a:pt x="19197" y="138168"/>
                </a:lnTo>
                <a:lnTo>
                  <a:pt x="19062" y="137395"/>
                </a:lnTo>
                <a:lnTo>
                  <a:pt x="18985" y="136990"/>
                </a:lnTo>
                <a:lnTo>
                  <a:pt x="18908" y="136584"/>
                </a:lnTo>
                <a:lnTo>
                  <a:pt x="18811" y="135754"/>
                </a:lnTo>
                <a:lnTo>
                  <a:pt x="18753" y="134923"/>
                </a:lnTo>
                <a:lnTo>
                  <a:pt x="18715" y="134093"/>
                </a:lnTo>
                <a:lnTo>
                  <a:pt x="18715" y="133282"/>
                </a:lnTo>
                <a:lnTo>
                  <a:pt x="18734" y="132451"/>
                </a:lnTo>
                <a:lnTo>
                  <a:pt x="18792" y="130790"/>
                </a:lnTo>
                <a:lnTo>
                  <a:pt x="18850" y="129477"/>
                </a:lnTo>
                <a:lnTo>
                  <a:pt x="18908" y="128163"/>
                </a:lnTo>
                <a:lnTo>
                  <a:pt x="19082" y="125518"/>
                </a:lnTo>
                <a:lnTo>
                  <a:pt x="19101" y="125402"/>
                </a:lnTo>
                <a:lnTo>
                  <a:pt x="19140" y="125286"/>
                </a:lnTo>
                <a:lnTo>
                  <a:pt x="19197" y="125170"/>
                </a:lnTo>
                <a:lnTo>
                  <a:pt x="19275" y="125073"/>
                </a:lnTo>
                <a:lnTo>
                  <a:pt x="19449" y="124919"/>
                </a:lnTo>
                <a:lnTo>
                  <a:pt x="19603" y="124726"/>
                </a:lnTo>
                <a:lnTo>
                  <a:pt x="19719" y="124552"/>
                </a:lnTo>
                <a:lnTo>
                  <a:pt x="19815" y="124339"/>
                </a:lnTo>
                <a:lnTo>
                  <a:pt x="19873" y="124127"/>
                </a:lnTo>
                <a:lnTo>
                  <a:pt x="19912" y="123915"/>
                </a:lnTo>
                <a:lnTo>
                  <a:pt x="19931" y="123683"/>
                </a:lnTo>
                <a:lnTo>
                  <a:pt x="19931" y="123451"/>
                </a:lnTo>
                <a:lnTo>
                  <a:pt x="19680" y="120805"/>
                </a:lnTo>
                <a:lnTo>
                  <a:pt x="19564" y="119492"/>
                </a:lnTo>
                <a:lnTo>
                  <a:pt x="19468" y="118159"/>
                </a:lnTo>
                <a:lnTo>
                  <a:pt x="19410" y="117580"/>
                </a:lnTo>
                <a:lnTo>
                  <a:pt x="19371" y="117020"/>
                </a:lnTo>
                <a:lnTo>
                  <a:pt x="19371" y="116730"/>
                </a:lnTo>
                <a:lnTo>
                  <a:pt x="19371" y="116440"/>
                </a:lnTo>
                <a:lnTo>
                  <a:pt x="19391" y="116170"/>
                </a:lnTo>
                <a:lnTo>
                  <a:pt x="19449" y="115880"/>
                </a:lnTo>
                <a:lnTo>
                  <a:pt x="19545" y="115397"/>
                </a:lnTo>
                <a:lnTo>
                  <a:pt x="19661" y="114915"/>
                </a:lnTo>
                <a:lnTo>
                  <a:pt x="19815" y="114451"/>
                </a:lnTo>
                <a:lnTo>
                  <a:pt x="20009" y="114007"/>
                </a:lnTo>
                <a:lnTo>
                  <a:pt x="20125" y="113794"/>
                </a:lnTo>
                <a:lnTo>
                  <a:pt x="20240" y="113582"/>
                </a:lnTo>
                <a:lnTo>
                  <a:pt x="20376" y="113369"/>
                </a:lnTo>
                <a:lnTo>
                  <a:pt x="20530" y="113176"/>
                </a:lnTo>
                <a:lnTo>
                  <a:pt x="20704" y="112983"/>
                </a:lnTo>
                <a:lnTo>
                  <a:pt x="20878" y="112809"/>
                </a:lnTo>
                <a:lnTo>
                  <a:pt x="21071" y="112636"/>
                </a:lnTo>
                <a:lnTo>
                  <a:pt x="21264" y="112462"/>
                </a:lnTo>
                <a:lnTo>
                  <a:pt x="21476" y="112307"/>
                </a:lnTo>
                <a:lnTo>
                  <a:pt x="21670" y="112133"/>
                </a:lnTo>
                <a:lnTo>
                  <a:pt x="21843" y="111960"/>
                </a:lnTo>
                <a:lnTo>
                  <a:pt x="21998" y="111786"/>
                </a:lnTo>
                <a:lnTo>
                  <a:pt x="22114" y="111612"/>
                </a:lnTo>
                <a:lnTo>
                  <a:pt x="22230" y="111419"/>
                </a:lnTo>
                <a:lnTo>
                  <a:pt x="22326" y="111206"/>
                </a:lnTo>
                <a:lnTo>
                  <a:pt x="22403" y="111013"/>
                </a:lnTo>
                <a:lnTo>
                  <a:pt x="22461" y="110801"/>
                </a:lnTo>
                <a:lnTo>
                  <a:pt x="22500" y="110588"/>
                </a:lnTo>
                <a:lnTo>
                  <a:pt x="22519" y="110357"/>
                </a:lnTo>
                <a:lnTo>
                  <a:pt x="22539" y="110125"/>
                </a:lnTo>
                <a:lnTo>
                  <a:pt x="22519" y="109893"/>
                </a:lnTo>
                <a:lnTo>
                  <a:pt x="22500" y="109661"/>
                </a:lnTo>
                <a:lnTo>
                  <a:pt x="22461" y="109410"/>
                </a:lnTo>
                <a:lnTo>
                  <a:pt x="22403" y="109159"/>
                </a:lnTo>
                <a:lnTo>
                  <a:pt x="22307" y="108696"/>
                </a:lnTo>
                <a:lnTo>
                  <a:pt x="22268" y="108483"/>
                </a:lnTo>
                <a:lnTo>
                  <a:pt x="22249" y="108251"/>
                </a:lnTo>
                <a:lnTo>
                  <a:pt x="22249" y="108039"/>
                </a:lnTo>
                <a:lnTo>
                  <a:pt x="22249" y="107827"/>
                </a:lnTo>
                <a:lnTo>
                  <a:pt x="22268" y="107614"/>
                </a:lnTo>
                <a:lnTo>
                  <a:pt x="22307" y="107402"/>
                </a:lnTo>
                <a:lnTo>
                  <a:pt x="22346" y="107189"/>
                </a:lnTo>
                <a:lnTo>
                  <a:pt x="22423" y="106977"/>
                </a:lnTo>
                <a:lnTo>
                  <a:pt x="22500" y="106764"/>
                </a:lnTo>
                <a:lnTo>
                  <a:pt x="22577" y="106571"/>
                </a:lnTo>
                <a:lnTo>
                  <a:pt x="22693" y="106378"/>
                </a:lnTo>
                <a:lnTo>
                  <a:pt x="22809" y="106185"/>
                </a:lnTo>
                <a:lnTo>
                  <a:pt x="22944" y="105992"/>
                </a:lnTo>
                <a:lnTo>
                  <a:pt x="23099" y="105799"/>
                </a:lnTo>
                <a:lnTo>
                  <a:pt x="23388" y="105432"/>
                </a:lnTo>
                <a:lnTo>
                  <a:pt x="23659" y="105084"/>
                </a:lnTo>
                <a:lnTo>
                  <a:pt x="23929" y="104717"/>
                </a:lnTo>
                <a:lnTo>
                  <a:pt x="24219" y="104350"/>
                </a:lnTo>
                <a:lnTo>
                  <a:pt x="24393" y="104138"/>
                </a:lnTo>
                <a:lnTo>
                  <a:pt x="24547" y="103906"/>
                </a:lnTo>
                <a:lnTo>
                  <a:pt x="24663" y="103655"/>
                </a:lnTo>
                <a:lnTo>
                  <a:pt x="24740" y="103423"/>
                </a:lnTo>
                <a:lnTo>
                  <a:pt x="24779" y="103172"/>
                </a:lnTo>
                <a:lnTo>
                  <a:pt x="24798" y="102902"/>
                </a:lnTo>
                <a:lnTo>
                  <a:pt x="24760" y="102631"/>
                </a:lnTo>
                <a:lnTo>
                  <a:pt x="24682" y="102361"/>
                </a:lnTo>
                <a:lnTo>
                  <a:pt x="24644" y="102168"/>
                </a:lnTo>
                <a:lnTo>
                  <a:pt x="24625" y="102013"/>
                </a:lnTo>
                <a:lnTo>
                  <a:pt x="24644" y="101859"/>
                </a:lnTo>
                <a:lnTo>
                  <a:pt x="24682" y="101723"/>
                </a:lnTo>
                <a:lnTo>
                  <a:pt x="24760" y="101588"/>
                </a:lnTo>
                <a:lnTo>
                  <a:pt x="24856" y="101472"/>
                </a:lnTo>
                <a:lnTo>
                  <a:pt x="24972" y="101357"/>
                </a:lnTo>
                <a:lnTo>
                  <a:pt x="25107" y="101241"/>
                </a:lnTo>
                <a:lnTo>
                  <a:pt x="26034" y="100545"/>
                </a:lnTo>
                <a:lnTo>
                  <a:pt x="26981" y="99850"/>
                </a:lnTo>
                <a:lnTo>
                  <a:pt x="27232" y="99676"/>
                </a:lnTo>
                <a:lnTo>
                  <a:pt x="27444" y="99483"/>
                </a:lnTo>
                <a:lnTo>
                  <a:pt x="27657" y="99290"/>
                </a:lnTo>
                <a:lnTo>
                  <a:pt x="27850" y="99078"/>
                </a:lnTo>
                <a:lnTo>
                  <a:pt x="28024" y="98865"/>
                </a:lnTo>
                <a:lnTo>
                  <a:pt x="28178" y="98633"/>
                </a:lnTo>
                <a:lnTo>
                  <a:pt x="28313" y="98402"/>
                </a:lnTo>
                <a:lnTo>
                  <a:pt x="28429" y="98170"/>
                </a:lnTo>
                <a:lnTo>
                  <a:pt x="28545" y="97919"/>
                </a:lnTo>
                <a:lnTo>
                  <a:pt x="28642" y="97668"/>
                </a:lnTo>
                <a:lnTo>
                  <a:pt x="28719" y="97397"/>
                </a:lnTo>
                <a:lnTo>
                  <a:pt x="28777" y="97127"/>
                </a:lnTo>
                <a:lnTo>
                  <a:pt x="28816" y="96857"/>
                </a:lnTo>
                <a:lnTo>
                  <a:pt x="28854" y="96567"/>
                </a:lnTo>
                <a:lnTo>
                  <a:pt x="28854" y="96277"/>
                </a:lnTo>
                <a:lnTo>
                  <a:pt x="28854" y="95987"/>
                </a:lnTo>
                <a:lnTo>
                  <a:pt x="28816" y="95331"/>
                </a:lnTo>
                <a:lnTo>
                  <a:pt x="28777" y="94693"/>
                </a:lnTo>
                <a:lnTo>
                  <a:pt x="28642" y="93399"/>
                </a:lnTo>
                <a:lnTo>
                  <a:pt x="28622" y="93129"/>
                </a:lnTo>
                <a:lnTo>
                  <a:pt x="28622" y="92878"/>
                </a:lnTo>
                <a:lnTo>
                  <a:pt x="28622" y="92646"/>
                </a:lnTo>
                <a:lnTo>
                  <a:pt x="28661" y="92395"/>
                </a:lnTo>
                <a:lnTo>
                  <a:pt x="28700" y="92163"/>
                </a:lnTo>
                <a:lnTo>
                  <a:pt x="28758" y="91932"/>
                </a:lnTo>
                <a:lnTo>
                  <a:pt x="28893" y="91487"/>
                </a:lnTo>
                <a:lnTo>
                  <a:pt x="29067" y="91063"/>
                </a:lnTo>
                <a:lnTo>
                  <a:pt x="29260" y="90638"/>
                </a:lnTo>
                <a:lnTo>
                  <a:pt x="29472" y="90232"/>
                </a:lnTo>
                <a:lnTo>
                  <a:pt x="29704" y="89846"/>
                </a:lnTo>
                <a:lnTo>
                  <a:pt x="30322" y="91063"/>
                </a:lnTo>
                <a:lnTo>
                  <a:pt x="30631" y="91681"/>
                </a:lnTo>
                <a:lnTo>
                  <a:pt x="30959" y="92279"/>
                </a:lnTo>
                <a:lnTo>
                  <a:pt x="31346" y="92955"/>
                </a:lnTo>
                <a:lnTo>
                  <a:pt x="31751" y="93631"/>
                </a:lnTo>
                <a:lnTo>
                  <a:pt x="32176" y="94288"/>
                </a:lnTo>
                <a:lnTo>
                  <a:pt x="32601" y="94925"/>
                </a:lnTo>
                <a:lnTo>
                  <a:pt x="32794" y="95234"/>
                </a:lnTo>
                <a:lnTo>
                  <a:pt x="32949" y="95563"/>
                </a:lnTo>
                <a:lnTo>
                  <a:pt x="33064" y="95872"/>
                </a:lnTo>
                <a:lnTo>
                  <a:pt x="33122" y="96200"/>
                </a:lnTo>
                <a:lnTo>
                  <a:pt x="33142" y="96528"/>
                </a:lnTo>
                <a:lnTo>
                  <a:pt x="33142" y="96857"/>
                </a:lnTo>
                <a:lnTo>
                  <a:pt x="33084" y="97204"/>
                </a:lnTo>
                <a:lnTo>
                  <a:pt x="32987" y="97552"/>
                </a:lnTo>
                <a:lnTo>
                  <a:pt x="32871" y="97938"/>
                </a:lnTo>
                <a:lnTo>
                  <a:pt x="32813" y="98324"/>
                </a:lnTo>
                <a:lnTo>
                  <a:pt x="32775" y="98711"/>
                </a:lnTo>
                <a:lnTo>
                  <a:pt x="32775" y="99097"/>
                </a:lnTo>
                <a:lnTo>
                  <a:pt x="32813" y="99483"/>
                </a:lnTo>
                <a:lnTo>
                  <a:pt x="32891" y="99869"/>
                </a:lnTo>
                <a:lnTo>
                  <a:pt x="33007" y="100256"/>
                </a:lnTo>
                <a:lnTo>
                  <a:pt x="33161" y="100623"/>
                </a:lnTo>
                <a:lnTo>
                  <a:pt x="33509" y="101299"/>
                </a:lnTo>
                <a:lnTo>
                  <a:pt x="33895" y="101955"/>
                </a:lnTo>
                <a:lnTo>
                  <a:pt x="34011" y="102187"/>
                </a:lnTo>
                <a:lnTo>
                  <a:pt x="34107" y="102399"/>
                </a:lnTo>
                <a:lnTo>
                  <a:pt x="34204" y="102631"/>
                </a:lnTo>
                <a:lnTo>
                  <a:pt x="34281" y="102882"/>
                </a:lnTo>
                <a:lnTo>
                  <a:pt x="34320" y="103114"/>
                </a:lnTo>
                <a:lnTo>
                  <a:pt x="34358" y="103365"/>
                </a:lnTo>
                <a:lnTo>
                  <a:pt x="34358" y="103597"/>
                </a:lnTo>
                <a:lnTo>
                  <a:pt x="34339" y="103867"/>
                </a:lnTo>
                <a:lnTo>
                  <a:pt x="34262" y="104466"/>
                </a:lnTo>
                <a:lnTo>
                  <a:pt x="34146" y="105084"/>
                </a:lnTo>
                <a:lnTo>
                  <a:pt x="33934" y="106320"/>
                </a:lnTo>
                <a:lnTo>
                  <a:pt x="33760" y="107073"/>
                </a:lnTo>
                <a:lnTo>
                  <a:pt x="33605" y="107827"/>
                </a:lnTo>
                <a:lnTo>
                  <a:pt x="33431" y="108580"/>
                </a:lnTo>
                <a:lnTo>
                  <a:pt x="33373" y="108966"/>
                </a:lnTo>
                <a:lnTo>
                  <a:pt x="33316" y="109333"/>
                </a:lnTo>
                <a:lnTo>
                  <a:pt x="33277" y="109796"/>
                </a:lnTo>
                <a:lnTo>
                  <a:pt x="33277" y="110260"/>
                </a:lnTo>
                <a:lnTo>
                  <a:pt x="33316" y="110704"/>
                </a:lnTo>
                <a:lnTo>
                  <a:pt x="33393" y="111148"/>
                </a:lnTo>
                <a:lnTo>
                  <a:pt x="33509" y="111593"/>
                </a:lnTo>
                <a:lnTo>
                  <a:pt x="33644" y="112018"/>
                </a:lnTo>
                <a:lnTo>
                  <a:pt x="33818" y="112442"/>
                </a:lnTo>
                <a:lnTo>
                  <a:pt x="34011" y="112867"/>
                </a:lnTo>
                <a:lnTo>
                  <a:pt x="34243" y="113427"/>
                </a:lnTo>
                <a:lnTo>
                  <a:pt x="34455" y="114007"/>
                </a:lnTo>
                <a:lnTo>
                  <a:pt x="34629" y="114567"/>
                </a:lnTo>
                <a:lnTo>
                  <a:pt x="34764" y="115166"/>
                </a:lnTo>
                <a:lnTo>
                  <a:pt x="34861" y="115745"/>
                </a:lnTo>
                <a:lnTo>
                  <a:pt x="34919" y="116344"/>
                </a:lnTo>
                <a:lnTo>
                  <a:pt x="34938" y="116962"/>
                </a:lnTo>
                <a:lnTo>
                  <a:pt x="34938" y="117560"/>
                </a:lnTo>
                <a:lnTo>
                  <a:pt x="34938" y="117947"/>
                </a:lnTo>
                <a:lnTo>
                  <a:pt x="34957" y="118314"/>
                </a:lnTo>
                <a:lnTo>
                  <a:pt x="34976" y="118661"/>
                </a:lnTo>
                <a:lnTo>
                  <a:pt x="35034" y="119028"/>
                </a:lnTo>
                <a:lnTo>
                  <a:pt x="35112" y="119395"/>
                </a:lnTo>
                <a:lnTo>
                  <a:pt x="35208" y="119743"/>
                </a:lnTo>
                <a:lnTo>
                  <a:pt x="35305" y="120091"/>
                </a:lnTo>
                <a:lnTo>
                  <a:pt x="35440" y="120438"/>
                </a:lnTo>
                <a:lnTo>
                  <a:pt x="35556" y="120766"/>
                </a:lnTo>
                <a:lnTo>
                  <a:pt x="35652" y="121095"/>
                </a:lnTo>
                <a:lnTo>
                  <a:pt x="35749" y="121442"/>
                </a:lnTo>
                <a:lnTo>
                  <a:pt x="35807" y="121771"/>
                </a:lnTo>
                <a:lnTo>
                  <a:pt x="35865" y="122099"/>
                </a:lnTo>
                <a:lnTo>
                  <a:pt x="35904" y="122447"/>
                </a:lnTo>
                <a:lnTo>
                  <a:pt x="35904" y="122794"/>
                </a:lnTo>
                <a:lnTo>
                  <a:pt x="35904" y="123142"/>
                </a:lnTo>
                <a:lnTo>
                  <a:pt x="35846" y="123895"/>
                </a:lnTo>
                <a:lnTo>
                  <a:pt x="35826" y="124648"/>
                </a:lnTo>
                <a:lnTo>
                  <a:pt x="35826" y="125035"/>
                </a:lnTo>
                <a:lnTo>
                  <a:pt x="35846" y="125402"/>
                </a:lnTo>
                <a:lnTo>
                  <a:pt x="35904" y="125788"/>
                </a:lnTo>
                <a:lnTo>
                  <a:pt x="35981" y="126155"/>
                </a:lnTo>
                <a:lnTo>
                  <a:pt x="36097" y="126638"/>
                </a:lnTo>
                <a:lnTo>
                  <a:pt x="36155" y="126889"/>
                </a:lnTo>
                <a:lnTo>
                  <a:pt x="36232" y="127121"/>
                </a:lnTo>
                <a:lnTo>
                  <a:pt x="36328" y="127333"/>
                </a:lnTo>
                <a:lnTo>
                  <a:pt x="36444" y="127545"/>
                </a:lnTo>
                <a:lnTo>
                  <a:pt x="36599" y="127758"/>
                </a:lnTo>
                <a:lnTo>
                  <a:pt x="36773" y="127951"/>
                </a:lnTo>
                <a:lnTo>
                  <a:pt x="36888" y="128086"/>
                </a:lnTo>
                <a:lnTo>
                  <a:pt x="37004" y="128241"/>
                </a:lnTo>
                <a:lnTo>
                  <a:pt x="37062" y="128415"/>
                </a:lnTo>
                <a:lnTo>
                  <a:pt x="37101" y="128588"/>
                </a:lnTo>
                <a:lnTo>
                  <a:pt x="37236" y="131563"/>
                </a:lnTo>
                <a:lnTo>
                  <a:pt x="37275" y="133030"/>
                </a:lnTo>
                <a:lnTo>
                  <a:pt x="37294" y="134518"/>
                </a:lnTo>
                <a:lnTo>
                  <a:pt x="37294" y="135445"/>
                </a:lnTo>
                <a:lnTo>
                  <a:pt x="37255" y="136352"/>
                </a:lnTo>
                <a:lnTo>
                  <a:pt x="37197" y="137279"/>
                </a:lnTo>
                <a:lnTo>
                  <a:pt x="37082" y="138187"/>
                </a:lnTo>
                <a:lnTo>
                  <a:pt x="37004" y="138689"/>
                </a:lnTo>
                <a:lnTo>
                  <a:pt x="36908" y="139191"/>
                </a:lnTo>
                <a:lnTo>
                  <a:pt x="36715" y="140176"/>
                </a:lnTo>
                <a:lnTo>
                  <a:pt x="36483" y="141181"/>
                </a:lnTo>
                <a:lnTo>
                  <a:pt x="36270" y="142185"/>
                </a:lnTo>
                <a:lnTo>
                  <a:pt x="36232" y="142397"/>
                </a:lnTo>
                <a:lnTo>
                  <a:pt x="36232" y="142591"/>
                </a:lnTo>
                <a:lnTo>
                  <a:pt x="36251" y="142784"/>
                </a:lnTo>
                <a:lnTo>
                  <a:pt x="36290" y="142938"/>
                </a:lnTo>
                <a:lnTo>
                  <a:pt x="36367" y="143073"/>
                </a:lnTo>
                <a:lnTo>
                  <a:pt x="36464" y="143189"/>
                </a:lnTo>
                <a:lnTo>
                  <a:pt x="36599" y="143305"/>
                </a:lnTo>
                <a:lnTo>
                  <a:pt x="36773" y="143382"/>
                </a:lnTo>
                <a:lnTo>
                  <a:pt x="38337" y="143981"/>
                </a:lnTo>
                <a:lnTo>
                  <a:pt x="39901" y="144580"/>
                </a:lnTo>
                <a:lnTo>
                  <a:pt x="40075" y="144618"/>
                </a:lnTo>
                <a:lnTo>
                  <a:pt x="40230" y="144657"/>
                </a:lnTo>
                <a:lnTo>
                  <a:pt x="40384" y="144638"/>
                </a:lnTo>
                <a:lnTo>
                  <a:pt x="40519" y="144618"/>
                </a:lnTo>
                <a:lnTo>
                  <a:pt x="40655" y="144561"/>
                </a:lnTo>
                <a:lnTo>
                  <a:pt x="40790" y="144464"/>
                </a:lnTo>
                <a:lnTo>
                  <a:pt x="40906" y="144348"/>
                </a:lnTo>
                <a:lnTo>
                  <a:pt x="41022" y="144213"/>
                </a:lnTo>
                <a:lnTo>
                  <a:pt x="41137" y="144078"/>
                </a:lnTo>
                <a:lnTo>
                  <a:pt x="41253" y="143981"/>
                </a:lnTo>
                <a:lnTo>
                  <a:pt x="41369" y="143923"/>
                </a:lnTo>
                <a:lnTo>
                  <a:pt x="41485" y="143885"/>
                </a:lnTo>
                <a:lnTo>
                  <a:pt x="41620" y="143904"/>
                </a:lnTo>
                <a:lnTo>
                  <a:pt x="41736" y="143943"/>
                </a:lnTo>
                <a:lnTo>
                  <a:pt x="41852" y="144039"/>
                </a:lnTo>
                <a:lnTo>
                  <a:pt x="41949" y="144155"/>
                </a:lnTo>
                <a:lnTo>
                  <a:pt x="42161" y="144406"/>
                </a:lnTo>
                <a:lnTo>
                  <a:pt x="42373" y="144618"/>
                </a:lnTo>
                <a:lnTo>
                  <a:pt x="42605" y="144831"/>
                </a:lnTo>
                <a:lnTo>
                  <a:pt x="42837" y="145024"/>
                </a:lnTo>
                <a:lnTo>
                  <a:pt x="43339" y="145372"/>
                </a:lnTo>
                <a:lnTo>
                  <a:pt x="43841" y="145739"/>
                </a:lnTo>
                <a:lnTo>
                  <a:pt x="44208" y="145990"/>
                </a:lnTo>
                <a:lnTo>
                  <a:pt x="44595" y="146202"/>
                </a:lnTo>
                <a:lnTo>
                  <a:pt x="45000" y="146376"/>
                </a:lnTo>
                <a:lnTo>
                  <a:pt x="45406" y="146531"/>
                </a:lnTo>
                <a:lnTo>
                  <a:pt x="45811" y="146666"/>
                </a:lnTo>
                <a:lnTo>
                  <a:pt x="46236" y="146762"/>
                </a:lnTo>
                <a:lnTo>
                  <a:pt x="46661" y="146840"/>
                </a:lnTo>
                <a:lnTo>
                  <a:pt x="47086" y="146897"/>
                </a:lnTo>
                <a:lnTo>
                  <a:pt x="47820" y="146975"/>
                </a:lnTo>
                <a:lnTo>
                  <a:pt x="48554" y="147013"/>
                </a:lnTo>
                <a:lnTo>
                  <a:pt x="49288" y="147052"/>
                </a:lnTo>
                <a:lnTo>
                  <a:pt x="50022" y="147052"/>
                </a:lnTo>
                <a:lnTo>
                  <a:pt x="50755" y="147033"/>
                </a:lnTo>
                <a:lnTo>
                  <a:pt x="51489" y="146994"/>
                </a:lnTo>
                <a:lnTo>
                  <a:pt x="52223" y="146917"/>
                </a:lnTo>
                <a:lnTo>
                  <a:pt x="52957" y="146840"/>
                </a:lnTo>
                <a:lnTo>
                  <a:pt x="53189" y="146801"/>
                </a:lnTo>
                <a:lnTo>
                  <a:pt x="53401" y="146762"/>
                </a:lnTo>
                <a:lnTo>
                  <a:pt x="53614" y="146704"/>
                </a:lnTo>
                <a:lnTo>
                  <a:pt x="53788" y="146627"/>
                </a:lnTo>
                <a:lnTo>
                  <a:pt x="53942" y="146550"/>
                </a:lnTo>
                <a:lnTo>
                  <a:pt x="54097" y="146453"/>
                </a:lnTo>
                <a:lnTo>
                  <a:pt x="54232" y="146357"/>
                </a:lnTo>
                <a:lnTo>
                  <a:pt x="54348" y="146221"/>
                </a:lnTo>
                <a:lnTo>
                  <a:pt x="54444" y="146086"/>
                </a:lnTo>
                <a:lnTo>
                  <a:pt x="54522" y="145951"/>
                </a:lnTo>
                <a:lnTo>
                  <a:pt x="54599" y="145797"/>
                </a:lnTo>
                <a:lnTo>
                  <a:pt x="54657" y="145603"/>
                </a:lnTo>
                <a:lnTo>
                  <a:pt x="54695" y="145430"/>
                </a:lnTo>
                <a:lnTo>
                  <a:pt x="54715" y="145217"/>
                </a:lnTo>
                <a:lnTo>
                  <a:pt x="54734" y="145005"/>
                </a:lnTo>
                <a:lnTo>
                  <a:pt x="54734" y="144754"/>
                </a:lnTo>
                <a:lnTo>
                  <a:pt x="54676" y="144309"/>
                </a:lnTo>
                <a:lnTo>
                  <a:pt x="54637" y="143865"/>
                </a:lnTo>
                <a:lnTo>
                  <a:pt x="54560" y="143382"/>
                </a:lnTo>
                <a:lnTo>
                  <a:pt x="54502" y="143170"/>
                </a:lnTo>
                <a:lnTo>
                  <a:pt x="54444" y="142977"/>
                </a:lnTo>
                <a:lnTo>
                  <a:pt x="54367" y="142803"/>
                </a:lnTo>
                <a:lnTo>
                  <a:pt x="54290" y="142629"/>
                </a:lnTo>
                <a:lnTo>
                  <a:pt x="54193" y="142475"/>
                </a:lnTo>
                <a:lnTo>
                  <a:pt x="54077" y="142340"/>
                </a:lnTo>
                <a:lnTo>
                  <a:pt x="53961" y="142204"/>
                </a:lnTo>
                <a:lnTo>
                  <a:pt x="53826" y="142088"/>
                </a:lnTo>
                <a:lnTo>
                  <a:pt x="53672" y="141973"/>
                </a:lnTo>
                <a:lnTo>
                  <a:pt x="53517" y="141876"/>
                </a:lnTo>
                <a:lnTo>
                  <a:pt x="53324" y="141779"/>
                </a:lnTo>
                <a:lnTo>
                  <a:pt x="53131" y="141702"/>
                </a:lnTo>
                <a:lnTo>
                  <a:pt x="52899" y="141625"/>
                </a:lnTo>
                <a:lnTo>
                  <a:pt x="52667" y="141567"/>
                </a:lnTo>
                <a:lnTo>
                  <a:pt x="52204" y="141432"/>
                </a:lnTo>
                <a:lnTo>
                  <a:pt x="51760" y="141277"/>
                </a:lnTo>
                <a:lnTo>
                  <a:pt x="51316" y="141123"/>
                </a:lnTo>
                <a:lnTo>
                  <a:pt x="50891" y="140930"/>
                </a:lnTo>
                <a:lnTo>
                  <a:pt x="50446" y="140736"/>
                </a:lnTo>
                <a:lnTo>
                  <a:pt x="50041" y="140524"/>
                </a:lnTo>
                <a:lnTo>
                  <a:pt x="49635" y="140273"/>
                </a:lnTo>
                <a:lnTo>
                  <a:pt x="49230" y="140022"/>
                </a:lnTo>
                <a:lnTo>
                  <a:pt x="49075" y="139925"/>
                </a:lnTo>
                <a:lnTo>
                  <a:pt x="48940" y="139809"/>
                </a:lnTo>
                <a:lnTo>
                  <a:pt x="48805" y="139694"/>
                </a:lnTo>
                <a:lnTo>
                  <a:pt x="48689" y="139558"/>
                </a:lnTo>
                <a:lnTo>
                  <a:pt x="48592" y="139423"/>
                </a:lnTo>
                <a:lnTo>
                  <a:pt x="48515" y="139269"/>
                </a:lnTo>
                <a:lnTo>
                  <a:pt x="48457" y="139095"/>
                </a:lnTo>
                <a:lnTo>
                  <a:pt x="48399" y="138921"/>
                </a:lnTo>
                <a:lnTo>
                  <a:pt x="48303" y="138573"/>
                </a:lnTo>
                <a:lnTo>
                  <a:pt x="48187" y="138245"/>
                </a:lnTo>
                <a:lnTo>
                  <a:pt x="48032" y="137955"/>
                </a:lnTo>
                <a:lnTo>
                  <a:pt x="47858" y="137666"/>
                </a:lnTo>
                <a:lnTo>
                  <a:pt x="47646" y="137415"/>
                </a:lnTo>
                <a:lnTo>
                  <a:pt x="47395" y="137183"/>
                </a:lnTo>
                <a:lnTo>
                  <a:pt x="47105" y="136970"/>
                </a:lnTo>
                <a:lnTo>
                  <a:pt x="46796" y="136797"/>
                </a:lnTo>
                <a:lnTo>
                  <a:pt x="46680" y="136719"/>
                </a:lnTo>
                <a:lnTo>
                  <a:pt x="46584" y="136642"/>
                </a:lnTo>
                <a:lnTo>
                  <a:pt x="46507" y="136545"/>
                </a:lnTo>
                <a:lnTo>
                  <a:pt x="46429" y="136430"/>
                </a:lnTo>
                <a:lnTo>
                  <a:pt x="46391" y="136333"/>
                </a:lnTo>
                <a:lnTo>
                  <a:pt x="46352" y="136217"/>
                </a:lnTo>
                <a:lnTo>
                  <a:pt x="46294" y="135947"/>
                </a:lnTo>
                <a:lnTo>
                  <a:pt x="46236" y="135618"/>
                </a:lnTo>
                <a:lnTo>
                  <a:pt x="46159" y="135309"/>
                </a:lnTo>
                <a:lnTo>
                  <a:pt x="46062" y="134981"/>
                </a:lnTo>
                <a:lnTo>
                  <a:pt x="45927" y="134691"/>
                </a:lnTo>
                <a:lnTo>
                  <a:pt x="45850" y="134498"/>
                </a:lnTo>
                <a:lnTo>
                  <a:pt x="45792" y="134324"/>
                </a:lnTo>
                <a:lnTo>
                  <a:pt x="45734" y="134151"/>
                </a:lnTo>
                <a:lnTo>
                  <a:pt x="45715" y="133958"/>
                </a:lnTo>
                <a:lnTo>
                  <a:pt x="45715" y="133784"/>
                </a:lnTo>
                <a:lnTo>
                  <a:pt x="45734" y="133610"/>
                </a:lnTo>
                <a:lnTo>
                  <a:pt x="45792" y="133417"/>
                </a:lnTo>
                <a:lnTo>
                  <a:pt x="45850" y="133243"/>
                </a:lnTo>
                <a:lnTo>
                  <a:pt x="46062" y="132837"/>
                </a:lnTo>
                <a:lnTo>
                  <a:pt x="46159" y="132644"/>
                </a:lnTo>
                <a:lnTo>
                  <a:pt x="46275" y="132451"/>
                </a:lnTo>
                <a:lnTo>
                  <a:pt x="46391" y="132258"/>
                </a:lnTo>
                <a:lnTo>
                  <a:pt x="46468" y="132065"/>
                </a:lnTo>
                <a:lnTo>
                  <a:pt x="46526" y="131852"/>
                </a:lnTo>
                <a:lnTo>
                  <a:pt x="46564" y="131659"/>
                </a:lnTo>
                <a:lnTo>
                  <a:pt x="46584" y="131447"/>
                </a:lnTo>
                <a:lnTo>
                  <a:pt x="46584" y="131254"/>
                </a:lnTo>
                <a:lnTo>
                  <a:pt x="46564" y="131041"/>
                </a:lnTo>
                <a:lnTo>
                  <a:pt x="46526" y="130829"/>
                </a:lnTo>
                <a:lnTo>
                  <a:pt x="46333" y="129940"/>
                </a:lnTo>
                <a:lnTo>
                  <a:pt x="46236" y="129496"/>
                </a:lnTo>
                <a:lnTo>
                  <a:pt x="46217" y="129284"/>
                </a:lnTo>
                <a:lnTo>
                  <a:pt x="46198" y="129052"/>
                </a:lnTo>
                <a:lnTo>
                  <a:pt x="46178" y="128704"/>
                </a:lnTo>
                <a:lnTo>
                  <a:pt x="46178" y="128357"/>
                </a:lnTo>
                <a:lnTo>
                  <a:pt x="46217" y="128028"/>
                </a:lnTo>
                <a:lnTo>
                  <a:pt x="46255" y="127681"/>
                </a:lnTo>
                <a:lnTo>
                  <a:pt x="46352" y="127372"/>
                </a:lnTo>
                <a:lnTo>
                  <a:pt x="46410" y="127198"/>
                </a:lnTo>
                <a:lnTo>
                  <a:pt x="46487" y="127043"/>
                </a:lnTo>
                <a:lnTo>
                  <a:pt x="46584" y="126908"/>
                </a:lnTo>
                <a:lnTo>
                  <a:pt x="46680" y="126754"/>
                </a:lnTo>
                <a:lnTo>
                  <a:pt x="46796" y="126599"/>
                </a:lnTo>
                <a:lnTo>
                  <a:pt x="46931" y="126464"/>
                </a:lnTo>
                <a:lnTo>
                  <a:pt x="47298" y="126097"/>
                </a:lnTo>
                <a:lnTo>
                  <a:pt x="47627" y="125691"/>
                </a:lnTo>
                <a:lnTo>
                  <a:pt x="48264" y="124861"/>
                </a:lnTo>
                <a:lnTo>
                  <a:pt x="48419" y="124629"/>
                </a:lnTo>
                <a:lnTo>
                  <a:pt x="48573" y="124378"/>
                </a:lnTo>
                <a:lnTo>
                  <a:pt x="48670" y="124108"/>
                </a:lnTo>
                <a:lnTo>
                  <a:pt x="48766" y="123857"/>
                </a:lnTo>
                <a:lnTo>
                  <a:pt x="48805" y="123586"/>
                </a:lnTo>
                <a:lnTo>
                  <a:pt x="48824" y="123297"/>
                </a:lnTo>
                <a:lnTo>
                  <a:pt x="48805" y="123007"/>
                </a:lnTo>
                <a:lnTo>
                  <a:pt x="48747" y="122717"/>
                </a:lnTo>
                <a:lnTo>
                  <a:pt x="48554" y="121945"/>
                </a:lnTo>
                <a:lnTo>
                  <a:pt x="48361" y="121172"/>
                </a:lnTo>
                <a:lnTo>
                  <a:pt x="48187" y="120400"/>
                </a:lnTo>
                <a:lnTo>
                  <a:pt x="47974" y="119627"/>
                </a:lnTo>
                <a:lnTo>
                  <a:pt x="47801" y="118970"/>
                </a:lnTo>
                <a:lnTo>
                  <a:pt x="47665" y="118294"/>
                </a:lnTo>
                <a:lnTo>
                  <a:pt x="47569" y="117638"/>
                </a:lnTo>
                <a:lnTo>
                  <a:pt x="47511" y="116981"/>
                </a:lnTo>
                <a:lnTo>
                  <a:pt x="47511" y="116324"/>
                </a:lnTo>
                <a:lnTo>
                  <a:pt x="47549" y="115648"/>
                </a:lnTo>
                <a:lnTo>
                  <a:pt x="47627" y="114972"/>
                </a:lnTo>
                <a:lnTo>
                  <a:pt x="47743" y="114296"/>
                </a:lnTo>
                <a:lnTo>
                  <a:pt x="47820" y="113852"/>
                </a:lnTo>
                <a:lnTo>
                  <a:pt x="47897" y="113408"/>
                </a:lnTo>
                <a:lnTo>
                  <a:pt x="47955" y="112964"/>
                </a:lnTo>
                <a:lnTo>
                  <a:pt x="47994" y="112520"/>
                </a:lnTo>
                <a:lnTo>
                  <a:pt x="48052" y="111612"/>
                </a:lnTo>
                <a:lnTo>
                  <a:pt x="48110" y="110704"/>
                </a:lnTo>
                <a:lnTo>
                  <a:pt x="48110" y="110434"/>
                </a:lnTo>
                <a:lnTo>
                  <a:pt x="48090" y="110163"/>
                </a:lnTo>
                <a:lnTo>
                  <a:pt x="48052" y="109642"/>
                </a:lnTo>
                <a:lnTo>
                  <a:pt x="47994" y="109121"/>
                </a:lnTo>
                <a:lnTo>
                  <a:pt x="47955" y="108580"/>
                </a:lnTo>
                <a:lnTo>
                  <a:pt x="47916" y="107846"/>
                </a:lnTo>
                <a:lnTo>
                  <a:pt x="47936" y="107093"/>
                </a:lnTo>
                <a:lnTo>
                  <a:pt x="47974" y="106359"/>
                </a:lnTo>
                <a:lnTo>
                  <a:pt x="48052" y="105625"/>
                </a:lnTo>
                <a:lnTo>
                  <a:pt x="48167" y="104910"/>
                </a:lnTo>
                <a:lnTo>
                  <a:pt x="48322" y="104176"/>
                </a:lnTo>
                <a:lnTo>
                  <a:pt x="48496" y="103462"/>
                </a:lnTo>
                <a:lnTo>
                  <a:pt x="48689" y="102747"/>
                </a:lnTo>
                <a:lnTo>
                  <a:pt x="48843" y="102206"/>
                </a:lnTo>
                <a:lnTo>
                  <a:pt x="48979" y="101685"/>
                </a:lnTo>
                <a:lnTo>
                  <a:pt x="49095" y="101144"/>
                </a:lnTo>
                <a:lnTo>
                  <a:pt x="49152" y="100603"/>
                </a:lnTo>
                <a:lnTo>
                  <a:pt x="49191" y="100063"/>
                </a:lnTo>
                <a:lnTo>
                  <a:pt x="49191" y="99792"/>
                </a:lnTo>
                <a:lnTo>
                  <a:pt x="49172" y="99502"/>
                </a:lnTo>
                <a:lnTo>
                  <a:pt x="49152" y="99232"/>
                </a:lnTo>
                <a:lnTo>
                  <a:pt x="49095" y="98962"/>
                </a:lnTo>
                <a:lnTo>
                  <a:pt x="49056" y="98691"/>
                </a:lnTo>
                <a:lnTo>
                  <a:pt x="48979" y="98421"/>
                </a:lnTo>
                <a:lnTo>
                  <a:pt x="48901" y="98112"/>
                </a:lnTo>
                <a:lnTo>
                  <a:pt x="48824" y="97803"/>
                </a:lnTo>
                <a:lnTo>
                  <a:pt x="48766" y="97494"/>
                </a:lnTo>
                <a:lnTo>
                  <a:pt x="48728" y="97204"/>
                </a:lnTo>
                <a:lnTo>
                  <a:pt x="48708" y="96895"/>
                </a:lnTo>
                <a:lnTo>
                  <a:pt x="48689" y="96605"/>
                </a:lnTo>
                <a:lnTo>
                  <a:pt x="48708" y="96316"/>
                </a:lnTo>
                <a:lnTo>
                  <a:pt x="48728" y="96007"/>
                </a:lnTo>
                <a:lnTo>
                  <a:pt x="48747" y="95717"/>
                </a:lnTo>
                <a:lnTo>
                  <a:pt x="48805" y="95427"/>
                </a:lnTo>
                <a:lnTo>
                  <a:pt x="48863" y="95138"/>
                </a:lnTo>
                <a:lnTo>
                  <a:pt x="48940" y="94848"/>
                </a:lnTo>
                <a:lnTo>
                  <a:pt x="49037" y="94558"/>
                </a:lnTo>
                <a:lnTo>
                  <a:pt x="49133" y="94269"/>
                </a:lnTo>
                <a:lnTo>
                  <a:pt x="49249" y="93979"/>
                </a:lnTo>
                <a:lnTo>
                  <a:pt x="49384" y="93689"/>
                </a:lnTo>
                <a:lnTo>
                  <a:pt x="49519" y="93419"/>
                </a:lnTo>
                <a:lnTo>
                  <a:pt x="49616" y="93148"/>
                </a:lnTo>
                <a:lnTo>
                  <a:pt x="49809" y="92588"/>
                </a:lnTo>
                <a:lnTo>
                  <a:pt x="50137" y="91449"/>
                </a:lnTo>
                <a:lnTo>
                  <a:pt x="50215" y="91198"/>
                </a:lnTo>
                <a:lnTo>
                  <a:pt x="50234" y="91082"/>
                </a:lnTo>
                <a:lnTo>
                  <a:pt x="50234" y="90947"/>
                </a:lnTo>
                <a:lnTo>
                  <a:pt x="50215" y="90831"/>
                </a:lnTo>
                <a:lnTo>
                  <a:pt x="50157" y="90715"/>
                </a:lnTo>
                <a:lnTo>
                  <a:pt x="50060" y="90618"/>
                </a:lnTo>
                <a:lnTo>
                  <a:pt x="49944" y="90522"/>
                </a:lnTo>
                <a:lnTo>
                  <a:pt x="49906" y="90502"/>
                </a:lnTo>
                <a:lnTo>
                  <a:pt x="49886" y="90444"/>
                </a:lnTo>
                <a:lnTo>
                  <a:pt x="49848" y="90348"/>
                </a:lnTo>
                <a:lnTo>
                  <a:pt x="49770" y="89942"/>
                </a:lnTo>
                <a:lnTo>
                  <a:pt x="49674" y="89537"/>
                </a:lnTo>
                <a:lnTo>
                  <a:pt x="49539" y="89150"/>
                </a:lnTo>
                <a:lnTo>
                  <a:pt x="49384" y="88784"/>
                </a:lnTo>
                <a:lnTo>
                  <a:pt x="49210" y="88417"/>
                </a:lnTo>
                <a:lnTo>
                  <a:pt x="49017" y="88050"/>
                </a:lnTo>
                <a:lnTo>
                  <a:pt x="48805" y="87702"/>
                </a:lnTo>
                <a:lnTo>
                  <a:pt x="48592" y="87335"/>
                </a:lnTo>
                <a:lnTo>
                  <a:pt x="48496" y="87181"/>
                </a:lnTo>
                <a:lnTo>
                  <a:pt x="48399" y="87007"/>
                </a:lnTo>
                <a:lnTo>
                  <a:pt x="48341" y="86833"/>
                </a:lnTo>
                <a:lnTo>
                  <a:pt x="48283" y="86678"/>
                </a:lnTo>
                <a:lnTo>
                  <a:pt x="48245" y="86505"/>
                </a:lnTo>
                <a:lnTo>
                  <a:pt x="48206" y="86350"/>
                </a:lnTo>
                <a:lnTo>
                  <a:pt x="48206" y="86176"/>
                </a:lnTo>
                <a:lnTo>
                  <a:pt x="48206" y="86022"/>
                </a:lnTo>
                <a:lnTo>
                  <a:pt x="48225" y="85867"/>
                </a:lnTo>
                <a:lnTo>
                  <a:pt x="48245" y="85693"/>
                </a:lnTo>
                <a:lnTo>
                  <a:pt x="48283" y="85539"/>
                </a:lnTo>
                <a:lnTo>
                  <a:pt x="48341" y="85384"/>
                </a:lnTo>
                <a:lnTo>
                  <a:pt x="48419" y="85211"/>
                </a:lnTo>
                <a:lnTo>
                  <a:pt x="48496" y="85056"/>
                </a:lnTo>
                <a:lnTo>
                  <a:pt x="48708" y="84747"/>
                </a:lnTo>
                <a:lnTo>
                  <a:pt x="49152" y="84071"/>
                </a:lnTo>
                <a:lnTo>
                  <a:pt x="49365" y="83743"/>
                </a:lnTo>
                <a:lnTo>
                  <a:pt x="49558" y="83395"/>
                </a:lnTo>
                <a:lnTo>
                  <a:pt x="49713" y="83028"/>
                </a:lnTo>
                <a:lnTo>
                  <a:pt x="49770" y="82854"/>
                </a:lnTo>
                <a:lnTo>
                  <a:pt x="49828" y="82681"/>
                </a:lnTo>
                <a:lnTo>
                  <a:pt x="49848" y="82507"/>
                </a:lnTo>
                <a:lnTo>
                  <a:pt x="49867" y="82333"/>
                </a:lnTo>
                <a:lnTo>
                  <a:pt x="49886" y="82159"/>
                </a:lnTo>
                <a:lnTo>
                  <a:pt x="49867" y="81985"/>
                </a:lnTo>
                <a:lnTo>
                  <a:pt x="49848" y="81811"/>
                </a:lnTo>
                <a:lnTo>
                  <a:pt x="49828" y="81638"/>
                </a:lnTo>
                <a:lnTo>
                  <a:pt x="49770" y="81464"/>
                </a:lnTo>
                <a:lnTo>
                  <a:pt x="49713" y="81309"/>
                </a:lnTo>
                <a:lnTo>
                  <a:pt x="49635" y="81135"/>
                </a:lnTo>
                <a:lnTo>
                  <a:pt x="49539" y="80962"/>
                </a:lnTo>
                <a:lnTo>
                  <a:pt x="49442" y="80807"/>
                </a:lnTo>
                <a:lnTo>
                  <a:pt x="49326" y="80633"/>
                </a:lnTo>
                <a:lnTo>
                  <a:pt x="49075" y="80305"/>
                </a:lnTo>
                <a:lnTo>
                  <a:pt x="48824" y="79977"/>
                </a:lnTo>
                <a:lnTo>
                  <a:pt x="48380" y="79301"/>
                </a:lnTo>
                <a:lnTo>
                  <a:pt x="48264" y="79127"/>
                </a:lnTo>
                <a:lnTo>
                  <a:pt x="48187" y="78972"/>
                </a:lnTo>
                <a:lnTo>
                  <a:pt x="48110" y="78799"/>
                </a:lnTo>
                <a:lnTo>
                  <a:pt x="48052" y="78625"/>
                </a:lnTo>
                <a:lnTo>
                  <a:pt x="47994" y="78470"/>
                </a:lnTo>
                <a:lnTo>
                  <a:pt x="47974" y="78296"/>
                </a:lnTo>
                <a:lnTo>
                  <a:pt x="47955" y="78142"/>
                </a:lnTo>
                <a:lnTo>
                  <a:pt x="47936" y="77968"/>
                </a:lnTo>
                <a:lnTo>
                  <a:pt x="47955" y="77794"/>
                </a:lnTo>
                <a:lnTo>
                  <a:pt x="47974" y="77620"/>
                </a:lnTo>
                <a:lnTo>
                  <a:pt x="47994" y="77466"/>
                </a:lnTo>
                <a:lnTo>
                  <a:pt x="48052" y="77292"/>
                </a:lnTo>
                <a:lnTo>
                  <a:pt x="48110" y="77118"/>
                </a:lnTo>
                <a:lnTo>
                  <a:pt x="48167" y="76944"/>
                </a:lnTo>
                <a:lnTo>
                  <a:pt x="48341" y="76597"/>
                </a:lnTo>
                <a:lnTo>
                  <a:pt x="48476" y="76829"/>
                </a:lnTo>
                <a:lnTo>
                  <a:pt x="48573" y="77022"/>
                </a:lnTo>
                <a:lnTo>
                  <a:pt x="48670" y="77157"/>
                </a:lnTo>
                <a:lnTo>
                  <a:pt x="48766" y="77253"/>
                </a:lnTo>
                <a:lnTo>
                  <a:pt x="48863" y="77311"/>
                </a:lnTo>
                <a:lnTo>
                  <a:pt x="48998" y="77331"/>
                </a:lnTo>
                <a:lnTo>
                  <a:pt x="49133" y="77331"/>
                </a:lnTo>
                <a:lnTo>
                  <a:pt x="49288" y="77292"/>
                </a:lnTo>
                <a:lnTo>
                  <a:pt x="49481" y="77234"/>
                </a:lnTo>
                <a:lnTo>
                  <a:pt x="50408" y="76887"/>
                </a:lnTo>
                <a:lnTo>
                  <a:pt x="51335" y="76539"/>
                </a:lnTo>
                <a:lnTo>
                  <a:pt x="52378" y="79204"/>
                </a:lnTo>
                <a:lnTo>
                  <a:pt x="53382" y="81850"/>
                </a:lnTo>
                <a:lnTo>
                  <a:pt x="53382" y="81908"/>
                </a:lnTo>
                <a:lnTo>
                  <a:pt x="53382" y="81947"/>
                </a:lnTo>
                <a:lnTo>
                  <a:pt x="53324" y="82082"/>
                </a:lnTo>
                <a:lnTo>
                  <a:pt x="53247" y="82198"/>
                </a:lnTo>
                <a:lnTo>
                  <a:pt x="53170" y="82314"/>
                </a:lnTo>
                <a:lnTo>
                  <a:pt x="53092" y="82410"/>
                </a:lnTo>
                <a:lnTo>
                  <a:pt x="53054" y="82526"/>
                </a:lnTo>
                <a:lnTo>
                  <a:pt x="53034" y="82661"/>
                </a:lnTo>
                <a:lnTo>
                  <a:pt x="53034" y="82777"/>
                </a:lnTo>
                <a:lnTo>
                  <a:pt x="53073" y="82893"/>
                </a:lnTo>
                <a:lnTo>
                  <a:pt x="53112" y="82990"/>
                </a:lnTo>
                <a:lnTo>
                  <a:pt x="53189" y="83067"/>
                </a:lnTo>
                <a:lnTo>
                  <a:pt x="53286" y="83105"/>
                </a:lnTo>
                <a:lnTo>
                  <a:pt x="53421" y="83144"/>
                </a:lnTo>
                <a:lnTo>
                  <a:pt x="53575" y="83163"/>
                </a:lnTo>
                <a:lnTo>
                  <a:pt x="53923" y="83183"/>
                </a:lnTo>
                <a:lnTo>
                  <a:pt x="55120" y="86099"/>
                </a:lnTo>
                <a:lnTo>
                  <a:pt x="55024" y="86253"/>
                </a:lnTo>
                <a:lnTo>
                  <a:pt x="54908" y="86389"/>
                </a:lnTo>
                <a:lnTo>
                  <a:pt x="54792" y="86524"/>
                </a:lnTo>
                <a:lnTo>
                  <a:pt x="54695" y="86678"/>
                </a:lnTo>
                <a:lnTo>
                  <a:pt x="54618" y="86814"/>
                </a:lnTo>
                <a:lnTo>
                  <a:pt x="54580" y="86891"/>
                </a:lnTo>
                <a:lnTo>
                  <a:pt x="54560" y="86968"/>
                </a:lnTo>
                <a:lnTo>
                  <a:pt x="54560" y="87045"/>
                </a:lnTo>
                <a:lnTo>
                  <a:pt x="54580" y="87142"/>
                </a:lnTo>
                <a:lnTo>
                  <a:pt x="54599" y="87238"/>
                </a:lnTo>
                <a:lnTo>
                  <a:pt x="54637" y="87354"/>
                </a:lnTo>
                <a:lnTo>
                  <a:pt x="54695" y="87432"/>
                </a:lnTo>
                <a:lnTo>
                  <a:pt x="54753" y="87509"/>
                </a:lnTo>
                <a:lnTo>
                  <a:pt x="54811" y="87567"/>
                </a:lnTo>
                <a:lnTo>
                  <a:pt x="54869" y="87605"/>
                </a:lnTo>
                <a:lnTo>
                  <a:pt x="54927" y="87625"/>
                </a:lnTo>
                <a:lnTo>
                  <a:pt x="54985" y="87644"/>
                </a:lnTo>
                <a:lnTo>
                  <a:pt x="55120" y="87625"/>
                </a:lnTo>
                <a:lnTo>
                  <a:pt x="55255" y="87605"/>
                </a:lnTo>
                <a:lnTo>
                  <a:pt x="55391" y="87547"/>
                </a:lnTo>
                <a:lnTo>
                  <a:pt x="55526" y="87509"/>
                </a:lnTo>
                <a:lnTo>
                  <a:pt x="55661" y="87490"/>
                </a:lnTo>
                <a:lnTo>
                  <a:pt x="55758" y="87683"/>
                </a:lnTo>
                <a:lnTo>
                  <a:pt x="56607" y="89865"/>
                </a:lnTo>
                <a:lnTo>
                  <a:pt x="57032" y="90966"/>
                </a:lnTo>
                <a:lnTo>
                  <a:pt x="57477" y="92047"/>
                </a:lnTo>
                <a:lnTo>
                  <a:pt x="57921" y="93129"/>
                </a:lnTo>
                <a:lnTo>
                  <a:pt x="58404" y="94191"/>
                </a:lnTo>
                <a:lnTo>
                  <a:pt x="58925" y="95254"/>
                </a:lnTo>
                <a:lnTo>
                  <a:pt x="59195" y="95775"/>
                </a:lnTo>
                <a:lnTo>
                  <a:pt x="59466" y="96296"/>
                </a:lnTo>
                <a:lnTo>
                  <a:pt x="59562" y="96451"/>
                </a:lnTo>
                <a:lnTo>
                  <a:pt x="59640" y="96567"/>
                </a:lnTo>
                <a:lnTo>
                  <a:pt x="59717" y="96644"/>
                </a:lnTo>
                <a:lnTo>
                  <a:pt x="59794" y="96702"/>
                </a:lnTo>
                <a:lnTo>
                  <a:pt x="59871" y="96721"/>
                </a:lnTo>
                <a:lnTo>
                  <a:pt x="59987" y="96721"/>
                </a:lnTo>
                <a:lnTo>
                  <a:pt x="60122" y="96702"/>
                </a:lnTo>
                <a:lnTo>
                  <a:pt x="60277" y="96663"/>
                </a:lnTo>
                <a:lnTo>
                  <a:pt x="60934" y="96451"/>
                </a:lnTo>
                <a:lnTo>
                  <a:pt x="61590" y="96238"/>
                </a:lnTo>
                <a:lnTo>
                  <a:pt x="61764" y="96181"/>
                </a:lnTo>
                <a:lnTo>
                  <a:pt x="61899" y="96123"/>
                </a:lnTo>
                <a:lnTo>
                  <a:pt x="62015" y="96045"/>
                </a:lnTo>
                <a:lnTo>
                  <a:pt x="62073" y="95949"/>
                </a:lnTo>
                <a:lnTo>
                  <a:pt x="62092" y="95833"/>
                </a:lnTo>
                <a:lnTo>
                  <a:pt x="62092" y="95717"/>
                </a:lnTo>
                <a:lnTo>
                  <a:pt x="62034" y="95563"/>
                </a:lnTo>
                <a:lnTo>
                  <a:pt x="61957" y="95408"/>
                </a:lnTo>
                <a:lnTo>
                  <a:pt x="61610" y="94809"/>
                </a:lnTo>
                <a:lnTo>
                  <a:pt x="61262" y="94230"/>
                </a:lnTo>
                <a:lnTo>
                  <a:pt x="60914" y="93651"/>
                </a:lnTo>
                <a:lnTo>
                  <a:pt x="60605" y="93052"/>
                </a:lnTo>
                <a:lnTo>
                  <a:pt x="60180" y="92183"/>
                </a:lnTo>
                <a:lnTo>
                  <a:pt x="59775" y="91294"/>
                </a:lnTo>
                <a:lnTo>
                  <a:pt x="58983" y="89556"/>
                </a:lnTo>
                <a:lnTo>
                  <a:pt x="60045" y="88899"/>
                </a:lnTo>
                <a:lnTo>
                  <a:pt x="61088" y="88243"/>
                </a:lnTo>
                <a:lnTo>
                  <a:pt x="61165" y="88185"/>
                </a:lnTo>
                <a:lnTo>
                  <a:pt x="61243" y="88088"/>
                </a:lnTo>
                <a:lnTo>
                  <a:pt x="61281" y="88011"/>
                </a:lnTo>
                <a:lnTo>
                  <a:pt x="61301" y="87914"/>
                </a:lnTo>
                <a:lnTo>
                  <a:pt x="61281" y="87837"/>
                </a:lnTo>
                <a:lnTo>
                  <a:pt x="61243" y="87741"/>
                </a:lnTo>
                <a:lnTo>
                  <a:pt x="61185" y="87663"/>
                </a:lnTo>
                <a:lnTo>
                  <a:pt x="61088" y="87586"/>
                </a:lnTo>
                <a:lnTo>
                  <a:pt x="60992" y="87528"/>
                </a:lnTo>
                <a:lnTo>
                  <a:pt x="60895" y="87490"/>
                </a:lnTo>
                <a:lnTo>
                  <a:pt x="60702" y="87393"/>
                </a:lnTo>
                <a:lnTo>
                  <a:pt x="59485" y="86833"/>
                </a:lnTo>
                <a:lnTo>
                  <a:pt x="58268" y="86292"/>
                </a:lnTo>
                <a:lnTo>
                  <a:pt x="58075" y="86215"/>
                </a:lnTo>
                <a:lnTo>
                  <a:pt x="57863" y="86138"/>
                </a:lnTo>
                <a:lnTo>
                  <a:pt x="57419" y="86002"/>
                </a:lnTo>
                <a:lnTo>
                  <a:pt x="53112" y="75631"/>
                </a:lnTo>
                <a:lnTo>
                  <a:pt x="53884" y="75322"/>
                </a:lnTo>
                <a:lnTo>
                  <a:pt x="54637" y="77717"/>
                </a:lnTo>
                <a:lnTo>
                  <a:pt x="55004" y="78876"/>
                </a:lnTo>
                <a:lnTo>
                  <a:pt x="55198" y="79474"/>
                </a:lnTo>
                <a:lnTo>
                  <a:pt x="55391" y="80035"/>
                </a:lnTo>
                <a:lnTo>
                  <a:pt x="55487" y="80228"/>
                </a:lnTo>
                <a:lnTo>
                  <a:pt x="55584" y="80382"/>
                </a:lnTo>
                <a:lnTo>
                  <a:pt x="55680" y="80479"/>
                </a:lnTo>
                <a:lnTo>
                  <a:pt x="55816" y="80537"/>
                </a:lnTo>
                <a:lnTo>
                  <a:pt x="55951" y="80556"/>
                </a:lnTo>
                <a:lnTo>
                  <a:pt x="56105" y="80537"/>
                </a:lnTo>
                <a:lnTo>
                  <a:pt x="56260" y="80479"/>
                </a:lnTo>
                <a:lnTo>
                  <a:pt x="56453" y="80382"/>
                </a:lnTo>
                <a:lnTo>
                  <a:pt x="57090" y="80035"/>
                </a:lnTo>
                <a:lnTo>
                  <a:pt x="57747" y="79706"/>
                </a:lnTo>
                <a:lnTo>
                  <a:pt x="57901" y="79610"/>
                </a:lnTo>
                <a:lnTo>
                  <a:pt x="58017" y="79552"/>
                </a:lnTo>
                <a:lnTo>
                  <a:pt x="58095" y="79474"/>
                </a:lnTo>
                <a:lnTo>
                  <a:pt x="58133" y="79397"/>
                </a:lnTo>
                <a:lnTo>
                  <a:pt x="58152" y="79301"/>
                </a:lnTo>
                <a:lnTo>
                  <a:pt x="58133" y="79185"/>
                </a:lnTo>
                <a:lnTo>
                  <a:pt x="58075" y="79050"/>
                </a:lnTo>
                <a:lnTo>
                  <a:pt x="57998" y="78895"/>
                </a:lnTo>
                <a:lnTo>
                  <a:pt x="55912" y="74492"/>
                </a:lnTo>
                <a:lnTo>
                  <a:pt x="56028" y="74414"/>
                </a:lnTo>
                <a:lnTo>
                  <a:pt x="56105" y="74337"/>
                </a:lnTo>
                <a:lnTo>
                  <a:pt x="56163" y="74241"/>
                </a:lnTo>
                <a:lnTo>
                  <a:pt x="56202" y="74163"/>
                </a:lnTo>
                <a:lnTo>
                  <a:pt x="56202" y="74067"/>
                </a:lnTo>
                <a:lnTo>
                  <a:pt x="56183" y="73951"/>
                </a:lnTo>
                <a:lnTo>
                  <a:pt x="56125" y="73854"/>
                </a:lnTo>
                <a:lnTo>
                  <a:pt x="56067" y="73738"/>
                </a:lnTo>
                <a:lnTo>
                  <a:pt x="55893" y="73487"/>
                </a:lnTo>
                <a:lnTo>
                  <a:pt x="55777" y="73217"/>
                </a:lnTo>
                <a:lnTo>
                  <a:pt x="54193" y="69702"/>
                </a:lnTo>
                <a:lnTo>
                  <a:pt x="52648" y="66206"/>
                </a:lnTo>
                <a:lnTo>
                  <a:pt x="52629" y="66090"/>
                </a:lnTo>
                <a:lnTo>
                  <a:pt x="52629" y="65974"/>
                </a:lnTo>
                <a:lnTo>
                  <a:pt x="52648" y="65859"/>
                </a:lnTo>
                <a:lnTo>
                  <a:pt x="52706" y="65743"/>
                </a:lnTo>
                <a:lnTo>
                  <a:pt x="52899" y="65434"/>
                </a:lnTo>
                <a:lnTo>
                  <a:pt x="53112" y="65144"/>
                </a:lnTo>
                <a:lnTo>
                  <a:pt x="53537" y="64545"/>
                </a:lnTo>
                <a:lnTo>
                  <a:pt x="53846" y="64082"/>
                </a:lnTo>
                <a:lnTo>
                  <a:pt x="54116" y="63599"/>
                </a:lnTo>
                <a:lnTo>
                  <a:pt x="54367" y="63116"/>
                </a:lnTo>
                <a:lnTo>
                  <a:pt x="54464" y="62865"/>
                </a:lnTo>
                <a:lnTo>
                  <a:pt x="54541" y="62614"/>
                </a:lnTo>
                <a:lnTo>
                  <a:pt x="54618" y="62344"/>
                </a:lnTo>
                <a:lnTo>
                  <a:pt x="54676" y="62092"/>
                </a:lnTo>
                <a:lnTo>
                  <a:pt x="54715" y="61822"/>
                </a:lnTo>
                <a:lnTo>
                  <a:pt x="54734" y="61552"/>
                </a:lnTo>
                <a:lnTo>
                  <a:pt x="54753" y="61281"/>
                </a:lnTo>
                <a:lnTo>
                  <a:pt x="54734" y="60992"/>
                </a:lnTo>
                <a:lnTo>
                  <a:pt x="54695" y="60721"/>
                </a:lnTo>
                <a:lnTo>
                  <a:pt x="54637" y="60412"/>
                </a:lnTo>
                <a:lnTo>
                  <a:pt x="54580" y="60026"/>
                </a:lnTo>
                <a:lnTo>
                  <a:pt x="54541" y="59640"/>
                </a:lnTo>
                <a:lnTo>
                  <a:pt x="54560" y="59234"/>
                </a:lnTo>
                <a:lnTo>
                  <a:pt x="54599" y="58829"/>
                </a:lnTo>
                <a:lnTo>
                  <a:pt x="54676" y="58462"/>
                </a:lnTo>
                <a:lnTo>
                  <a:pt x="54773" y="58114"/>
                </a:lnTo>
                <a:lnTo>
                  <a:pt x="54927" y="57766"/>
                </a:lnTo>
                <a:lnTo>
                  <a:pt x="55101" y="57438"/>
                </a:lnTo>
                <a:lnTo>
                  <a:pt x="55294" y="57129"/>
                </a:lnTo>
                <a:lnTo>
                  <a:pt x="55507" y="56820"/>
                </a:lnTo>
                <a:lnTo>
                  <a:pt x="55738" y="56530"/>
                </a:lnTo>
                <a:lnTo>
                  <a:pt x="55970" y="56241"/>
                </a:lnTo>
                <a:lnTo>
                  <a:pt x="56202" y="55932"/>
                </a:lnTo>
                <a:lnTo>
                  <a:pt x="56376" y="55622"/>
                </a:lnTo>
                <a:lnTo>
                  <a:pt x="56511" y="55294"/>
                </a:lnTo>
                <a:lnTo>
                  <a:pt x="56607" y="54966"/>
                </a:lnTo>
                <a:lnTo>
                  <a:pt x="56665" y="54638"/>
                </a:lnTo>
                <a:lnTo>
                  <a:pt x="56665" y="54290"/>
                </a:lnTo>
                <a:lnTo>
                  <a:pt x="56627" y="53942"/>
                </a:lnTo>
                <a:lnTo>
                  <a:pt x="56549" y="53595"/>
                </a:lnTo>
                <a:lnTo>
                  <a:pt x="56472" y="53286"/>
                </a:lnTo>
                <a:lnTo>
                  <a:pt x="56356" y="52977"/>
                </a:lnTo>
                <a:lnTo>
                  <a:pt x="56125" y="52378"/>
                </a:lnTo>
                <a:lnTo>
                  <a:pt x="55835" y="51779"/>
                </a:lnTo>
                <a:lnTo>
                  <a:pt x="55526" y="51200"/>
                </a:lnTo>
                <a:lnTo>
                  <a:pt x="54831" y="50002"/>
                </a:lnTo>
                <a:lnTo>
                  <a:pt x="54135" y="48805"/>
                </a:lnTo>
                <a:lnTo>
                  <a:pt x="53421" y="47627"/>
                </a:lnTo>
                <a:lnTo>
                  <a:pt x="52745" y="46410"/>
                </a:lnTo>
                <a:lnTo>
                  <a:pt x="52513" y="45966"/>
                </a:lnTo>
                <a:lnTo>
                  <a:pt x="52301" y="45502"/>
                </a:lnTo>
                <a:lnTo>
                  <a:pt x="52107" y="45039"/>
                </a:lnTo>
                <a:lnTo>
                  <a:pt x="51953" y="44575"/>
                </a:lnTo>
                <a:lnTo>
                  <a:pt x="51798" y="44092"/>
                </a:lnTo>
                <a:lnTo>
                  <a:pt x="51683" y="43610"/>
                </a:lnTo>
                <a:lnTo>
                  <a:pt x="51567" y="43127"/>
                </a:lnTo>
                <a:lnTo>
                  <a:pt x="51470" y="42644"/>
                </a:lnTo>
                <a:lnTo>
                  <a:pt x="51393" y="42161"/>
                </a:lnTo>
                <a:lnTo>
                  <a:pt x="51316" y="41678"/>
                </a:lnTo>
                <a:lnTo>
                  <a:pt x="51219" y="40674"/>
                </a:lnTo>
                <a:lnTo>
                  <a:pt x="51122" y="39689"/>
                </a:lnTo>
                <a:lnTo>
                  <a:pt x="51064" y="38685"/>
                </a:lnTo>
                <a:lnTo>
                  <a:pt x="51026" y="38221"/>
                </a:lnTo>
                <a:lnTo>
                  <a:pt x="50968" y="37758"/>
                </a:lnTo>
                <a:lnTo>
                  <a:pt x="50871" y="37294"/>
                </a:lnTo>
                <a:lnTo>
                  <a:pt x="50755" y="36850"/>
                </a:lnTo>
                <a:lnTo>
                  <a:pt x="50601" y="36425"/>
                </a:lnTo>
                <a:lnTo>
                  <a:pt x="50408" y="36019"/>
                </a:lnTo>
                <a:lnTo>
                  <a:pt x="50292" y="35807"/>
                </a:lnTo>
                <a:lnTo>
                  <a:pt x="50157" y="35614"/>
                </a:lnTo>
                <a:lnTo>
                  <a:pt x="50022" y="35421"/>
                </a:lnTo>
                <a:lnTo>
                  <a:pt x="49867" y="35247"/>
                </a:lnTo>
                <a:lnTo>
                  <a:pt x="49616" y="34919"/>
                </a:lnTo>
                <a:lnTo>
                  <a:pt x="49404" y="34571"/>
                </a:lnTo>
                <a:lnTo>
                  <a:pt x="49230" y="34223"/>
                </a:lnTo>
                <a:lnTo>
                  <a:pt x="49075" y="33856"/>
                </a:lnTo>
                <a:lnTo>
                  <a:pt x="48979" y="33489"/>
                </a:lnTo>
                <a:lnTo>
                  <a:pt x="48882" y="33103"/>
                </a:lnTo>
                <a:lnTo>
                  <a:pt x="48843" y="32698"/>
                </a:lnTo>
                <a:lnTo>
                  <a:pt x="48824" y="32292"/>
                </a:lnTo>
                <a:lnTo>
                  <a:pt x="48805" y="32041"/>
                </a:lnTo>
                <a:lnTo>
                  <a:pt x="48786" y="31809"/>
                </a:lnTo>
                <a:lnTo>
                  <a:pt x="48747" y="31558"/>
                </a:lnTo>
                <a:lnTo>
                  <a:pt x="48708" y="31326"/>
                </a:lnTo>
                <a:lnTo>
                  <a:pt x="48650" y="31114"/>
                </a:lnTo>
                <a:lnTo>
                  <a:pt x="48573" y="30901"/>
                </a:lnTo>
                <a:lnTo>
                  <a:pt x="48476" y="30689"/>
                </a:lnTo>
                <a:lnTo>
                  <a:pt x="48380" y="30496"/>
                </a:lnTo>
                <a:lnTo>
                  <a:pt x="48264" y="30303"/>
                </a:lnTo>
                <a:lnTo>
                  <a:pt x="48148" y="30110"/>
                </a:lnTo>
                <a:lnTo>
                  <a:pt x="47994" y="29936"/>
                </a:lnTo>
                <a:lnTo>
                  <a:pt x="47839" y="29762"/>
                </a:lnTo>
                <a:lnTo>
                  <a:pt x="47685" y="29607"/>
                </a:lnTo>
                <a:lnTo>
                  <a:pt x="47492" y="29453"/>
                </a:lnTo>
                <a:lnTo>
                  <a:pt x="47298" y="29298"/>
                </a:lnTo>
                <a:lnTo>
                  <a:pt x="47086" y="29163"/>
                </a:lnTo>
                <a:lnTo>
                  <a:pt x="46758" y="28951"/>
                </a:lnTo>
                <a:lnTo>
                  <a:pt x="46410" y="28719"/>
                </a:lnTo>
                <a:lnTo>
                  <a:pt x="45753" y="28255"/>
                </a:lnTo>
                <a:lnTo>
                  <a:pt x="45889" y="28120"/>
                </a:lnTo>
                <a:lnTo>
                  <a:pt x="45966" y="27966"/>
                </a:lnTo>
                <a:lnTo>
                  <a:pt x="46004" y="27811"/>
                </a:lnTo>
                <a:lnTo>
                  <a:pt x="46024" y="27676"/>
                </a:lnTo>
                <a:lnTo>
                  <a:pt x="46004" y="27522"/>
                </a:lnTo>
                <a:lnTo>
                  <a:pt x="45946" y="27386"/>
                </a:lnTo>
                <a:lnTo>
                  <a:pt x="45869" y="27251"/>
                </a:lnTo>
                <a:lnTo>
                  <a:pt x="45773" y="27135"/>
                </a:lnTo>
                <a:lnTo>
                  <a:pt x="45155" y="26537"/>
                </a:lnTo>
                <a:lnTo>
                  <a:pt x="44846" y="26228"/>
                </a:lnTo>
                <a:lnTo>
                  <a:pt x="44517" y="25938"/>
                </a:lnTo>
                <a:lnTo>
                  <a:pt x="44189" y="25648"/>
                </a:lnTo>
                <a:lnTo>
                  <a:pt x="43822" y="25397"/>
                </a:lnTo>
                <a:lnTo>
                  <a:pt x="43455" y="25146"/>
                </a:lnTo>
                <a:lnTo>
                  <a:pt x="43069" y="24934"/>
                </a:lnTo>
                <a:lnTo>
                  <a:pt x="42914" y="24856"/>
                </a:lnTo>
                <a:lnTo>
                  <a:pt x="42740" y="24798"/>
                </a:lnTo>
                <a:lnTo>
                  <a:pt x="42586" y="24779"/>
                </a:lnTo>
                <a:lnTo>
                  <a:pt x="42412" y="24760"/>
                </a:lnTo>
                <a:lnTo>
                  <a:pt x="42258" y="24798"/>
                </a:lnTo>
                <a:lnTo>
                  <a:pt x="42103" y="24856"/>
                </a:lnTo>
                <a:lnTo>
                  <a:pt x="41968" y="24934"/>
                </a:lnTo>
                <a:lnTo>
                  <a:pt x="41813" y="25069"/>
                </a:lnTo>
                <a:lnTo>
                  <a:pt x="41524" y="25320"/>
                </a:lnTo>
                <a:lnTo>
                  <a:pt x="41253" y="25532"/>
                </a:lnTo>
                <a:lnTo>
                  <a:pt x="41099" y="25223"/>
                </a:lnTo>
                <a:lnTo>
                  <a:pt x="41022" y="25069"/>
                </a:lnTo>
                <a:lnTo>
                  <a:pt x="40925" y="24934"/>
                </a:lnTo>
                <a:lnTo>
                  <a:pt x="40828" y="24837"/>
                </a:lnTo>
                <a:lnTo>
                  <a:pt x="40713" y="24740"/>
                </a:lnTo>
                <a:lnTo>
                  <a:pt x="40616" y="24682"/>
                </a:lnTo>
                <a:lnTo>
                  <a:pt x="40519" y="24625"/>
                </a:lnTo>
                <a:lnTo>
                  <a:pt x="40404" y="24586"/>
                </a:lnTo>
                <a:lnTo>
                  <a:pt x="40288" y="24567"/>
                </a:lnTo>
                <a:lnTo>
                  <a:pt x="40056" y="24567"/>
                </a:lnTo>
                <a:lnTo>
                  <a:pt x="39959" y="24586"/>
                </a:lnTo>
                <a:lnTo>
                  <a:pt x="39843" y="24625"/>
                </a:lnTo>
                <a:lnTo>
                  <a:pt x="39612" y="24702"/>
                </a:lnTo>
                <a:lnTo>
                  <a:pt x="39380" y="24837"/>
                </a:lnTo>
                <a:lnTo>
                  <a:pt x="39167" y="25011"/>
                </a:lnTo>
                <a:lnTo>
                  <a:pt x="39013" y="25146"/>
                </a:lnTo>
                <a:lnTo>
                  <a:pt x="38936" y="25204"/>
                </a:lnTo>
                <a:lnTo>
                  <a:pt x="38897" y="25223"/>
                </a:lnTo>
                <a:lnTo>
                  <a:pt x="38878" y="25223"/>
                </a:lnTo>
                <a:lnTo>
                  <a:pt x="38607" y="25088"/>
                </a:lnTo>
                <a:lnTo>
                  <a:pt x="38356" y="24953"/>
                </a:lnTo>
                <a:lnTo>
                  <a:pt x="38105" y="24818"/>
                </a:lnTo>
                <a:lnTo>
                  <a:pt x="37893" y="24644"/>
                </a:lnTo>
                <a:lnTo>
                  <a:pt x="37854" y="24586"/>
                </a:lnTo>
                <a:lnTo>
                  <a:pt x="37816" y="24509"/>
                </a:lnTo>
                <a:lnTo>
                  <a:pt x="37796" y="24335"/>
                </a:lnTo>
                <a:lnTo>
                  <a:pt x="37796" y="24142"/>
                </a:lnTo>
                <a:lnTo>
                  <a:pt x="37777" y="23968"/>
                </a:lnTo>
                <a:lnTo>
                  <a:pt x="38356" y="23891"/>
                </a:lnTo>
                <a:lnTo>
                  <a:pt x="38627" y="23871"/>
                </a:lnTo>
                <a:lnTo>
                  <a:pt x="38897" y="23852"/>
                </a:lnTo>
                <a:lnTo>
                  <a:pt x="39052" y="23852"/>
                </a:lnTo>
                <a:lnTo>
                  <a:pt x="39187" y="23833"/>
                </a:lnTo>
                <a:lnTo>
                  <a:pt x="39322" y="23794"/>
                </a:lnTo>
                <a:lnTo>
                  <a:pt x="39457" y="23755"/>
                </a:lnTo>
                <a:lnTo>
                  <a:pt x="39708" y="23659"/>
                </a:lnTo>
                <a:lnTo>
                  <a:pt x="39921" y="23504"/>
                </a:lnTo>
                <a:lnTo>
                  <a:pt x="40133" y="23331"/>
                </a:lnTo>
                <a:lnTo>
                  <a:pt x="40307" y="23137"/>
                </a:lnTo>
                <a:lnTo>
                  <a:pt x="40481" y="22944"/>
                </a:lnTo>
                <a:lnTo>
                  <a:pt x="40655" y="22713"/>
                </a:lnTo>
                <a:lnTo>
                  <a:pt x="40751" y="22558"/>
                </a:lnTo>
                <a:lnTo>
                  <a:pt x="40828" y="22404"/>
                </a:lnTo>
                <a:lnTo>
                  <a:pt x="40983" y="22056"/>
                </a:lnTo>
                <a:lnTo>
                  <a:pt x="41060" y="21901"/>
                </a:lnTo>
                <a:lnTo>
                  <a:pt x="41137" y="21747"/>
                </a:lnTo>
                <a:lnTo>
                  <a:pt x="41253" y="21631"/>
                </a:lnTo>
                <a:lnTo>
                  <a:pt x="41369" y="21534"/>
                </a:lnTo>
                <a:lnTo>
                  <a:pt x="41543" y="21380"/>
                </a:lnTo>
                <a:lnTo>
                  <a:pt x="41678" y="21245"/>
                </a:lnTo>
                <a:lnTo>
                  <a:pt x="41775" y="21090"/>
                </a:lnTo>
                <a:lnTo>
                  <a:pt x="41852" y="20916"/>
                </a:lnTo>
                <a:lnTo>
                  <a:pt x="41910" y="20743"/>
                </a:lnTo>
                <a:lnTo>
                  <a:pt x="41929" y="20569"/>
                </a:lnTo>
                <a:lnTo>
                  <a:pt x="41968" y="20202"/>
                </a:lnTo>
                <a:lnTo>
                  <a:pt x="42007" y="20105"/>
                </a:lnTo>
                <a:lnTo>
                  <a:pt x="42064" y="20009"/>
                </a:lnTo>
                <a:lnTo>
                  <a:pt x="42122" y="19931"/>
                </a:lnTo>
                <a:lnTo>
                  <a:pt x="42219" y="19873"/>
                </a:lnTo>
                <a:lnTo>
                  <a:pt x="42528" y="19758"/>
                </a:lnTo>
                <a:lnTo>
                  <a:pt x="42837" y="19642"/>
                </a:lnTo>
                <a:lnTo>
                  <a:pt x="43146" y="19526"/>
                </a:lnTo>
                <a:lnTo>
                  <a:pt x="43455" y="19410"/>
                </a:lnTo>
                <a:lnTo>
                  <a:pt x="43610" y="19333"/>
                </a:lnTo>
                <a:lnTo>
                  <a:pt x="43725" y="19255"/>
                </a:lnTo>
                <a:lnTo>
                  <a:pt x="43822" y="19159"/>
                </a:lnTo>
                <a:lnTo>
                  <a:pt x="43880" y="19043"/>
                </a:lnTo>
                <a:lnTo>
                  <a:pt x="43919" y="18927"/>
                </a:lnTo>
                <a:lnTo>
                  <a:pt x="43938" y="18792"/>
                </a:lnTo>
                <a:lnTo>
                  <a:pt x="43919" y="18657"/>
                </a:lnTo>
                <a:lnTo>
                  <a:pt x="43899" y="18502"/>
                </a:lnTo>
                <a:lnTo>
                  <a:pt x="43822" y="18309"/>
                </a:lnTo>
                <a:lnTo>
                  <a:pt x="43764" y="18135"/>
                </a:lnTo>
                <a:lnTo>
                  <a:pt x="43590" y="17788"/>
                </a:lnTo>
                <a:lnTo>
                  <a:pt x="43339" y="17266"/>
                </a:lnTo>
                <a:lnTo>
                  <a:pt x="43243" y="16996"/>
                </a:lnTo>
                <a:lnTo>
                  <a:pt x="43165" y="16725"/>
                </a:lnTo>
                <a:lnTo>
                  <a:pt x="43127" y="16455"/>
                </a:lnTo>
                <a:lnTo>
                  <a:pt x="43127" y="16320"/>
                </a:lnTo>
                <a:lnTo>
                  <a:pt x="43127" y="16165"/>
                </a:lnTo>
                <a:lnTo>
                  <a:pt x="43165" y="16030"/>
                </a:lnTo>
                <a:lnTo>
                  <a:pt x="43204" y="15876"/>
                </a:lnTo>
                <a:lnTo>
                  <a:pt x="43243" y="15740"/>
                </a:lnTo>
                <a:lnTo>
                  <a:pt x="43320" y="15586"/>
                </a:lnTo>
                <a:lnTo>
                  <a:pt x="43358" y="15489"/>
                </a:lnTo>
                <a:lnTo>
                  <a:pt x="43378" y="15393"/>
                </a:lnTo>
                <a:lnTo>
                  <a:pt x="43378" y="15161"/>
                </a:lnTo>
                <a:lnTo>
                  <a:pt x="43378" y="14852"/>
                </a:lnTo>
                <a:lnTo>
                  <a:pt x="43416" y="14562"/>
                </a:lnTo>
                <a:lnTo>
                  <a:pt x="43474" y="14292"/>
                </a:lnTo>
                <a:lnTo>
                  <a:pt x="43513" y="14176"/>
                </a:lnTo>
                <a:lnTo>
                  <a:pt x="43571" y="14041"/>
                </a:lnTo>
                <a:lnTo>
                  <a:pt x="43629" y="13944"/>
                </a:lnTo>
                <a:lnTo>
                  <a:pt x="43706" y="13828"/>
                </a:lnTo>
                <a:lnTo>
                  <a:pt x="43803" y="13732"/>
                </a:lnTo>
                <a:lnTo>
                  <a:pt x="43919" y="13655"/>
                </a:lnTo>
                <a:lnTo>
                  <a:pt x="44034" y="13577"/>
                </a:lnTo>
                <a:lnTo>
                  <a:pt x="44170" y="13519"/>
                </a:lnTo>
                <a:lnTo>
                  <a:pt x="44324" y="13461"/>
                </a:lnTo>
                <a:lnTo>
                  <a:pt x="44517" y="13423"/>
                </a:lnTo>
                <a:lnTo>
                  <a:pt x="44614" y="13384"/>
                </a:lnTo>
                <a:lnTo>
                  <a:pt x="44710" y="13346"/>
                </a:lnTo>
                <a:lnTo>
                  <a:pt x="44807" y="13288"/>
                </a:lnTo>
                <a:lnTo>
                  <a:pt x="44884" y="13230"/>
                </a:lnTo>
                <a:lnTo>
                  <a:pt x="44981" y="13133"/>
                </a:lnTo>
                <a:lnTo>
                  <a:pt x="45077" y="13037"/>
                </a:lnTo>
                <a:lnTo>
                  <a:pt x="45135" y="12921"/>
                </a:lnTo>
                <a:lnTo>
                  <a:pt x="45155" y="12824"/>
                </a:lnTo>
                <a:lnTo>
                  <a:pt x="45193" y="11414"/>
                </a:lnTo>
                <a:lnTo>
                  <a:pt x="45213" y="10004"/>
                </a:lnTo>
                <a:lnTo>
                  <a:pt x="45193" y="9599"/>
                </a:lnTo>
                <a:lnTo>
                  <a:pt x="45135" y="9212"/>
                </a:lnTo>
                <a:lnTo>
                  <a:pt x="45058" y="8826"/>
                </a:lnTo>
                <a:lnTo>
                  <a:pt x="44961" y="8440"/>
                </a:lnTo>
                <a:lnTo>
                  <a:pt x="44846" y="8073"/>
                </a:lnTo>
                <a:lnTo>
                  <a:pt x="44710" y="7706"/>
                </a:lnTo>
                <a:lnTo>
                  <a:pt x="44459" y="6953"/>
                </a:lnTo>
                <a:lnTo>
                  <a:pt x="44228" y="6373"/>
                </a:lnTo>
                <a:lnTo>
                  <a:pt x="43996" y="5813"/>
                </a:lnTo>
                <a:lnTo>
                  <a:pt x="43706" y="5292"/>
                </a:lnTo>
                <a:lnTo>
                  <a:pt x="43397" y="4770"/>
                </a:lnTo>
                <a:lnTo>
                  <a:pt x="43049" y="4288"/>
                </a:lnTo>
                <a:lnTo>
                  <a:pt x="42856" y="4036"/>
                </a:lnTo>
                <a:lnTo>
                  <a:pt x="42663" y="3824"/>
                </a:lnTo>
                <a:lnTo>
                  <a:pt x="42451" y="3592"/>
                </a:lnTo>
                <a:lnTo>
                  <a:pt x="42219" y="3380"/>
                </a:lnTo>
                <a:lnTo>
                  <a:pt x="41987" y="3167"/>
                </a:lnTo>
                <a:lnTo>
                  <a:pt x="41755" y="2974"/>
                </a:lnTo>
                <a:lnTo>
                  <a:pt x="41273" y="2627"/>
                </a:lnTo>
                <a:lnTo>
                  <a:pt x="40790" y="2298"/>
                </a:lnTo>
                <a:lnTo>
                  <a:pt x="40288" y="2028"/>
                </a:lnTo>
                <a:lnTo>
                  <a:pt x="39785" y="1777"/>
                </a:lnTo>
                <a:lnTo>
                  <a:pt x="39283" y="1545"/>
                </a:lnTo>
                <a:lnTo>
                  <a:pt x="38762" y="1352"/>
                </a:lnTo>
                <a:lnTo>
                  <a:pt x="38240" y="1197"/>
                </a:lnTo>
                <a:lnTo>
                  <a:pt x="37700" y="1062"/>
                </a:lnTo>
                <a:lnTo>
                  <a:pt x="37159" y="946"/>
                </a:lnTo>
                <a:lnTo>
                  <a:pt x="36618" y="850"/>
                </a:lnTo>
                <a:lnTo>
                  <a:pt x="36058" y="773"/>
                </a:lnTo>
                <a:lnTo>
                  <a:pt x="35498" y="715"/>
                </a:lnTo>
                <a:lnTo>
                  <a:pt x="34957" y="676"/>
                </a:lnTo>
                <a:lnTo>
                  <a:pt x="34378" y="657"/>
                </a:lnTo>
                <a:lnTo>
                  <a:pt x="33258" y="637"/>
                </a:lnTo>
                <a:lnTo>
                  <a:pt x="33026" y="637"/>
                </a:lnTo>
                <a:lnTo>
                  <a:pt x="32833" y="579"/>
                </a:lnTo>
                <a:lnTo>
                  <a:pt x="32659" y="502"/>
                </a:lnTo>
                <a:lnTo>
                  <a:pt x="32485" y="367"/>
                </a:lnTo>
                <a:lnTo>
                  <a:pt x="32350" y="270"/>
                </a:lnTo>
                <a:lnTo>
                  <a:pt x="32215" y="174"/>
                </a:lnTo>
                <a:lnTo>
                  <a:pt x="32060" y="97"/>
                </a:lnTo>
                <a:lnTo>
                  <a:pt x="31925" y="58"/>
                </a:lnTo>
                <a:lnTo>
                  <a:pt x="31770" y="19"/>
                </a:lnTo>
                <a:lnTo>
                  <a:pt x="316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57"/>
          <p:cNvSpPr txBox="1"/>
          <p:nvPr>
            <p:ph type="title"/>
          </p:nvPr>
        </p:nvSpPr>
        <p:spPr>
          <a:xfrm>
            <a:off x="3738245" y="1247775"/>
            <a:ext cx="5330825" cy="11391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4000"/>
              <a:t>family and relationship</a:t>
            </a:r>
            <a:endParaRPr lang="en-US" altLang="en-GB" sz="4000"/>
          </a:p>
        </p:txBody>
      </p:sp>
      <p:grpSp>
        <p:nvGrpSpPr>
          <p:cNvPr id="1603" name="Google Shape;1603;p57"/>
          <p:cNvGrpSpPr/>
          <p:nvPr/>
        </p:nvGrpSpPr>
        <p:grpSpPr>
          <a:xfrm>
            <a:off x="3457684" y="4826864"/>
            <a:ext cx="270464" cy="117823"/>
            <a:chOff x="2903262" y="4795769"/>
            <a:chExt cx="373776" cy="162828"/>
          </a:xfrm>
        </p:grpSpPr>
        <p:sp>
          <p:nvSpPr>
            <p:cNvPr id="1604" name="Google Shape;1604;p57"/>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57"/>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57"/>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07" name="Google Shape;1607;p57"/>
          <p:cNvSpPr txBox="1"/>
          <p:nvPr>
            <p:ph type="ctrTitle" idx="4294967295"/>
          </p:nvPr>
        </p:nvSpPr>
        <p:spPr>
          <a:xfrm>
            <a:off x="4570912" y="4702175"/>
            <a:ext cx="892200" cy="36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chemeClr val="lt1"/>
                </a:solidFill>
                <a:uFill>
                  <a:noFill/>
                </a:uFill>
                <a:hlinkClick r:id="" action="ppaction://hlinkshowjump?jump=nextslide"/>
              </a:rPr>
              <a:t>Next</a:t>
            </a:r>
            <a:endParaRPr sz="1500">
              <a:solidFill>
                <a:schemeClr val="lt1"/>
              </a:solidFill>
            </a:endParaRPr>
          </a:p>
        </p:txBody>
      </p:sp>
      <p:sp>
        <p:nvSpPr>
          <p:cNvPr id="1608" name="Google Shape;1608;p57"/>
          <p:cNvSpPr txBox="1"/>
          <p:nvPr>
            <p:ph type="ctrTitle" idx="4294967295"/>
          </p:nvPr>
        </p:nvSpPr>
        <p:spPr>
          <a:xfrm>
            <a:off x="3680888" y="4702175"/>
            <a:ext cx="892200" cy="36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1500">
                <a:solidFill>
                  <a:schemeClr val="lt1"/>
                </a:solidFill>
                <a:uFill>
                  <a:noFill/>
                </a:uFill>
                <a:hlinkClick r:id="" action="ppaction://hlinkshowjump?jump=previousslide"/>
              </a:rPr>
              <a:t>Previous</a:t>
            </a:r>
            <a:endParaRPr sz="1500">
              <a:solidFill>
                <a:schemeClr val="lt1"/>
              </a:solidFill>
            </a:endParaRPr>
          </a:p>
        </p:txBody>
      </p:sp>
      <p:grpSp>
        <p:nvGrpSpPr>
          <p:cNvPr id="1609" name="Google Shape;1609;p57"/>
          <p:cNvGrpSpPr/>
          <p:nvPr/>
        </p:nvGrpSpPr>
        <p:grpSpPr>
          <a:xfrm flipH="1">
            <a:off x="5082261" y="4826864"/>
            <a:ext cx="270464" cy="117823"/>
            <a:chOff x="2903262" y="4795769"/>
            <a:chExt cx="373776" cy="162828"/>
          </a:xfrm>
        </p:grpSpPr>
        <p:sp>
          <p:nvSpPr>
            <p:cNvPr id="1610" name="Google Shape;1610;p57"/>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57"/>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57"/>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0"/>
                                        </p:tgtEl>
                                        <p:attrNameLst>
                                          <p:attrName>style.visibility</p:attrName>
                                        </p:attrNameLst>
                                      </p:cBhvr>
                                      <p:to>
                                        <p:strVal val="visible"/>
                                      </p:to>
                                    </p:set>
                                    <p:animEffect transition="in" filter="fade">
                                      <p:cBhvr>
                                        <p:cTn id="7" dur="1000"/>
                                        <p:tgtEl>
                                          <p:spTgt spid="1600"/>
                                        </p:tgtEl>
                                      </p:cBhvr>
                                    </p:animEffect>
                                  </p:childTnLst>
                                </p:cTn>
                              </p:par>
                              <p:par>
                                <p:cTn id="8" presetID="10" presetClass="entr" presetSubtype="0" fill="hold" nodeType="withEffect">
                                  <p:stCondLst>
                                    <p:cond delay="0"/>
                                  </p:stCondLst>
                                  <p:childTnLst>
                                    <p:set>
                                      <p:cBhvr>
                                        <p:cTn id="9" dur="1" fill="hold">
                                          <p:stCondLst>
                                            <p:cond delay="0"/>
                                          </p:stCondLst>
                                        </p:cTn>
                                        <p:tgtEl>
                                          <p:spTgt spid="1601"/>
                                        </p:tgtEl>
                                        <p:attrNameLst>
                                          <p:attrName>style.visibility</p:attrName>
                                        </p:attrNameLst>
                                      </p:cBhvr>
                                      <p:to>
                                        <p:strVal val="visible"/>
                                      </p:to>
                                    </p:set>
                                    <p:animEffect transition="in" filter="fade">
                                      <p:cBhvr>
                                        <p:cTn id="10" dur="1000"/>
                                        <p:tgtEl>
                                          <p:spTgt spid="1601"/>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602"/>
                                        </p:tgtEl>
                                        <p:attrNameLst>
                                          <p:attrName>style.visibility</p:attrName>
                                        </p:attrNameLst>
                                      </p:cBhvr>
                                      <p:to>
                                        <p:strVal val="visible"/>
                                      </p:to>
                                    </p:set>
                                    <p:anim to="" calcmode="lin" valueType="num">
                                      <p:cBhvr>
                                        <p:cTn id="15" dur="1" fill="hold"/>
                                        <p:tgtEl>
                                          <p:spTgt spid="1602"/>
                                        </p:tgtEl>
                                      </p:cBhvr>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1602" grpId="0"/>
      <p:bldP spid="160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p:nvPr>
            <p:ph type="body" idx="1"/>
          </p:nvPr>
        </p:nvSpPr>
        <p:spPr/>
        <p:txBody>
          <a:bodyPr/>
          <a:p>
            <a:pPr marL="152400" indent="0">
              <a:buNone/>
            </a:pPr>
            <a:r>
              <a:rPr lang="en-US" altLang="en-US" sz="1400" b="1"/>
              <a:t>Family life during World War II was tough and constantly changing. Families faced separation as men went off to war, leaving women and children to manage households under rationing and shortages. Women stepped into new roles, working in factories, offices, and even military support positions, which reshaped traditional family structures. Children often had to grow up quickly, adjusting to fear, uncertainty, and, in some cases, evacuations for safety. Despite all of this, communities found strength in each other, contributing to the war effort in any way they could and holding onto hope for better days ahead.</a:t>
            </a:r>
            <a:endParaRPr lang="en-US" altLang="en-US" sz="1400" b="1"/>
          </a:p>
          <a:p>
            <a:pPr marL="152400" indent="0">
              <a:buNone/>
            </a:pPr>
            <a:endParaRPr lang="en-US" altLang="en-US" sz="1400" b="1"/>
          </a:p>
        </p:txBody>
      </p:sp>
      <p:sp>
        <p:nvSpPr>
          <p:cNvPr id="5" name="Title 4"/>
          <p:cNvSpPr/>
          <p:nvPr>
            <p:ph type="title"/>
          </p:nvPr>
        </p:nvSpPr>
        <p:spPr>
          <a:xfrm>
            <a:off x="758775" y="483944"/>
            <a:ext cx="7626300" cy="572700"/>
          </a:xfrm>
        </p:spPr>
        <p:txBody>
          <a:bodyPr/>
          <a:p>
            <a:r>
              <a:rPr lang="en-US"/>
              <a:t>what was family life like</a:t>
            </a:r>
            <a:endParaRPr lang="en-US"/>
          </a:p>
        </p:txBody>
      </p:sp>
      <p:sp>
        <p:nvSpPr>
          <p:cNvPr id="6" name="Text Box 5"/>
          <p:cNvSpPr txBox="1"/>
          <p:nvPr/>
        </p:nvSpPr>
        <p:spPr>
          <a:xfrm>
            <a:off x="3289300" y="401320"/>
            <a:ext cx="3048000" cy="306705"/>
          </a:xfrm>
          <a:prstGeom prst="rect">
            <a:avLst/>
          </a:prstGeom>
          <a:noFill/>
        </p:spPr>
        <p:txBody>
          <a:bodyPr wrap="squar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build="p"/>
      <p:bldP spid="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152400" indent="0">
              <a:buNone/>
            </a:pPr>
            <a:r>
              <a:rPr lang="en-US" altLang="en-US" sz="1400" b="1"/>
              <a:t>Families took care of each other during World War II in many ways, despite the hardships and separations caused by the war. With many men away fighting, women took on new responsibilities, working in factories, managing households, and supporting their communities. Families relied on rationing, carefully stretching food and supplies to ensure everyone had enough.</a:t>
            </a:r>
            <a:endParaRPr lang="en-US" altLang="en-US" sz="1400" b="1"/>
          </a:p>
          <a:p>
            <a:pPr marL="152400" indent="0">
              <a:buNone/>
            </a:pPr>
            <a:r>
              <a:rPr lang="en-US" altLang="en-US" sz="1400" b="1"/>
              <a:t>Children often had to grow up quickly, helping with household chores and contributing to the war effort in small ways. In some cases, extended families stepped in to provide care, with grandparents or neighbors looking after children while mothers worked. Communities also played a vital role, offering support networks and organizing childcare programs to help working mothers.</a:t>
            </a:r>
            <a:endParaRPr lang="en-US" altLang="en-US" sz="1400" b="1"/>
          </a:p>
          <a:p>
            <a:pPr marL="152400" indent="0">
              <a:buNone/>
            </a:pPr>
            <a:endParaRPr lang="en-US" altLang="en-US" sz="1400" b="1"/>
          </a:p>
          <a:p>
            <a:pPr marL="152400" indent="0">
              <a:buNone/>
            </a:pPr>
            <a:endParaRPr lang="en-US" altLang="en-US" sz="1400" b="1"/>
          </a:p>
        </p:txBody>
      </p:sp>
      <p:sp>
        <p:nvSpPr>
          <p:cNvPr id="3" name="Title 2"/>
          <p:cNvSpPr/>
          <p:nvPr>
            <p:ph type="title"/>
          </p:nvPr>
        </p:nvSpPr>
        <p:spPr/>
        <p:txBody>
          <a:bodyPr/>
          <a:p>
            <a:r>
              <a:rPr lang="en-US"/>
              <a:t>how did family take care of eachothers</a:t>
            </a:r>
            <a:endParaRPr lang="en-US"/>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to="" calcmode="lin" valueType="num">
                                      <p:cBhvr>
                                        <p:cTn id="17"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152400" indent="0">
              <a:buNone/>
            </a:pPr>
            <a:r>
              <a:rPr lang="en-US" altLang="en-US" sz="1600" b="1"/>
              <a:t>children played a significant role in family life during World War II, often taking on responsibilities beyond their years. With many fathers away fighting and mothers working in factories or supporting the war effort, children had to step up in various ways.</a:t>
            </a:r>
            <a:endParaRPr lang="en-US" altLang="en-US" sz="1600" b="1"/>
          </a:p>
          <a:p>
            <a:pPr marL="152400" indent="0">
              <a:buNone/>
            </a:pPr>
            <a:r>
              <a:rPr lang="en-US" altLang="en-US" sz="1600" b="1"/>
              <a:t>Some helped with household chores, cared for younger siblings, and contributed to food production by working in gardens or farms. In many countries, children participated in rationing efforts, ensuring their families made the most of limited supplies. Others were involved in scrap collection, gathering metal, rubber, and other materials needed for military production.</a:t>
            </a:r>
            <a:endParaRPr lang="en-US" altLang="en-US" sz="1600" b="1"/>
          </a:p>
          <a:p>
            <a:pPr marL="152400" indent="0">
              <a:buNone/>
            </a:pPr>
            <a:r>
              <a:rPr lang="en-US" altLang="en-US" sz="1600" b="1"/>
              <a:t>In war-torn areas, children faced evacuations, being sent to safer locations away from bombings and battles. Some even became involved in resistance movements, secretly delivering messages or assisting in small ways. Their experiences shaped their resilience and maturity, often forcing them to grow up quickly.</a:t>
            </a:r>
            <a:endParaRPr lang="en-US" altLang="en-US" sz="1600" b="1"/>
          </a:p>
          <a:p>
            <a:pPr marL="152400" indent="0">
              <a:buNone/>
            </a:pPr>
            <a:endParaRPr lang="en-US" altLang="en-US" sz="1600" b="1"/>
          </a:p>
        </p:txBody>
      </p:sp>
      <p:sp>
        <p:nvSpPr>
          <p:cNvPr id="3" name="Title 2"/>
          <p:cNvSpPr/>
          <p:nvPr>
            <p:ph type="title"/>
          </p:nvPr>
        </p:nvSpPr>
        <p:spPr/>
        <p:txBody>
          <a:bodyPr/>
          <a:p>
            <a:r>
              <a:rPr lang="en-US"/>
              <a:t>what role did children play in the family</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to="" calcmode="lin" valueType="num">
                                      <p:cBhvr>
                                        <p:cTn id="17" dur="1" fill="hold"/>
                                        <p:tgtEl>
                                          <p:spTgt spid="2">
                                            <p:txEl>
                                              <p:pRg st="1" end="1"/>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to="" calcmode="lin" valueType="num">
                                      <p:cBhvr>
                                        <p:cTn id="22" dur="1" fill="hold"/>
                                        <p:tgtEl>
                                          <p:spTgt spid="2">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r>
              <a:rPr lang="en-US" altLang="en-US" sz="1300" b="1"/>
              <a:t>During World War II, relationships between different social classes shifted in many ways. The war created a sense of unity, as people from all backgrounds had to work together for survival and victory. In places like Britain, the shared experience of rationing, bombings, and evacuations helped break down some class barriers, fostering a stronger sense of community.</a:t>
            </a:r>
            <a:endParaRPr lang="en-US" altLang="en-US" sz="1300" b="1"/>
          </a:p>
          <a:p>
            <a:r>
              <a:rPr lang="en-US" altLang="en-US" sz="1300" b="1"/>
              <a:t>However, social inequalities remained. Wealthier families often had better access to resources and safer living conditions, while working-class families bore the brunt of hardships. The evacuation of children from cities to rural areas also exposed stark differences in living standards, leading to calls for improved housing and sanitation.</a:t>
            </a:r>
            <a:endParaRPr lang="en-US" altLang="en-US" sz="1300" b="1"/>
          </a:p>
          <a:p>
            <a:endParaRPr lang="en-US" altLang="en-US" sz="1300" b="1"/>
          </a:p>
        </p:txBody>
      </p:sp>
      <p:sp>
        <p:nvSpPr>
          <p:cNvPr id="3" name="Title 2"/>
          <p:cNvSpPr/>
          <p:nvPr>
            <p:ph type="title"/>
          </p:nvPr>
        </p:nvSpPr>
        <p:spPr>
          <a:xfrm>
            <a:off x="-10160" y="391160"/>
            <a:ext cx="9116060" cy="572770"/>
          </a:xfrm>
        </p:spPr>
        <p:txBody>
          <a:bodyPr/>
          <a:p>
            <a:r>
              <a:rPr lang="en-US" sz="2800"/>
              <a:t>what were relantionships like between diffrent social classes</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xEl>
                                              <p:pRg st="0" end="0"/>
                                            </p:txEl>
                                          </p:spTgt>
                                        </p:tgtEl>
                                        <p:attrNameLst>
                                          <p:attrName>style.visibility</p:attrName>
                                        </p:attrNameLst>
                                      </p:cBhvr>
                                      <p:to>
                                        <p:strVal val="visible"/>
                                      </p:to>
                                    </p:set>
                                    <p:set>
                                      <p:cBhvr>
                                        <p:cTn id="12" dur="455" fill="hold">
                                          <p:stCondLst>
                                            <p:cond delay="0"/>
                                          </p:stCondLst>
                                        </p:cTn>
                                        <p:tgtEl>
                                          <p:spTgt spid="2">
                                            <p:txEl>
                                              <p:pRg st="0" end="0"/>
                                            </p:txEl>
                                          </p:spTgt>
                                        </p:tgtEl>
                                        <p:attrNameLst>
                                          <p:attrName>style.rotation</p:attrName>
                                        </p:attrNameLst>
                                      </p:cBhvr>
                                      <p:to>
                                        <p:strVal val="-45.0"/>
                                      </p:to>
                                    </p:set>
                                    <p:anim calcmode="lin" valueType="num">
                                      <p:cBhvr>
                                        <p:cTn id="13"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2">
                                            <p:txEl>
                                              <p:pRg st="1" end="1"/>
                                            </p:txEl>
                                          </p:spTgt>
                                        </p:tgtEl>
                                        <p:attrNameLst>
                                          <p:attrName>style.visibility</p:attrName>
                                        </p:attrNameLst>
                                      </p:cBhvr>
                                      <p:to>
                                        <p:strVal val="visible"/>
                                      </p:to>
                                    </p:set>
                                    <p:set>
                                      <p:cBhvr>
                                        <p:cTn id="21" dur="455" fill="hold">
                                          <p:stCondLst>
                                            <p:cond delay="0"/>
                                          </p:stCondLst>
                                        </p:cTn>
                                        <p:tgtEl>
                                          <p:spTgt spid="2">
                                            <p:txEl>
                                              <p:pRg st="1" end="1"/>
                                            </p:txEl>
                                          </p:spTgt>
                                        </p:tgtEl>
                                        <p:attrNameLst>
                                          <p:attrName>style.rotation</p:attrName>
                                        </p:attrNameLst>
                                      </p:cBhvr>
                                      <p:to>
                                        <p:strVal val="-45.0"/>
                                      </p:to>
                                    </p:set>
                                    <p:anim calcmode="lin" valueType="num">
                                      <p:cBhvr>
                                        <p:cTn id="22" dur="455" fill="hold">
                                          <p:stCondLst>
                                            <p:cond delay="455"/>
                                          </p:stCondLst>
                                        </p:cTn>
                                        <p:tgtEl>
                                          <p:spTgt spid="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
                                            <p:txEl>
                                              <p:pRg st="1" end="1"/>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16" name="Shape 1616"/>
        <p:cNvGrpSpPr/>
        <p:nvPr/>
      </p:nvGrpSpPr>
      <p:grpSpPr>
        <a:xfrm>
          <a:off x="0" y="0"/>
          <a:ext cx="0" cy="0"/>
          <a:chOff x="0" y="0"/>
          <a:chExt cx="0" cy="0"/>
        </a:xfrm>
      </p:grpSpPr>
      <p:grpSp>
        <p:nvGrpSpPr>
          <p:cNvPr id="1617" name="Google Shape;1617;p58"/>
          <p:cNvGrpSpPr/>
          <p:nvPr/>
        </p:nvGrpSpPr>
        <p:grpSpPr>
          <a:xfrm rot="10800000" flipH="1">
            <a:off x="2657475" y="4650619"/>
            <a:ext cx="3829050" cy="936057"/>
            <a:chOff x="238125" y="1984300"/>
            <a:chExt cx="7143750" cy="1746375"/>
          </a:xfrm>
        </p:grpSpPr>
        <p:sp>
          <p:nvSpPr>
            <p:cNvPr id="1618" name="Google Shape;1618;p58"/>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58"/>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58"/>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58"/>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58"/>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58"/>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58"/>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58"/>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58"/>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58"/>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58"/>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58"/>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58"/>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58"/>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58"/>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58"/>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58"/>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58"/>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58"/>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58"/>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58"/>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0" name="Google Shape;1640;p58"/>
          <p:cNvSpPr txBox="1"/>
          <p:nvPr>
            <p:ph type="title" idx="2"/>
          </p:nvPr>
        </p:nvSpPr>
        <p:spPr>
          <a:xfrm>
            <a:off x="1751825" y="1809375"/>
            <a:ext cx="5640600" cy="15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Assistant Medium"/>
                <a:ea typeface="Assistant Medium"/>
                <a:cs typeface="Assistant Medium"/>
                <a:sym typeface="Assistant Medium"/>
              </a:rPr>
              <a:t>School and Education</a:t>
            </a:r>
            <a:endParaRPr lang="en-US">
              <a:latin typeface="Assistant Medium"/>
              <a:ea typeface="Assistant Medium"/>
              <a:cs typeface="Assistant Medium"/>
              <a:sym typeface="Assistant Medium"/>
            </a:endParaRPr>
          </a:p>
        </p:txBody>
      </p:sp>
      <p:grpSp>
        <p:nvGrpSpPr>
          <p:cNvPr id="1641" name="Google Shape;1641;p58"/>
          <p:cNvGrpSpPr/>
          <p:nvPr/>
        </p:nvGrpSpPr>
        <p:grpSpPr>
          <a:xfrm>
            <a:off x="4311633" y="1449102"/>
            <a:ext cx="520573" cy="455819"/>
            <a:chOff x="4311633" y="1449102"/>
            <a:chExt cx="520573" cy="455819"/>
          </a:xfrm>
        </p:grpSpPr>
        <p:sp>
          <p:nvSpPr>
            <p:cNvPr id="1642" name="Google Shape;1642;p58"/>
            <p:cNvSpPr/>
            <p:nvPr/>
          </p:nvSpPr>
          <p:spPr>
            <a:xfrm>
              <a:off x="4311633" y="1449102"/>
              <a:ext cx="226176" cy="455819"/>
            </a:xfrm>
            <a:custGeom>
              <a:avLst/>
              <a:gdLst/>
              <a:ahLst/>
              <a:cxnLst/>
              <a:rect l="l" t="t" r="r" b="b"/>
              <a:pathLst>
                <a:path w="13895" h="28003" extrusionOk="0">
                  <a:moveTo>
                    <a:pt x="10890" y="1"/>
                  </a:moveTo>
                  <a:cubicBezTo>
                    <a:pt x="10684" y="1"/>
                    <a:pt x="10476" y="42"/>
                    <a:pt x="10275" y="130"/>
                  </a:cubicBezTo>
                  <a:cubicBezTo>
                    <a:pt x="8097" y="1058"/>
                    <a:pt x="6227" y="2261"/>
                    <a:pt x="4751" y="3714"/>
                  </a:cubicBezTo>
                  <a:cubicBezTo>
                    <a:pt x="2929" y="5428"/>
                    <a:pt x="1703" y="7404"/>
                    <a:pt x="1024" y="9583"/>
                  </a:cubicBezTo>
                  <a:cubicBezTo>
                    <a:pt x="358" y="11786"/>
                    <a:pt x="0" y="14786"/>
                    <a:pt x="0" y="18596"/>
                  </a:cubicBezTo>
                  <a:lnTo>
                    <a:pt x="0" y="26454"/>
                  </a:lnTo>
                  <a:cubicBezTo>
                    <a:pt x="0" y="27312"/>
                    <a:pt x="691" y="27990"/>
                    <a:pt x="1536" y="28002"/>
                  </a:cubicBezTo>
                  <a:lnTo>
                    <a:pt x="11609" y="28002"/>
                  </a:lnTo>
                  <a:cubicBezTo>
                    <a:pt x="12454" y="27990"/>
                    <a:pt x="13145" y="27312"/>
                    <a:pt x="13145" y="26454"/>
                  </a:cubicBezTo>
                  <a:lnTo>
                    <a:pt x="13145" y="16394"/>
                  </a:lnTo>
                  <a:cubicBezTo>
                    <a:pt x="13145" y="15548"/>
                    <a:pt x="12454" y="14858"/>
                    <a:pt x="11609" y="14858"/>
                  </a:cubicBezTo>
                  <a:lnTo>
                    <a:pt x="6787" y="14858"/>
                  </a:lnTo>
                  <a:cubicBezTo>
                    <a:pt x="6846" y="12274"/>
                    <a:pt x="7454" y="10202"/>
                    <a:pt x="8585" y="8631"/>
                  </a:cubicBezTo>
                  <a:cubicBezTo>
                    <a:pt x="9502" y="7381"/>
                    <a:pt x="10895" y="6357"/>
                    <a:pt x="12764" y="5559"/>
                  </a:cubicBezTo>
                  <a:cubicBezTo>
                    <a:pt x="13550" y="5214"/>
                    <a:pt x="13895" y="4285"/>
                    <a:pt x="13526" y="3511"/>
                  </a:cubicBezTo>
                  <a:lnTo>
                    <a:pt x="12276" y="880"/>
                  </a:lnTo>
                  <a:cubicBezTo>
                    <a:pt x="12012" y="327"/>
                    <a:pt x="11465" y="1"/>
                    <a:pt x="10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58"/>
            <p:cNvSpPr/>
            <p:nvPr/>
          </p:nvSpPr>
          <p:spPr>
            <a:xfrm>
              <a:off x="4606405" y="1449493"/>
              <a:ext cx="225801" cy="455428"/>
            </a:xfrm>
            <a:custGeom>
              <a:avLst/>
              <a:gdLst/>
              <a:ahLst/>
              <a:cxnLst/>
              <a:rect l="l" t="t" r="r" b="b"/>
              <a:pathLst>
                <a:path w="13872" h="27979" extrusionOk="0">
                  <a:moveTo>
                    <a:pt x="10861" y="0"/>
                  </a:moveTo>
                  <a:cubicBezTo>
                    <a:pt x="10656" y="0"/>
                    <a:pt x="10449" y="42"/>
                    <a:pt x="10252" y="130"/>
                  </a:cubicBezTo>
                  <a:cubicBezTo>
                    <a:pt x="8216" y="987"/>
                    <a:pt x="6347" y="2189"/>
                    <a:pt x="4739" y="3690"/>
                  </a:cubicBezTo>
                  <a:cubicBezTo>
                    <a:pt x="2918" y="5440"/>
                    <a:pt x="1668" y="7416"/>
                    <a:pt x="1001" y="9583"/>
                  </a:cubicBezTo>
                  <a:cubicBezTo>
                    <a:pt x="334" y="11738"/>
                    <a:pt x="1" y="14727"/>
                    <a:pt x="1" y="18572"/>
                  </a:cubicBezTo>
                  <a:lnTo>
                    <a:pt x="1" y="26442"/>
                  </a:lnTo>
                  <a:cubicBezTo>
                    <a:pt x="1" y="27288"/>
                    <a:pt x="691" y="27966"/>
                    <a:pt x="1537" y="27978"/>
                  </a:cubicBezTo>
                  <a:lnTo>
                    <a:pt x="11609" y="27978"/>
                  </a:lnTo>
                  <a:cubicBezTo>
                    <a:pt x="12455" y="27966"/>
                    <a:pt x="13145" y="27288"/>
                    <a:pt x="13145" y="26442"/>
                  </a:cubicBezTo>
                  <a:lnTo>
                    <a:pt x="13145" y="16370"/>
                  </a:lnTo>
                  <a:cubicBezTo>
                    <a:pt x="13145" y="15524"/>
                    <a:pt x="12455" y="14834"/>
                    <a:pt x="11609" y="14834"/>
                  </a:cubicBezTo>
                  <a:lnTo>
                    <a:pt x="6764" y="14834"/>
                  </a:lnTo>
                  <a:cubicBezTo>
                    <a:pt x="6811" y="12250"/>
                    <a:pt x="7430" y="10178"/>
                    <a:pt x="8561" y="8607"/>
                  </a:cubicBezTo>
                  <a:cubicBezTo>
                    <a:pt x="9478" y="7357"/>
                    <a:pt x="10859" y="6333"/>
                    <a:pt x="12729" y="5535"/>
                  </a:cubicBezTo>
                  <a:cubicBezTo>
                    <a:pt x="13514" y="5190"/>
                    <a:pt x="13872" y="4261"/>
                    <a:pt x="13502" y="3487"/>
                  </a:cubicBezTo>
                  <a:lnTo>
                    <a:pt x="12252" y="880"/>
                  </a:lnTo>
                  <a:cubicBezTo>
                    <a:pt x="11989" y="327"/>
                    <a:pt x="11435" y="0"/>
                    <a:pt x="10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44" name="Google Shape;1644;p58"/>
          <p:cNvGrpSpPr/>
          <p:nvPr/>
        </p:nvGrpSpPr>
        <p:grpSpPr>
          <a:xfrm>
            <a:off x="3457684" y="4826864"/>
            <a:ext cx="270464" cy="117823"/>
            <a:chOff x="2903262" y="4795769"/>
            <a:chExt cx="373776" cy="162828"/>
          </a:xfrm>
        </p:grpSpPr>
        <p:sp>
          <p:nvSpPr>
            <p:cNvPr id="1645" name="Google Shape;1645;p58"/>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58"/>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58"/>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8" name="Google Shape;1648;p58"/>
          <p:cNvSpPr txBox="1"/>
          <p:nvPr>
            <p:ph type="ctrTitle" idx="4294967295"/>
          </p:nvPr>
        </p:nvSpPr>
        <p:spPr>
          <a:xfrm>
            <a:off x="4570912" y="4702175"/>
            <a:ext cx="892200" cy="36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chemeClr val="hlink"/>
                </a:solidFill>
                <a:uFill>
                  <a:noFill/>
                </a:uFill>
                <a:hlinkClick r:id="" action="ppaction://hlinkshowjump?jump=nextslide"/>
              </a:rPr>
              <a:t>Next</a:t>
            </a:r>
            <a:endParaRPr sz="1500">
              <a:solidFill>
                <a:schemeClr val="accent6"/>
              </a:solidFill>
            </a:endParaRPr>
          </a:p>
        </p:txBody>
      </p:sp>
      <p:sp>
        <p:nvSpPr>
          <p:cNvPr id="1649" name="Google Shape;1649;p58"/>
          <p:cNvSpPr txBox="1"/>
          <p:nvPr>
            <p:ph type="ctrTitle" idx="4294967295"/>
          </p:nvPr>
        </p:nvSpPr>
        <p:spPr>
          <a:xfrm>
            <a:off x="3680888" y="4702175"/>
            <a:ext cx="892200" cy="36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1500">
                <a:solidFill>
                  <a:schemeClr val="hlink"/>
                </a:solidFill>
                <a:uFill>
                  <a:noFill/>
                </a:uFill>
                <a:hlinkClick r:id="" action="ppaction://hlinkshowjump?jump=previousslide"/>
              </a:rPr>
              <a:t>Previous</a:t>
            </a:r>
            <a:endParaRPr sz="1500">
              <a:solidFill>
                <a:schemeClr val="accent6"/>
              </a:solidFill>
            </a:endParaRPr>
          </a:p>
        </p:txBody>
      </p:sp>
      <p:grpSp>
        <p:nvGrpSpPr>
          <p:cNvPr id="1650" name="Google Shape;1650;p58"/>
          <p:cNvGrpSpPr/>
          <p:nvPr/>
        </p:nvGrpSpPr>
        <p:grpSpPr>
          <a:xfrm flipH="1">
            <a:off x="5082261" y="4826864"/>
            <a:ext cx="270464" cy="117823"/>
            <a:chOff x="2903262" y="4795769"/>
            <a:chExt cx="373776" cy="162828"/>
          </a:xfrm>
        </p:grpSpPr>
        <p:sp>
          <p:nvSpPr>
            <p:cNvPr id="1651" name="Google Shape;1651;p58"/>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58"/>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58"/>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1"/>
                                        </p:tgtEl>
                                        <p:attrNameLst>
                                          <p:attrName>style.visibility</p:attrName>
                                        </p:attrNameLst>
                                      </p:cBhvr>
                                      <p:to>
                                        <p:strVal val="visible"/>
                                      </p:to>
                                    </p:set>
                                    <p:animEffect transition="in" filter="fade">
                                      <p:cBhvr>
                                        <p:cTn id="7" dur="1000"/>
                                        <p:tgtEl>
                                          <p:spTgt spid="164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40"/>
                                        </p:tgtEl>
                                        <p:attrNameLst>
                                          <p:attrName>style.visibility</p:attrName>
                                        </p:attrNameLst>
                                      </p:cBhvr>
                                      <p:to>
                                        <p:strVal val="visible"/>
                                      </p:to>
                                    </p:set>
                                    <p:anim to="" calcmode="lin" valueType="num">
                                      <p:cBhvr>
                                        <p:cTn id="12" dur="1" fill="hold"/>
                                        <p:tgtEl>
                                          <p:spTgt spid="1640"/>
                                        </p:tgtEl>
                                      </p:cBhvr>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1640" grpId="0"/>
      <p:bldP spid="164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p:nvPr>
            <p:ph type="body" idx="1"/>
          </p:nvPr>
        </p:nvSpPr>
        <p:spPr/>
        <p:txBody>
          <a:bodyPr/>
          <a:p>
            <a:r>
              <a:rPr lang="en-US" altLang="en-US" sz="1400" b="1"/>
              <a:t>During World War II, children's education was heavily disrupted, but schools remained open in many areas. In Britain, for example, many schools in cities were closed due to bombings, and children were evacuated to rural areas, where they attended school in temporary locations like churches and village halls. Some schools operated on a double shift system, where local children attended in the morning and evacuees in the afternoon.</a:t>
            </a:r>
            <a:endParaRPr lang="en-US" altLang="en-US" sz="1400" b="1"/>
          </a:p>
          <a:p>
            <a:r>
              <a:rPr lang="en-US" altLang="en-US" sz="1400" b="1"/>
              <a:t>In Germany, education was influenced by Nazi ideology, with lessons focusing on military training and propaganda. In occupied countries, schooling was often restricted or controlled by the occupying forces. In Japan, children continued their education but also participated in war-related activities, such as factory work .</a:t>
            </a:r>
            <a:endParaRPr lang="en-US" altLang="en-US" sz="1400" b="1"/>
          </a:p>
          <a:p>
            <a:endParaRPr lang="en-US" altLang="en-US" sz="1400" b="1"/>
          </a:p>
        </p:txBody>
      </p:sp>
      <p:sp>
        <p:nvSpPr>
          <p:cNvPr id="5" name="Title 4"/>
          <p:cNvSpPr/>
          <p:nvPr>
            <p:ph type="title"/>
          </p:nvPr>
        </p:nvSpPr>
        <p:spPr/>
        <p:txBody>
          <a:bodyPr/>
          <a:p>
            <a:r>
              <a:rPr lang="en-US"/>
              <a:t>Did children go to school</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build="p"/>
      <p:bldP spid="4"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758825" y="1129665"/>
            <a:ext cx="7453630" cy="3474085"/>
          </a:xfrm>
        </p:spPr>
        <p:txBody>
          <a:bodyPr/>
          <a:p>
            <a:r>
              <a:rPr lang="en-US" altLang="en-US" sz="1400" b="1"/>
              <a:t>During World War II, children's education was shaped by both necessity and propaganda. Here's a more refined breakdown of the subjects they studied across different countries:</a:t>
            </a:r>
            <a:endParaRPr lang="en-US" altLang="en-US" sz="1400" b="1"/>
          </a:p>
          <a:p>
            <a:r>
              <a:rPr lang="en-US" altLang="en-US" sz="1400" b="1"/>
              <a:t>- Core Subjects: Mathematics, reading, writing, and science remained fundamental, though sometimes altered to align with wartime priorities.</a:t>
            </a:r>
            <a:endParaRPr lang="en-US" altLang="en-US" sz="1400" b="1"/>
          </a:p>
          <a:p>
            <a:r>
              <a:rPr lang="en-US" altLang="en-US" sz="1400" b="1"/>
              <a:t>- History &amp; Geography: Often tailored to support national ideology, emphasizing patriotic narratives or the strategic importance of various regions.</a:t>
            </a:r>
            <a:endParaRPr lang="en-US" altLang="en-US" sz="1400" b="1"/>
          </a:p>
          <a:p>
            <a:r>
              <a:rPr lang="en-US" altLang="en-US" sz="1400" b="1"/>
              <a:t>- Military &amp; Survival Training: In countries like Germany and Japan, older students received lessons on military drills, first aid, and survival skills.</a:t>
            </a:r>
            <a:endParaRPr lang="en-US" altLang="en-US" sz="1400" b="1"/>
          </a:p>
          <a:p>
            <a:r>
              <a:rPr lang="en-US" altLang="en-US" sz="1400" b="1"/>
              <a:t>- Rationing &amp; War Economics: Teaching children how to manage limited resources, understand wartime production, and contribute through conservation efforts.</a:t>
            </a:r>
            <a:endParaRPr lang="en-US" altLang="en-US" sz="1400" b="1"/>
          </a:p>
          <a:p>
            <a:r>
              <a:rPr lang="en-US" altLang="en-US" sz="1400" b="1"/>
              <a:t>- National Identity &amp; Propaganda: Schools in authoritarian regimes incorporated political teachings to instill loyalty and nationalism.</a:t>
            </a:r>
            <a:endParaRPr lang="en-US" altLang="en-US" sz="1400" b="1"/>
          </a:p>
          <a:p>
            <a:r>
              <a:rPr lang="en-US" altLang="en-US" sz="1400" b="1"/>
              <a:t>- Physical Conditioning: Strength and endurance were prioritized to prepare youth for potential military service or wartime labor.</a:t>
            </a:r>
            <a:endParaRPr lang="en-US" altLang="en-US" sz="1400" b="1"/>
          </a:p>
          <a:p>
            <a:r>
              <a:rPr lang="en-US" altLang="en-US" sz="1400" b="1"/>
              <a:t>- Practical &amp; Vocational Skills: Agriculture, craftsmanship, and domestic skills became essential for sustaining communities under strain.</a:t>
            </a:r>
            <a:endParaRPr lang="en-US" altLang="en-US" sz="1400" b="1"/>
          </a:p>
          <a:p>
            <a:endParaRPr lang="en-US" altLang="en-US" sz="1400" b="1"/>
          </a:p>
          <a:p>
            <a:endParaRPr lang="en-US" altLang="en-US" sz="1400" b="1"/>
          </a:p>
          <a:p>
            <a:endParaRPr lang="en-US" altLang="en-US" sz="1400" b="1"/>
          </a:p>
        </p:txBody>
      </p:sp>
      <p:sp>
        <p:nvSpPr>
          <p:cNvPr id="3" name="Title 2"/>
          <p:cNvSpPr/>
          <p:nvPr>
            <p:ph type="title"/>
          </p:nvPr>
        </p:nvSpPr>
        <p:spPr/>
        <p:txBody>
          <a:bodyPr/>
          <a:p>
            <a:r>
              <a:rPr lang="en-US"/>
              <a:t>What subject did they learn about</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to="" calcmode="lin" valueType="num">
                                      <p:cBhvr>
                                        <p:cTn id="17" dur="1" fill="hold"/>
                                        <p:tgtEl>
                                          <p:spTgt spid="2">
                                            <p:txEl>
                                              <p:pRg st="1" end="1"/>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to="" calcmode="lin" valueType="num">
                                      <p:cBhvr>
                                        <p:cTn id="22" dur="1" fill="hold"/>
                                        <p:tgtEl>
                                          <p:spTgt spid="2">
                                            <p:txEl>
                                              <p:pRg st="2" end="2"/>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to="" calcmode="lin" valueType="num">
                                      <p:cBhvr>
                                        <p:cTn id="27" dur="1" fill="hold"/>
                                        <p:tgtEl>
                                          <p:spTgt spid="2">
                                            <p:txEl>
                                              <p:pRg st="3" end="3"/>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to="" calcmode="lin" valueType="num">
                                      <p:cBhvr>
                                        <p:cTn id="32" dur="1" fill="hold"/>
                                        <p:tgtEl>
                                          <p:spTgt spid="2">
                                            <p:txEl>
                                              <p:pRg st="4" end="4"/>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to="" calcmode="lin" valueType="num">
                                      <p:cBhvr>
                                        <p:cTn id="37" dur="1" fill="hold"/>
                                        <p:tgtEl>
                                          <p:spTgt spid="2">
                                            <p:txEl>
                                              <p:pRg st="5" end="5"/>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to="" calcmode="lin" valueType="num">
                                      <p:cBhvr>
                                        <p:cTn id="42" dur="1" fill="hold"/>
                                        <p:tgtEl>
                                          <p:spTgt spid="2">
                                            <p:txEl>
                                              <p:pRg st="6" end="6"/>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to="" calcmode="lin" valueType="num">
                                      <p:cBhvr>
                                        <p:cTn id="47" dur="1" fill="hold"/>
                                        <p:tgtEl>
                                          <p:spTgt spid="2">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758775" y="2284169"/>
            <a:ext cx="7626300" cy="572700"/>
          </a:xfrm>
        </p:spPr>
        <p:txBody>
          <a:bodyPr/>
          <a:p>
            <a:r>
              <a:rPr lang="en-US"/>
              <a:t>Daily Life</a:t>
            </a:r>
            <a:endParaRPr lang="en-US"/>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152400" indent="0">
              <a:buNone/>
            </a:pPr>
            <a:r>
              <a:rPr lang="en-US" altLang="en-US" sz="1500" b="1" i="1"/>
              <a:t>During World War II, schools faced immense challenges due to the war. Many were closed or repurposed for war efforts, such as sheltering evacuees or serving as temporary facilities for other purposes. In cities, students were often evacuated to rural areas, resulting in overcrowded schools. With male teachers conscripted into the armed forces, schools struggled with larger class sizes and fewer educators.</a:t>
            </a:r>
            <a:endParaRPr lang="en-US" altLang="en-US" sz="1500" b="1" i="1"/>
          </a:p>
          <a:p>
            <a:pPr marL="152400" indent="0">
              <a:buNone/>
            </a:pPr>
            <a:r>
              <a:rPr lang="en-US" altLang="en-US" sz="1500" b="1" i="1"/>
              <a:t>The curriculum was adjusted to reflect the wartime environment, emphasizing patriotism, resourcefulness, and community efforts. Students were actively involved in tasks like fundraising and collecting materials for the war effort. Resources like books and supplies became scarce, and construction of new facilities was halted.</a:t>
            </a:r>
            <a:endParaRPr lang="en-US" altLang="en-US" sz="1500" b="1" i="1"/>
          </a:p>
          <a:p>
            <a:pPr marL="152400" indent="0">
              <a:buNone/>
            </a:pPr>
            <a:endParaRPr lang="en-US" altLang="en-US" sz="1500" b="1" i="1"/>
          </a:p>
        </p:txBody>
      </p:sp>
      <p:sp>
        <p:nvSpPr>
          <p:cNvPr id="3" name="Title 2"/>
          <p:cNvSpPr/>
          <p:nvPr>
            <p:ph type="title"/>
          </p:nvPr>
        </p:nvSpPr>
        <p:spPr/>
        <p:txBody>
          <a:bodyPr/>
          <a:p>
            <a:r>
              <a:rPr lang="en-US"/>
              <a:t>How were schools diffrent from today</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to="" calcmode="lin" valueType="num">
                                      <p:cBhvr>
                                        <p:cTn id="17"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152400" indent="0">
              <a:buNone/>
            </a:pPr>
            <a:r>
              <a:rPr lang="en-US" altLang="en-US" sz="1400" b="1"/>
              <a:t>During World War II, education faced significant disruptions worldwide. In many countries, schools were closed or repurposed for wartime efforts, such as housing evacuees or serving as military facilities. In Britain, for example, children from urban areas were evacuated to the countryside to escape bombings, which often meant their education was interrupted or conducted in makeshift classrooms.</a:t>
            </a:r>
            <a:endParaRPr lang="en-US" altLang="en-US" sz="1400" b="1"/>
          </a:p>
          <a:p>
            <a:pPr marL="152400" indent="0">
              <a:buNone/>
            </a:pPr>
            <a:r>
              <a:rPr lang="en-US" altLang="en-US" sz="1400" b="1"/>
              <a:t>In the United States, education adapted to support the war effort, with schools emphasizing subjects like mathematics and science to prepare students for roles in industries and the military. Many young male teachers were conscripted, leading to teacher shortages and larger class sizes.</a:t>
            </a:r>
            <a:endParaRPr lang="en-US" altLang="en-US" sz="1400" b="1"/>
          </a:p>
          <a:p>
            <a:endParaRPr lang="en-US" altLang="en-US" sz="1400" b="1"/>
          </a:p>
          <a:p>
            <a:endParaRPr lang="en-US" altLang="en-US" sz="1400" b="1"/>
          </a:p>
        </p:txBody>
      </p:sp>
      <p:sp>
        <p:nvSpPr>
          <p:cNvPr id="3" name="Title 2"/>
          <p:cNvSpPr/>
          <p:nvPr>
            <p:ph type="title"/>
          </p:nvPr>
        </p:nvSpPr>
        <p:spPr>
          <a:xfrm>
            <a:off x="758775" y="411554"/>
            <a:ext cx="7626300" cy="572700"/>
          </a:xfrm>
        </p:spPr>
        <p:txBody>
          <a:bodyPr/>
          <a:p>
            <a:r>
              <a:rPr lang="en-US"/>
              <a:t>who was alowed to go to school</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to="" calcmode="lin" valueType="num">
                                      <p:cBhvr>
                                        <p:cTn id="17"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657" name="Shape 1657"/>
        <p:cNvGrpSpPr/>
        <p:nvPr/>
      </p:nvGrpSpPr>
      <p:grpSpPr>
        <a:xfrm>
          <a:off x="0" y="0"/>
          <a:ext cx="0" cy="0"/>
          <a:chOff x="0" y="0"/>
          <a:chExt cx="0" cy="0"/>
        </a:xfrm>
      </p:grpSpPr>
      <p:sp>
        <p:nvSpPr>
          <p:cNvPr id="1659" name="Google Shape;1659;p59"/>
          <p:cNvSpPr txBox="1"/>
          <p:nvPr>
            <p:ph type="title" idx="2"/>
          </p:nvPr>
        </p:nvSpPr>
        <p:spPr>
          <a:xfrm>
            <a:off x="761225" y="1352175"/>
            <a:ext cx="4234200" cy="159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Technology and Inventions</a:t>
            </a:r>
            <a:endParaRPr lang="en-US" altLang="en-GB"/>
          </a:p>
        </p:txBody>
      </p:sp>
      <p:grpSp>
        <p:nvGrpSpPr>
          <p:cNvPr id="1660" name="Google Shape;1660;p59"/>
          <p:cNvGrpSpPr/>
          <p:nvPr/>
        </p:nvGrpSpPr>
        <p:grpSpPr>
          <a:xfrm>
            <a:off x="837425" y="885424"/>
            <a:ext cx="520573" cy="455819"/>
            <a:chOff x="4311633" y="1449102"/>
            <a:chExt cx="520573" cy="455819"/>
          </a:xfrm>
        </p:grpSpPr>
        <p:sp>
          <p:nvSpPr>
            <p:cNvPr id="1661" name="Google Shape;1661;p59"/>
            <p:cNvSpPr/>
            <p:nvPr/>
          </p:nvSpPr>
          <p:spPr>
            <a:xfrm>
              <a:off x="4311633" y="1449102"/>
              <a:ext cx="226176" cy="455819"/>
            </a:xfrm>
            <a:custGeom>
              <a:avLst/>
              <a:gdLst/>
              <a:ahLst/>
              <a:cxnLst/>
              <a:rect l="l" t="t" r="r" b="b"/>
              <a:pathLst>
                <a:path w="13895" h="28003" extrusionOk="0">
                  <a:moveTo>
                    <a:pt x="10890" y="1"/>
                  </a:moveTo>
                  <a:cubicBezTo>
                    <a:pt x="10684" y="1"/>
                    <a:pt x="10476" y="42"/>
                    <a:pt x="10275" y="130"/>
                  </a:cubicBezTo>
                  <a:cubicBezTo>
                    <a:pt x="8097" y="1058"/>
                    <a:pt x="6227" y="2261"/>
                    <a:pt x="4751" y="3714"/>
                  </a:cubicBezTo>
                  <a:cubicBezTo>
                    <a:pt x="2929" y="5428"/>
                    <a:pt x="1703" y="7404"/>
                    <a:pt x="1024" y="9583"/>
                  </a:cubicBezTo>
                  <a:cubicBezTo>
                    <a:pt x="358" y="11786"/>
                    <a:pt x="0" y="14786"/>
                    <a:pt x="0" y="18596"/>
                  </a:cubicBezTo>
                  <a:lnTo>
                    <a:pt x="0" y="26454"/>
                  </a:lnTo>
                  <a:cubicBezTo>
                    <a:pt x="0" y="27312"/>
                    <a:pt x="691" y="27990"/>
                    <a:pt x="1536" y="28002"/>
                  </a:cubicBezTo>
                  <a:lnTo>
                    <a:pt x="11609" y="28002"/>
                  </a:lnTo>
                  <a:cubicBezTo>
                    <a:pt x="12454" y="27990"/>
                    <a:pt x="13145" y="27312"/>
                    <a:pt x="13145" y="26454"/>
                  </a:cubicBezTo>
                  <a:lnTo>
                    <a:pt x="13145" y="16394"/>
                  </a:lnTo>
                  <a:cubicBezTo>
                    <a:pt x="13145" y="15548"/>
                    <a:pt x="12454" y="14858"/>
                    <a:pt x="11609" y="14858"/>
                  </a:cubicBezTo>
                  <a:lnTo>
                    <a:pt x="6787" y="14858"/>
                  </a:lnTo>
                  <a:cubicBezTo>
                    <a:pt x="6846" y="12274"/>
                    <a:pt x="7454" y="10202"/>
                    <a:pt x="8585" y="8631"/>
                  </a:cubicBezTo>
                  <a:cubicBezTo>
                    <a:pt x="9502" y="7381"/>
                    <a:pt x="10895" y="6357"/>
                    <a:pt x="12764" y="5559"/>
                  </a:cubicBezTo>
                  <a:cubicBezTo>
                    <a:pt x="13550" y="5214"/>
                    <a:pt x="13895" y="4285"/>
                    <a:pt x="13526" y="3511"/>
                  </a:cubicBezTo>
                  <a:lnTo>
                    <a:pt x="12276" y="880"/>
                  </a:lnTo>
                  <a:cubicBezTo>
                    <a:pt x="12012" y="327"/>
                    <a:pt x="11465" y="1"/>
                    <a:pt x="10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59"/>
            <p:cNvSpPr/>
            <p:nvPr/>
          </p:nvSpPr>
          <p:spPr>
            <a:xfrm>
              <a:off x="4606405" y="1449493"/>
              <a:ext cx="225801" cy="455428"/>
            </a:xfrm>
            <a:custGeom>
              <a:avLst/>
              <a:gdLst/>
              <a:ahLst/>
              <a:cxnLst/>
              <a:rect l="l" t="t" r="r" b="b"/>
              <a:pathLst>
                <a:path w="13872" h="27979" extrusionOk="0">
                  <a:moveTo>
                    <a:pt x="10861" y="0"/>
                  </a:moveTo>
                  <a:cubicBezTo>
                    <a:pt x="10656" y="0"/>
                    <a:pt x="10449" y="42"/>
                    <a:pt x="10252" y="130"/>
                  </a:cubicBezTo>
                  <a:cubicBezTo>
                    <a:pt x="8216" y="987"/>
                    <a:pt x="6347" y="2189"/>
                    <a:pt x="4739" y="3690"/>
                  </a:cubicBezTo>
                  <a:cubicBezTo>
                    <a:pt x="2918" y="5440"/>
                    <a:pt x="1668" y="7416"/>
                    <a:pt x="1001" y="9583"/>
                  </a:cubicBezTo>
                  <a:cubicBezTo>
                    <a:pt x="334" y="11738"/>
                    <a:pt x="1" y="14727"/>
                    <a:pt x="1" y="18572"/>
                  </a:cubicBezTo>
                  <a:lnTo>
                    <a:pt x="1" y="26442"/>
                  </a:lnTo>
                  <a:cubicBezTo>
                    <a:pt x="1" y="27288"/>
                    <a:pt x="691" y="27966"/>
                    <a:pt x="1537" y="27978"/>
                  </a:cubicBezTo>
                  <a:lnTo>
                    <a:pt x="11609" y="27978"/>
                  </a:lnTo>
                  <a:cubicBezTo>
                    <a:pt x="12455" y="27966"/>
                    <a:pt x="13145" y="27288"/>
                    <a:pt x="13145" y="26442"/>
                  </a:cubicBezTo>
                  <a:lnTo>
                    <a:pt x="13145" y="16370"/>
                  </a:lnTo>
                  <a:cubicBezTo>
                    <a:pt x="13145" y="15524"/>
                    <a:pt x="12455" y="14834"/>
                    <a:pt x="11609" y="14834"/>
                  </a:cubicBezTo>
                  <a:lnTo>
                    <a:pt x="6764" y="14834"/>
                  </a:lnTo>
                  <a:cubicBezTo>
                    <a:pt x="6811" y="12250"/>
                    <a:pt x="7430" y="10178"/>
                    <a:pt x="8561" y="8607"/>
                  </a:cubicBezTo>
                  <a:cubicBezTo>
                    <a:pt x="9478" y="7357"/>
                    <a:pt x="10859" y="6333"/>
                    <a:pt x="12729" y="5535"/>
                  </a:cubicBezTo>
                  <a:cubicBezTo>
                    <a:pt x="13514" y="5190"/>
                    <a:pt x="13872" y="4261"/>
                    <a:pt x="13502" y="3487"/>
                  </a:cubicBezTo>
                  <a:lnTo>
                    <a:pt x="12252" y="880"/>
                  </a:lnTo>
                  <a:cubicBezTo>
                    <a:pt x="11989" y="327"/>
                    <a:pt x="11435" y="0"/>
                    <a:pt x="10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63" name="Google Shape;1663;p59"/>
          <p:cNvGrpSpPr/>
          <p:nvPr/>
        </p:nvGrpSpPr>
        <p:grpSpPr>
          <a:xfrm>
            <a:off x="3457684" y="4826864"/>
            <a:ext cx="270464" cy="117823"/>
            <a:chOff x="2903262" y="4795769"/>
            <a:chExt cx="373776" cy="162828"/>
          </a:xfrm>
        </p:grpSpPr>
        <p:sp>
          <p:nvSpPr>
            <p:cNvPr id="1664" name="Google Shape;1664;p59"/>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59"/>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59"/>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67" name="Google Shape;1667;p59"/>
          <p:cNvSpPr txBox="1"/>
          <p:nvPr>
            <p:ph type="ctrTitle" idx="4294967295"/>
          </p:nvPr>
        </p:nvSpPr>
        <p:spPr>
          <a:xfrm>
            <a:off x="4570912" y="4702175"/>
            <a:ext cx="892200" cy="36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chemeClr val="hlink"/>
                </a:solidFill>
                <a:uFill>
                  <a:noFill/>
                </a:uFill>
                <a:hlinkClick r:id="" action="ppaction://hlinkshowjump?jump=nextslide"/>
              </a:rPr>
              <a:t>Next</a:t>
            </a:r>
            <a:endParaRPr sz="1500">
              <a:solidFill>
                <a:schemeClr val="accent6"/>
              </a:solidFill>
            </a:endParaRPr>
          </a:p>
        </p:txBody>
      </p:sp>
      <p:sp>
        <p:nvSpPr>
          <p:cNvPr id="1668" name="Google Shape;1668;p59"/>
          <p:cNvSpPr txBox="1"/>
          <p:nvPr>
            <p:ph type="ctrTitle" idx="4294967295"/>
          </p:nvPr>
        </p:nvSpPr>
        <p:spPr>
          <a:xfrm>
            <a:off x="3680888" y="4702175"/>
            <a:ext cx="892200" cy="36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1500">
                <a:solidFill>
                  <a:schemeClr val="hlink"/>
                </a:solidFill>
                <a:uFill>
                  <a:noFill/>
                </a:uFill>
                <a:hlinkClick r:id="" action="ppaction://hlinkshowjump?jump=previousslide"/>
              </a:rPr>
              <a:t>Previous</a:t>
            </a:r>
            <a:endParaRPr sz="1500">
              <a:solidFill>
                <a:schemeClr val="accent6"/>
              </a:solidFill>
            </a:endParaRPr>
          </a:p>
        </p:txBody>
      </p:sp>
      <p:grpSp>
        <p:nvGrpSpPr>
          <p:cNvPr id="1669" name="Google Shape;1669;p59"/>
          <p:cNvGrpSpPr/>
          <p:nvPr/>
        </p:nvGrpSpPr>
        <p:grpSpPr>
          <a:xfrm flipH="1">
            <a:off x="5082261" y="4826864"/>
            <a:ext cx="270464" cy="117823"/>
            <a:chOff x="2903262" y="4795769"/>
            <a:chExt cx="373776" cy="162828"/>
          </a:xfrm>
        </p:grpSpPr>
        <p:sp>
          <p:nvSpPr>
            <p:cNvPr id="1670" name="Google Shape;1670;p59"/>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59"/>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59"/>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73" name="Google Shape;1673;p59"/>
          <p:cNvGrpSpPr/>
          <p:nvPr/>
        </p:nvGrpSpPr>
        <p:grpSpPr>
          <a:xfrm>
            <a:off x="5249781" y="1695975"/>
            <a:ext cx="2872164" cy="2345187"/>
            <a:chOff x="6114629" y="2533448"/>
            <a:chExt cx="2592908" cy="2117168"/>
          </a:xfrm>
        </p:grpSpPr>
        <p:sp>
          <p:nvSpPr>
            <p:cNvPr id="1674" name="Google Shape;1674;p59"/>
            <p:cNvSpPr/>
            <p:nvPr/>
          </p:nvSpPr>
          <p:spPr>
            <a:xfrm flipH="1">
              <a:off x="7224633" y="4317422"/>
              <a:ext cx="297814" cy="273314"/>
            </a:xfrm>
            <a:custGeom>
              <a:avLst/>
              <a:gdLst/>
              <a:ahLst/>
              <a:cxnLst/>
              <a:rect l="l" t="t" r="r" b="b"/>
              <a:pathLst>
                <a:path w="6953" h="6381" extrusionOk="0">
                  <a:moveTo>
                    <a:pt x="1931" y="0"/>
                  </a:moveTo>
                  <a:lnTo>
                    <a:pt x="1793" y="39"/>
                  </a:lnTo>
                  <a:lnTo>
                    <a:pt x="1635" y="79"/>
                  </a:lnTo>
                  <a:lnTo>
                    <a:pt x="1320" y="197"/>
                  </a:lnTo>
                  <a:lnTo>
                    <a:pt x="1025" y="335"/>
                  </a:lnTo>
                  <a:lnTo>
                    <a:pt x="749" y="492"/>
                  </a:lnTo>
                  <a:lnTo>
                    <a:pt x="533" y="611"/>
                  </a:lnTo>
                  <a:lnTo>
                    <a:pt x="316" y="748"/>
                  </a:lnTo>
                  <a:lnTo>
                    <a:pt x="198" y="1103"/>
                  </a:lnTo>
                  <a:lnTo>
                    <a:pt x="119" y="1438"/>
                  </a:lnTo>
                  <a:lnTo>
                    <a:pt x="60" y="1772"/>
                  </a:lnTo>
                  <a:lnTo>
                    <a:pt x="21" y="2107"/>
                  </a:lnTo>
                  <a:lnTo>
                    <a:pt x="1" y="2422"/>
                  </a:lnTo>
                  <a:lnTo>
                    <a:pt x="21" y="2718"/>
                  </a:lnTo>
                  <a:lnTo>
                    <a:pt x="40" y="2993"/>
                  </a:lnTo>
                  <a:lnTo>
                    <a:pt x="80" y="3249"/>
                  </a:lnTo>
                  <a:lnTo>
                    <a:pt x="139" y="3486"/>
                  </a:lnTo>
                  <a:lnTo>
                    <a:pt x="198" y="3702"/>
                  </a:lnTo>
                  <a:lnTo>
                    <a:pt x="257" y="3899"/>
                  </a:lnTo>
                  <a:lnTo>
                    <a:pt x="316" y="4057"/>
                  </a:lnTo>
                  <a:lnTo>
                    <a:pt x="395" y="4175"/>
                  </a:lnTo>
                  <a:lnTo>
                    <a:pt x="454" y="4273"/>
                  </a:lnTo>
                  <a:lnTo>
                    <a:pt x="513" y="4332"/>
                  </a:lnTo>
                  <a:lnTo>
                    <a:pt x="552" y="4352"/>
                  </a:lnTo>
                  <a:lnTo>
                    <a:pt x="631" y="4372"/>
                  </a:lnTo>
                  <a:lnTo>
                    <a:pt x="769" y="4431"/>
                  </a:lnTo>
                  <a:lnTo>
                    <a:pt x="1202" y="4667"/>
                  </a:lnTo>
                  <a:lnTo>
                    <a:pt x="2423" y="5376"/>
                  </a:lnTo>
                  <a:lnTo>
                    <a:pt x="3132" y="5750"/>
                  </a:lnTo>
                  <a:lnTo>
                    <a:pt x="3821" y="6065"/>
                  </a:lnTo>
                  <a:lnTo>
                    <a:pt x="4136" y="6203"/>
                  </a:lnTo>
                  <a:lnTo>
                    <a:pt x="4412" y="6302"/>
                  </a:lnTo>
                  <a:lnTo>
                    <a:pt x="4668" y="6361"/>
                  </a:lnTo>
                  <a:lnTo>
                    <a:pt x="4885" y="6380"/>
                  </a:lnTo>
                  <a:lnTo>
                    <a:pt x="5082" y="6361"/>
                  </a:lnTo>
                  <a:lnTo>
                    <a:pt x="5278" y="6302"/>
                  </a:lnTo>
                  <a:lnTo>
                    <a:pt x="5475" y="6223"/>
                  </a:lnTo>
                  <a:lnTo>
                    <a:pt x="5692" y="6085"/>
                  </a:lnTo>
                  <a:lnTo>
                    <a:pt x="5889" y="5947"/>
                  </a:lnTo>
                  <a:lnTo>
                    <a:pt x="6066" y="5770"/>
                  </a:lnTo>
                  <a:lnTo>
                    <a:pt x="6243" y="5573"/>
                  </a:lnTo>
                  <a:lnTo>
                    <a:pt x="6421" y="5376"/>
                  </a:lnTo>
                  <a:lnTo>
                    <a:pt x="6559" y="5179"/>
                  </a:lnTo>
                  <a:lnTo>
                    <a:pt x="6696" y="4963"/>
                  </a:lnTo>
                  <a:lnTo>
                    <a:pt x="6795" y="4766"/>
                  </a:lnTo>
                  <a:lnTo>
                    <a:pt x="6874" y="4569"/>
                  </a:lnTo>
                  <a:lnTo>
                    <a:pt x="6933" y="4372"/>
                  </a:lnTo>
                  <a:lnTo>
                    <a:pt x="6952" y="4214"/>
                  </a:lnTo>
                  <a:lnTo>
                    <a:pt x="6933" y="4057"/>
                  </a:lnTo>
                  <a:lnTo>
                    <a:pt x="6893" y="3978"/>
                  </a:lnTo>
                  <a:lnTo>
                    <a:pt x="6874" y="3919"/>
                  </a:lnTo>
                  <a:lnTo>
                    <a:pt x="6755" y="3781"/>
                  </a:lnTo>
                  <a:lnTo>
                    <a:pt x="6578" y="3584"/>
                  </a:lnTo>
                  <a:lnTo>
                    <a:pt x="6046" y="3072"/>
                  </a:lnTo>
                  <a:lnTo>
                    <a:pt x="5357" y="2462"/>
                  </a:lnTo>
                  <a:lnTo>
                    <a:pt x="4589" y="1792"/>
                  </a:lnTo>
                  <a:lnTo>
                    <a:pt x="3821" y="1142"/>
                  </a:lnTo>
                  <a:lnTo>
                    <a:pt x="3112" y="591"/>
                  </a:lnTo>
                  <a:lnTo>
                    <a:pt x="2797" y="374"/>
                  </a:lnTo>
                  <a:lnTo>
                    <a:pt x="2541" y="197"/>
                  </a:lnTo>
                  <a:lnTo>
                    <a:pt x="2325" y="79"/>
                  </a:lnTo>
                  <a:lnTo>
                    <a:pt x="2187" y="20"/>
                  </a:lnTo>
                  <a:lnTo>
                    <a:pt x="20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59"/>
            <p:cNvSpPr/>
            <p:nvPr/>
          </p:nvSpPr>
          <p:spPr>
            <a:xfrm flipH="1">
              <a:off x="8429126" y="3473921"/>
              <a:ext cx="138392" cy="162849"/>
            </a:xfrm>
            <a:custGeom>
              <a:avLst/>
              <a:gdLst/>
              <a:ahLst/>
              <a:cxnLst/>
              <a:rect l="l" t="t" r="r" b="b"/>
              <a:pathLst>
                <a:path w="3231" h="3802" extrusionOk="0">
                  <a:moveTo>
                    <a:pt x="2482" y="0"/>
                  </a:moveTo>
                  <a:lnTo>
                    <a:pt x="1" y="867"/>
                  </a:lnTo>
                  <a:lnTo>
                    <a:pt x="729" y="3801"/>
                  </a:lnTo>
                  <a:lnTo>
                    <a:pt x="966" y="3781"/>
                  </a:lnTo>
                  <a:lnTo>
                    <a:pt x="1556" y="3742"/>
                  </a:lnTo>
                  <a:lnTo>
                    <a:pt x="1931" y="3703"/>
                  </a:lnTo>
                  <a:lnTo>
                    <a:pt x="2305" y="3644"/>
                  </a:lnTo>
                  <a:lnTo>
                    <a:pt x="2659" y="3584"/>
                  </a:lnTo>
                  <a:lnTo>
                    <a:pt x="2974" y="3506"/>
                  </a:lnTo>
                  <a:lnTo>
                    <a:pt x="3053" y="3466"/>
                  </a:lnTo>
                  <a:lnTo>
                    <a:pt x="3112" y="3427"/>
                  </a:lnTo>
                  <a:lnTo>
                    <a:pt x="3151" y="3368"/>
                  </a:lnTo>
                  <a:lnTo>
                    <a:pt x="3191" y="3289"/>
                  </a:lnTo>
                  <a:lnTo>
                    <a:pt x="3230" y="3092"/>
                  </a:lnTo>
                  <a:lnTo>
                    <a:pt x="3230" y="2856"/>
                  </a:lnTo>
                  <a:lnTo>
                    <a:pt x="3211" y="2580"/>
                  </a:lnTo>
                  <a:lnTo>
                    <a:pt x="3171" y="2285"/>
                  </a:lnTo>
                  <a:lnTo>
                    <a:pt x="3112" y="1970"/>
                  </a:lnTo>
                  <a:lnTo>
                    <a:pt x="3033" y="1655"/>
                  </a:lnTo>
                  <a:lnTo>
                    <a:pt x="2856" y="1044"/>
                  </a:lnTo>
                  <a:lnTo>
                    <a:pt x="2679" y="512"/>
                  </a:lnTo>
                  <a:lnTo>
                    <a:pt x="2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59"/>
            <p:cNvSpPr/>
            <p:nvPr/>
          </p:nvSpPr>
          <p:spPr>
            <a:xfrm flipH="1">
              <a:off x="8153328" y="3598735"/>
              <a:ext cx="186450" cy="97915"/>
            </a:xfrm>
            <a:custGeom>
              <a:avLst/>
              <a:gdLst/>
              <a:ahLst/>
              <a:cxnLst/>
              <a:rect l="l" t="t" r="r" b="b"/>
              <a:pathLst>
                <a:path w="4353" h="2286" extrusionOk="0">
                  <a:moveTo>
                    <a:pt x="3191" y="1"/>
                  </a:moveTo>
                  <a:lnTo>
                    <a:pt x="3033" y="21"/>
                  </a:lnTo>
                  <a:lnTo>
                    <a:pt x="1" y="2226"/>
                  </a:lnTo>
                  <a:lnTo>
                    <a:pt x="99" y="2246"/>
                  </a:lnTo>
                  <a:lnTo>
                    <a:pt x="434" y="2285"/>
                  </a:lnTo>
                  <a:lnTo>
                    <a:pt x="946" y="2285"/>
                  </a:lnTo>
                  <a:lnTo>
                    <a:pt x="1300" y="2266"/>
                  </a:lnTo>
                  <a:lnTo>
                    <a:pt x="1675" y="2226"/>
                  </a:lnTo>
                  <a:lnTo>
                    <a:pt x="1891" y="2187"/>
                  </a:lnTo>
                  <a:lnTo>
                    <a:pt x="2108" y="2128"/>
                  </a:lnTo>
                  <a:lnTo>
                    <a:pt x="2344" y="2049"/>
                  </a:lnTo>
                  <a:lnTo>
                    <a:pt x="2580" y="1970"/>
                  </a:lnTo>
                  <a:lnTo>
                    <a:pt x="2817" y="1852"/>
                  </a:lnTo>
                  <a:lnTo>
                    <a:pt x="3053" y="1734"/>
                  </a:lnTo>
                  <a:lnTo>
                    <a:pt x="3270" y="1616"/>
                  </a:lnTo>
                  <a:lnTo>
                    <a:pt x="3486" y="1478"/>
                  </a:lnTo>
                  <a:lnTo>
                    <a:pt x="3683" y="1340"/>
                  </a:lnTo>
                  <a:lnTo>
                    <a:pt x="3880" y="1202"/>
                  </a:lnTo>
                  <a:lnTo>
                    <a:pt x="4038" y="1064"/>
                  </a:lnTo>
                  <a:lnTo>
                    <a:pt x="4156" y="907"/>
                  </a:lnTo>
                  <a:lnTo>
                    <a:pt x="4254" y="789"/>
                  </a:lnTo>
                  <a:lnTo>
                    <a:pt x="4333" y="651"/>
                  </a:lnTo>
                  <a:lnTo>
                    <a:pt x="4353" y="533"/>
                  </a:lnTo>
                  <a:lnTo>
                    <a:pt x="4353" y="474"/>
                  </a:lnTo>
                  <a:lnTo>
                    <a:pt x="4333" y="434"/>
                  </a:lnTo>
                  <a:lnTo>
                    <a:pt x="4274" y="336"/>
                  </a:lnTo>
                  <a:lnTo>
                    <a:pt x="4215" y="257"/>
                  </a:lnTo>
                  <a:lnTo>
                    <a:pt x="4136" y="178"/>
                  </a:lnTo>
                  <a:lnTo>
                    <a:pt x="4038" y="139"/>
                  </a:lnTo>
                  <a:lnTo>
                    <a:pt x="3919" y="99"/>
                  </a:lnTo>
                  <a:lnTo>
                    <a:pt x="3821" y="60"/>
                  </a:lnTo>
                  <a:lnTo>
                    <a:pt x="3585" y="21"/>
                  </a:lnTo>
                  <a:lnTo>
                    <a:pt x="3388" y="1"/>
                  </a:lnTo>
                  <a:close/>
                </a:path>
              </a:pathLst>
            </a:custGeom>
            <a:solidFill>
              <a:srgbClr val="016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7" name="Google Shape;1677;p59"/>
            <p:cNvSpPr/>
            <p:nvPr/>
          </p:nvSpPr>
          <p:spPr>
            <a:xfrm flipH="1">
              <a:off x="8530339" y="3387057"/>
              <a:ext cx="145973" cy="280896"/>
            </a:xfrm>
            <a:custGeom>
              <a:avLst/>
              <a:gdLst/>
              <a:ahLst/>
              <a:cxnLst/>
              <a:rect l="l" t="t" r="r" b="b"/>
              <a:pathLst>
                <a:path w="3408" h="6558" extrusionOk="0">
                  <a:moveTo>
                    <a:pt x="1044" y="0"/>
                  </a:moveTo>
                  <a:lnTo>
                    <a:pt x="985" y="20"/>
                  </a:lnTo>
                  <a:lnTo>
                    <a:pt x="926" y="59"/>
                  </a:lnTo>
                  <a:lnTo>
                    <a:pt x="906" y="79"/>
                  </a:lnTo>
                  <a:lnTo>
                    <a:pt x="886" y="138"/>
                  </a:lnTo>
                  <a:lnTo>
                    <a:pt x="827" y="335"/>
                  </a:lnTo>
                  <a:lnTo>
                    <a:pt x="768" y="630"/>
                  </a:lnTo>
                  <a:lnTo>
                    <a:pt x="709" y="985"/>
                  </a:lnTo>
                  <a:lnTo>
                    <a:pt x="611" y="1871"/>
                  </a:lnTo>
                  <a:lnTo>
                    <a:pt x="493" y="2895"/>
                  </a:lnTo>
                  <a:lnTo>
                    <a:pt x="374" y="3919"/>
                  </a:lnTo>
                  <a:lnTo>
                    <a:pt x="256" y="4825"/>
                  </a:lnTo>
                  <a:lnTo>
                    <a:pt x="197" y="5199"/>
                  </a:lnTo>
                  <a:lnTo>
                    <a:pt x="138" y="5494"/>
                  </a:lnTo>
                  <a:lnTo>
                    <a:pt x="79" y="5711"/>
                  </a:lnTo>
                  <a:lnTo>
                    <a:pt x="59" y="5790"/>
                  </a:lnTo>
                  <a:lnTo>
                    <a:pt x="20" y="5829"/>
                  </a:lnTo>
                  <a:lnTo>
                    <a:pt x="0" y="5849"/>
                  </a:lnTo>
                  <a:lnTo>
                    <a:pt x="0" y="5888"/>
                  </a:lnTo>
                  <a:lnTo>
                    <a:pt x="20" y="5928"/>
                  </a:lnTo>
                  <a:lnTo>
                    <a:pt x="59" y="5967"/>
                  </a:lnTo>
                  <a:lnTo>
                    <a:pt x="178" y="6046"/>
                  </a:lnTo>
                  <a:lnTo>
                    <a:pt x="335" y="6124"/>
                  </a:lnTo>
                  <a:lnTo>
                    <a:pt x="552" y="6203"/>
                  </a:lnTo>
                  <a:lnTo>
                    <a:pt x="788" y="6282"/>
                  </a:lnTo>
                  <a:lnTo>
                    <a:pt x="1064" y="6361"/>
                  </a:lnTo>
                  <a:lnTo>
                    <a:pt x="1359" y="6420"/>
                  </a:lnTo>
                  <a:lnTo>
                    <a:pt x="1654" y="6479"/>
                  </a:lnTo>
                  <a:lnTo>
                    <a:pt x="1970" y="6518"/>
                  </a:lnTo>
                  <a:lnTo>
                    <a:pt x="2245" y="6558"/>
                  </a:lnTo>
                  <a:lnTo>
                    <a:pt x="2777" y="6558"/>
                  </a:lnTo>
                  <a:lnTo>
                    <a:pt x="2994" y="6518"/>
                  </a:lnTo>
                  <a:lnTo>
                    <a:pt x="3151" y="6459"/>
                  </a:lnTo>
                  <a:lnTo>
                    <a:pt x="3230" y="6400"/>
                  </a:lnTo>
                  <a:lnTo>
                    <a:pt x="3269" y="6361"/>
                  </a:lnTo>
                  <a:lnTo>
                    <a:pt x="3309" y="6282"/>
                  </a:lnTo>
                  <a:lnTo>
                    <a:pt x="3348" y="6203"/>
                  </a:lnTo>
                  <a:lnTo>
                    <a:pt x="3387" y="5967"/>
                  </a:lnTo>
                  <a:lnTo>
                    <a:pt x="3407" y="5652"/>
                  </a:lnTo>
                  <a:lnTo>
                    <a:pt x="3387" y="5258"/>
                  </a:lnTo>
                  <a:lnTo>
                    <a:pt x="3348" y="4844"/>
                  </a:lnTo>
                  <a:lnTo>
                    <a:pt x="3309" y="4372"/>
                  </a:lnTo>
                  <a:lnTo>
                    <a:pt x="3230" y="3879"/>
                  </a:lnTo>
                  <a:lnTo>
                    <a:pt x="3131" y="3367"/>
                  </a:lnTo>
                  <a:lnTo>
                    <a:pt x="3033" y="2875"/>
                  </a:lnTo>
                  <a:lnTo>
                    <a:pt x="2895" y="2363"/>
                  </a:lnTo>
                  <a:lnTo>
                    <a:pt x="2757" y="1891"/>
                  </a:lnTo>
                  <a:lnTo>
                    <a:pt x="2619" y="1457"/>
                  </a:lnTo>
                  <a:lnTo>
                    <a:pt x="2442" y="1063"/>
                  </a:lnTo>
                  <a:lnTo>
                    <a:pt x="2285" y="729"/>
                  </a:lnTo>
                  <a:lnTo>
                    <a:pt x="2186" y="571"/>
                  </a:lnTo>
                  <a:lnTo>
                    <a:pt x="2107" y="453"/>
                  </a:lnTo>
                  <a:lnTo>
                    <a:pt x="2009" y="354"/>
                  </a:lnTo>
                  <a:lnTo>
                    <a:pt x="1910" y="276"/>
                  </a:lnTo>
                  <a:lnTo>
                    <a:pt x="1792" y="197"/>
                  </a:lnTo>
                  <a:lnTo>
                    <a:pt x="1517" y="98"/>
                  </a:lnTo>
                  <a:lnTo>
                    <a:pt x="1359" y="39"/>
                  </a:lnTo>
                  <a:lnTo>
                    <a:pt x="1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8" name="Google Shape;1678;p59"/>
            <p:cNvSpPr/>
            <p:nvPr/>
          </p:nvSpPr>
          <p:spPr>
            <a:xfrm flipH="1">
              <a:off x="8279855" y="3635871"/>
              <a:ext cx="427683" cy="476597"/>
            </a:xfrm>
            <a:custGeom>
              <a:avLst/>
              <a:gdLst/>
              <a:ahLst/>
              <a:cxnLst/>
              <a:rect l="l" t="t" r="r" b="b"/>
              <a:pathLst>
                <a:path w="9985" h="11127" extrusionOk="0">
                  <a:moveTo>
                    <a:pt x="670" y="0"/>
                  </a:moveTo>
                  <a:lnTo>
                    <a:pt x="178" y="20"/>
                  </a:lnTo>
                  <a:lnTo>
                    <a:pt x="79" y="985"/>
                  </a:lnTo>
                  <a:lnTo>
                    <a:pt x="20" y="1950"/>
                  </a:lnTo>
                  <a:lnTo>
                    <a:pt x="1" y="2915"/>
                  </a:lnTo>
                  <a:lnTo>
                    <a:pt x="1" y="3880"/>
                  </a:lnTo>
                  <a:lnTo>
                    <a:pt x="40" y="4825"/>
                  </a:lnTo>
                  <a:lnTo>
                    <a:pt x="99" y="5731"/>
                  </a:lnTo>
                  <a:lnTo>
                    <a:pt x="198" y="6617"/>
                  </a:lnTo>
                  <a:lnTo>
                    <a:pt x="316" y="7444"/>
                  </a:lnTo>
                  <a:lnTo>
                    <a:pt x="473" y="8212"/>
                  </a:lnTo>
                  <a:lnTo>
                    <a:pt x="572" y="8567"/>
                  </a:lnTo>
                  <a:lnTo>
                    <a:pt x="651" y="8901"/>
                  </a:lnTo>
                  <a:lnTo>
                    <a:pt x="769" y="9236"/>
                  </a:lnTo>
                  <a:lnTo>
                    <a:pt x="867" y="9532"/>
                  </a:lnTo>
                  <a:lnTo>
                    <a:pt x="1005" y="9807"/>
                  </a:lnTo>
                  <a:lnTo>
                    <a:pt x="1123" y="10063"/>
                  </a:lnTo>
                  <a:lnTo>
                    <a:pt x="1261" y="10300"/>
                  </a:lnTo>
                  <a:lnTo>
                    <a:pt x="1399" y="10497"/>
                  </a:lnTo>
                  <a:lnTo>
                    <a:pt x="1556" y="10693"/>
                  </a:lnTo>
                  <a:lnTo>
                    <a:pt x="1714" y="10831"/>
                  </a:lnTo>
                  <a:lnTo>
                    <a:pt x="1871" y="10949"/>
                  </a:lnTo>
                  <a:lnTo>
                    <a:pt x="2049" y="11048"/>
                  </a:lnTo>
                  <a:lnTo>
                    <a:pt x="2246" y="11107"/>
                  </a:lnTo>
                  <a:lnTo>
                    <a:pt x="2423" y="11127"/>
                  </a:lnTo>
                  <a:lnTo>
                    <a:pt x="2620" y="11127"/>
                  </a:lnTo>
                  <a:lnTo>
                    <a:pt x="2836" y="11107"/>
                  </a:lnTo>
                  <a:lnTo>
                    <a:pt x="3033" y="11068"/>
                  </a:lnTo>
                  <a:lnTo>
                    <a:pt x="3250" y="11028"/>
                  </a:lnTo>
                  <a:lnTo>
                    <a:pt x="3447" y="10949"/>
                  </a:lnTo>
                  <a:lnTo>
                    <a:pt x="3663" y="10871"/>
                  </a:lnTo>
                  <a:lnTo>
                    <a:pt x="4097" y="10654"/>
                  </a:lnTo>
                  <a:lnTo>
                    <a:pt x="4530" y="10398"/>
                  </a:lnTo>
                  <a:lnTo>
                    <a:pt x="4963" y="10083"/>
                  </a:lnTo>
                  <a:lnTo>
                    <a:pt x="5396" y="9748"/>
                  </a:lnTo>
                  <a:lnTo>
                    <a:pt x="5830" y="9374"/>
                  </a:lnTo>
                  <a:lnTo>
                    <a:pt x="6243" y="8980"/>
                  </a:lnTo>
                  <a:lnTo>
                    <a:pt x="6657" y="8567"/>
                  </a:lnTo>
                  <a:lnTo>
                    <a:pt x="7031" y="8153"/>
                  </a:lnTo>
                  <a:lnTo>
                    <a:pt x="7405" y="7720"/>
                  </a:lnTo>
                  <a:lnTo>
                    <a:pt x="7740" y="7306"/>
                  </a:lnTo>
                  <a:lnTo>
                    <a:pt x="8055" y="6893"/>
                  </a:lnTo>
                  <a:lnTo>
                    <a:pt x="8331" y="6499"/>
                  </a:lnTo>
                  <a:lnTo>
                    <a:pt x="8587" y="6125"/>
                  </a:lnTo>
                  <a:lnTo>
                    <a:pt x="8803" y="5770"/>
                  </a:lnTo>
                  <a:lnTo>
                    <a:pt x="9000" y="5416"/>
                  </a:lnTo>
                  <a:lnTo>
                    <a:pt x="9197" y="5042"/>
                  </a:lnTo>
                  <a:lnTo>
                    <a:pt x="9374" y="4668"/>
                  </a:lnTo>
                  <a:lnTo>
                    <a:pt x="9532" y="4293"/>
                  </a:lnTo>
                  <a:lnTo>
                    <a:pt x="9670" y="3919"/>
                  </a:lnTo>
                  <a:lnTo>
                    <a:pt x="9768" y="3545"/>
                  </a:lnTo>
                  <a:lnTo>
                    <a:pt x="9867" y="3191"/>
                  </a:lnTo>
                  <a:lnTo>
                    <a:pt x="9945" y="2816"/>
                  </a:lnTo>
                  <a:lnTo>
                    <a:pt x="9985" y="2462"/>
                  </a:lnTo>
                  <a:lnTo>
                    <a:pt x="9985" y="2127"/>
                  </a:lnTo>
                  <a:lnTo>
                    <a:pt x="9985" y="1792"/>
                  </a:lnTo>
                  <a:lnTo>
                    <a:pt x="9926" y="1477"/>
                  </a:lnTo>
                  <a:lnTo>
                    <a:pt x="9847" y="1182"/>
                  </a:lnTo>
                  <a:lnTo>
                    <a:pt x="9749" y="887"/>
                  </a:lnTo>
                  <a:lnTo>
                    <a:pt x="9591" y="631"/>
                  </a:lnTo>
                  <a:lnTo>
                    <a:pt x="9512" y="493"/>
                  </a:lnTo>
                  <a:lnTo>
                    <a:pt x="9414" y="394"/>
                  </a:lnTo>
                  <a:lnTo>
                    <a:pt x="9296" y="296"/>
                  </a:lnTo>
                  <a:lnTo>
                    <a:pt x="9197" y="237"/>
                  </a:lnTo>
                  <a:lnTo>
                    <a:pt x="9079" y="158"/>
                  </a:lnTo>
                  <a:lnTo>
                    <a:pt x="8941" y="119"/>
                  </a:lnTo>
                  <a:lnTo>
                    <a:pt x="8823" y="79"/>
                  </a:lnTo>
                  <a:lnTo>
                    <a:pt x="8685" y="59"/>
                  </a:lnTo>
                  <a:lnTo>
                    <a:pt x="8547" y="40"/>
                  </a:lnTo>
                  <a:lnTo>
                    <a:pt x="8409" y="40"/>
                  </a:lnTo>
                  <a:lnTo>
                    <a:pt x="8114" y="79"/>
                  </a:lnTo>
                  <a:lnTo>
                    <a:pt x="7819" y="158"/>
                  </a:lnTo>
                  <a:lnTo>
                    <a:pt x="7523" y="276"/>
                  </a:lnTo>
                  <a:lnTo>
                    <a:pt x="7248" y="414"/>
                  </a:lnTo>
                  <a:lnTo>
                    <a:pt x="6972" y="591"/>
                  </a:lnTo>
                  <a:lnTo>
                    <a:pt x="6716" y="808"/>
                  </a:lnTo>
                  <a:lnTo>
                    <a:pt x="6480" y="1024"/>
                  </a:lnTo>
                  <a:lnTo>
                    <a:pt x="6283" y="1280"/>
                  </a:lnTo>
                  <a:lnTo>
                    <a:pt x="6105" y="1556"/>
                  </a:lnTo>
                  <a:lnTo>
                    <a:pt x="5968" y="1832"/>
                  </a:lnTo>
                  <a:lnTo>
                    <a:pt x="5928" y="1970"/>
                  </a:lnTo>
                  <a:lnTo>
                    <a:pt x="5889" y="2127"/>
                  </a:lnTo>
                  <a:lnTo>
                    <a:pt x="5830" y="2423"/>
                  </a:lnTo>
                  <a:lnTo>
                    <a:pt x="5731" y="2718"/>
                  </a:lnTo>
                  <a:lnTo>
                    <a:pt x="5633" y="2994"/>
                  </a:lnTo>
                  <a:lnTo>
                    <a:pt x="5515" y="3269"/>
                  </a:lnTo>
                  <a:lnTo>
                    <a:pt x="5259" y="3781"/>
                  </a:lnTo>
                  <a:lnTo>
                    <a:pt x="5003" y="4254"/>
                  </a:lnTo>
                  <a:lnTo>
                    <a:pt x="4766" y="4628"/>
                  </a:lnTo>
                  <a:lnTo>
                    <a:pt x="4550" y="4924"/>
                  </a:lnTo>
                  <a:lnTo>
                    <a:pt x="4353" y="5180"/>
                  </a:lnTo>
                  <a:lnTo>
                    <a:pt x="4313" y="5042"/>
                  </a:lnTo>
                  <a:lnTo>
                    <a:pt x="4274" y="4825"/>
                  </a:lnTo>
                  <a:lnTo>
                    <a:pt x="4215" y="4234"/>
                  </a:lnTo>
                  <a:lnTo>
                    <a:pt x="4176" y="3466"/>
                  </a:lnTo>
                  <a:lnTo>
                    <a:pt x="4136" y="2639"/>
                  </a:lnTo>
                  <a:lnTo>
                    <a:pt x="4116" y="1162"/>
                  </a:lnTo>
                  <a:lnTo>
                    <a:pt x="4136" y="512"/>
                  </a:lnTo>
                  <a:lnTo>
                    <a:pt x="3939" y="394"/>
                  </a:lnTo>
                  <a:lnTo>
                    <a:pt x="3723" y="296"/>
                  </a:lnTo>
                  <a:lnTo>
                    <a:pt x="3467" y="217"/>
                  </a:lnTo>
                  <a:lnTo>
                    <a:pt x="3171" y="138"/>
                  </a:lnTo>
                  <a:lnTo>
                    <a:pt x="2856" y="99"/>
                  </a:lnTo>
                  <a:lnTo>
                    <a:pt x="2521" y="59"/>
                  </a:lnTo>
                  <a:lnTo>
                    <a:pt x="18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9" name="Google Shape;1679;p59"/>
            <p:cNvSpPr/>
            <p:nvPr/>
          </p:nvSpPr>
          <p:spPr>
            <a:xfrm flipH="1">
              <a:off x="7615180" y="3559115"/>
              <a:ext cx="727125" cy="759163"/>
            </a:xfrm>
            <a:custGeom>
              <a:avLst/>
              <a:gdLst/>
              <a:ahLst/>
              <a:cxnLst/>
              <a:rect l="l" t="t" r="r" b="b"/>
              <a:pathLst>
                <a:path w="16976" h="17724" extrusionOk="0">
                  <a:moveTo>
                    <a:pt x="5219" y="0"/>
                  </a:moveTo>
                  <a:lnTo>
                    <a:pt x="4747" y="20"/>
                  </a:lnTo>
                  <a:lnTo>
                    <a:pt x="4254" y="99"/>
                  </a:lnTo>
                  <a:lnTo>
                    <a:pt x="3722" y="217"/>
                  </a:lnTo>
                  <a:lnTo>
                    <a:pt x="3132" y="374"/>
                  </a:lnTo>
                  <a:lnTo>
                    <a:pt x="2521" y="591"/>
                  </a:lnTo>
                  <a:lnTo>
                    <a:pt x="2226" y="709"/>
                  </a:lnTo>
                  <a:lnTo>
                    <a:pt x="1930" y="847"/>
                  </a:lnTo>
                  <a:lnTo>
                    <a:pt x="1635" y="985"/>
                  </a:lnTo>
                  <a:lnTo>
                    <a:pt x="1379" y="1142"/>
                  </a:lnTo>
                  <a:lnTo>
                    <a:pt x="1143" y="1320"/>
                  </a:lnTo>
                  <a:lnTo>
                    <a:pt x="926" y="1517"/>
                  </a:lnTo>
                  <a:lnTo>
                    <a:pt x="729" y="1714"/>
                  </a:lnTo>
                  <a:lnTo>
                    <a:pt x="552" y="1950"/>
                  </a:lnTo>
                  <a:lnTo>
                    <a:pt x="394" y="2206"/>
                  </a:lnTo>
                  <a:lnTo>
                    <a:pt x="257" y="2501"/>
                  </a:lnTo>
                  <a:lnTo>
                    <a:pt x="158" y="2797"/>
                  </a:lnTo>
                  <a:lnTo>
                    <a:pt x="79" y="3131"/>
                  </a:lnTo>
                  <a:lnTo>
                    <a:pt x="20" y="3506"/>
                  </a:lnTo>
                  <a:lnTo>
                    <a:pt x="1" y="3899"/>
                  </a:lnTo>
                  <a:lnTo>
                    <a:pt x="20" y="4352"/>
                  </a:lnTo>
                  <a:lnTo>
                    <a:pt x="60" y="4825"/>
                  </a:lnTo>
                  <a:lnTo>
                    <a:pt x="394" y="5337"/>
                  </a:lnTo>
                  <a:lnTo>
                    <a:pt x="1222" y="6637"/>
                  </a:lnTo>
                  <a:lnTo>
                    <a:pt x="1714" y="7424"/>
                  </a:lnTo>
                  <a:lnTo>
                    <a:pt x="2206" y="8232"/>
                  </a:lnTo>
                  <a:lnTo>
                    <a:pt x="2659" y="9020"/>
                  </a:lnTo>
                  <a:lnTo>
                    <a:pt x="3033" y="9729"/>
                  </a:lnTo>
                  <a:lnTo>
                    <a:pt x="3191" y="10044"/>
                  </a:lnTo>
                  <a:lnTo>
                    <a:pt x="3289" y="10319"/>
                  </a:lnTo>
                  <a:lnTo>
                    <a:pt x="3368" y="10595"/>
                  </a:lnTo>
                  <a:lnTo>
                    <a:pt x="3427" y="10851"/>
                  </a:lnTo>
                  <a:lnTo>
                    <a:pt x="3466" y="11087"/>
                  </a:lnTo>
                  <a:lnTo>
                    <a:pt x="3486" y="11304"/>
                  </a:lnTo>
                  <a:lnTo>
                    <a:pt x="3486" y="11501"/>
                  </a:lnTo>
                  <a:lnTo>
                    <a:pt x="3486" y="11698"/>
                  </a:lnTo>
                  <a:lnTo>
                    <a:pt x="3447" y="12052"/>
                  </a:lnTo>
                  <a:lnTo>
                    <a:pt x="3388" y="12367"/>
                  </a:lnTo>
                  <a:lnTo>
                    <a:pt x="3348" y="12643"/>
                  </a:lnTo>
                  <a:lnTo>
                    <a:pt x="3348" y="12781"/>
                  </a:lnTo>
                  <a:lnTo>
                    <a:pt x="3348" y="12919"/>
                  </a:lnTo>
                  <a:lnTo>
                    <a:pt x="3368" y="13076"/>
                  </a:lnTo>
                  <a:lnTo>
                    <a:pt x="3368" y="13273"/>
                  </a:lnTo>
                  <a:lnTo>
                    <a:pt x="3348" y="13706"/>
                  </a:lnTo>
                  <a:lnTo>
                    <a:pt x="3368" y="13982"/>
                  </a:lnTo>
                  <a:lnTo>
                    <a:pt x="3388" y="14258"/>
                  </a:lnTo>
                  <a:lnTo>
                    <a:pt x="3447" y="14534"/>
                  </a:lnTo>
                  <a:lnTo>
                    <a:pt x="3526" y="14829"/>
                  </a:lnTo>
                  <a:lnTo>
                    <a:pt x="3644" y="15124"/>
                  </a:lnTo>
                  <a:lnTo>
                    <a:pt x="3801" y="15420"/>
                  </a:lnTo>
                  <a:lnTo>
                    <a:pt x="3900" y="15558"/>
                  </a:lnTo>
                  <a:lnTo>
                    <a:pt x="4018" y="15715"/>
                  </a:lnTo>
                  <a:lnTo>
                    <a:pt x="4136" y="15853"/>
                  </a:lnTo>
                  <a:lnTo>
                    <a:pt x="4274" y="15991"/>
                  </a:lnTo>
                  <a:lnTo>
                    <a:pt x="4431" y="16129"/>
                  </a:lnTo>
                  <a:lnTo>
                    <a:pt x="4609" y="16247"/>
                  </a:lnTo>
                  <a:lnTo>
                    <a:pt x="4806" y="16385"/>
                  </a:lnTo>
                  <a:lnTo>
                    <a:pt x="5022" y="16503"/>
                  </a:lnTo>
                  <a:lnTo>
                    <a:pt x="5259" y="16621"/>
                  </a:lnTo>
                  <a:lnTo>
                    <a:pt x="5495" y="16739"/>
                  </a:lnTo>
                  <a:lnTo>
                    <a:pt x="5771" y="16838"/>
                  </a:lnTo>
                  <a:lnTo>
                    <a:pt x="6066" y="16936"/>
                  </a:lnTo>
                  <a:lnTo>
                    <a:pt x="6696" y="17113"/>
                  </a:lnTo>
                  <a:lnTo>
                    <a:pt x="7346" y="17251"/>
                  </a:lnTo>
                  <a:lnTo>
                    <a:pt x="8015" y="17389"/>
                  </a:lnTo>
                  <a:lnTo>
                    <a:pt x="8685" y="17487"/>
                  </a:lnTo>
                  <a:lnTo>
                    <a:pt x="9374" y="17566"/>
                  </a:lnTo>
                  <a:lnTo>
                    <a:pt x="10044" y="17645"/>
                  </a:lnTo>
                  <a:lnTo>
                    <a:pt x="10713" y="17684"/>
                  </a:lnTo>
                  <a:lnTo>
                    <a:pt x="11363" y="17704"/>
                  </a:lnTo>
                  <a:lnTo>
                    <a:pt x="11993" y="17724"/>
                  </a:lnTo>
                  <a:lnTo>
                    <a:pt x="12584" y="17704"/>
                  </a:lnTo>
                  <a:lnTo>
                    <a:pt x="13155" y="17684"/>
                  </a:lnTo>
                  <a:lnTo>
                    <a:pt x="13687" y="17645"/>
                  </a:lnTo>
                  <a:lnTo>
                    <a:pt x="14160" y="17586"/>
                  </a:lnTo>
                  <a:lnTo>
                    <a:pt x="14573" y="17507"/>
                  </a:lnTo>
                  <a:lnTo>
                    <a:pt x="14947" y="17428"/>
                  </a:lnTo>
                  <a:lnTo>
                    <a:pt x="15243" y="17330"/>
                  </a:lnTo>
                  <a:lnTo>
                    <a:pt x="15499" y="17231"/>
                  </a:lnTo>
                  <a:lnTo>
                    <a:pt x="15735" y="17074"/>
                  </a:lnTo>
                  <a:lnTo>
                    <a:pt x="15952" y="16916"/>
                  </a:lnTo>
                  <a:lnTo>
                    <a:pt x="16149" y="16719"/>
                  </a:lnTo>
                  <a:lnTo>
                    <a:pt x="16326" y="16503"/>
                  </a:lnTo>
                  <a:lnTo>
                    <a:pt x="16483" y="16266"/>
                  </a:lnTo>
                  <a:lnTo>
                    <a:pt x="16621" y="16010"/>
                  </a:lnTo>
                  <a:lnTo>
                    <a:pt x="16739" y="15735"/>
                  </a:lnTo>
                  <a:lnTo>
                    <a:pt x="16818" y="15439"/>
                  </a:lnTo>
                  <a:lnTo>
                    <a:pt x="16897" y="15124"/>
                  </a:lnTo>
                  <a:lnTo>
                    <a:pt x="16956" y="14790"/>
                  </a:lnTo>
                  <a:lnTo>
                    <a:pt x="16976" y="14455"/>
                  </a:lnTo>
                  <a:lnTo>
                    <a:pt x="16976" y="14081"/>
                  </a:lnTo>
                  <a:lnTo>
                    <a:pt x="16956" y="13706"/>
                  </a:lnTo>
                  <a:lnTo>
                    <a:pt x="16897" y="13332"/>
                  </a:lnTo>
                  <a:lnTo>
                    <a:pt x="16838" y="12919"/>
                  </a:lnTo>
                  <a:lnTo>
                    <a:pt x="16621" y="12052"/>
                  </a:lnTo>
                  <a:lnTo>
                    <a:pt x="16365" y="11107"/>
                  </a:lnTo>
                  <a:lnTo>
                    <a:pt x="16070" y="10122"/>
                  </a:lnTo>
                  <a:lnTo>
                    <a:pt x="15755" y="9118"/>
                  </a:lnTo>
                  <a:lnTo>
                    <a:pt x="15400" y="8173"/>
                  </a:lnTo>
                  <a:lnTo>
                    <a:pt x="15203" y="7720"/>
                  </a:lnTo>
                  <a:lnTo>
                    <a:pt x="15026" y="7306"/>
                  </a:lnTo>
                  <a:lnTo>
                    <a:pt x="14849" y="6912"/>
                  </a:lnTo>
                  <a:lnTo>
                    <a:pt x="14652" y="6558"/>
                  </a:lnTo>
                  <a:lnTo>
                    <a:pt x="14475" y="6243"/>
                  </a:lnTo>
                  <a:lnTo>
                    <a:pt x="14297" y="5987"/>
                  </a:lnTo>
                  <a:lnTo>
                    <a:pt x="14061" y="5711"/>
                  </a:lnTo>
                  <a:lnTo>
                    <a:pt x="13726" y="5376"/>
                  </a:lnTo>
                  <a:lnTo>
                    <a:pt x="13313" y="4983"/>
                  </a:lnTo>
                  <a:lnTo>
                    <a:pt x="12840" y="4569"/>
                  </a:lnTo>
                  <a:lnTo>
                    <a:pt x="12289" y="4096"/>
                  </a:lnTo>
                  <a:lnTo>
                    <a:pt x="11698" y="3624"/>
                  </a:lnTo>
                  <a:lnTo>
                    <a:pt x="10457" y="2639"/>
                  </a:lnTo>
                  <a:lnTo>
                    <a:pt x="9197" y="1714"/>
                  </a:lnTo>
                  <a:lnTo>
                    <a:pt x="8587" y="1280"/>
                  </a:lnTo>
                  <a:lnTo>
                    <a:pt x="8035" y="906"/>
                  </a:lnTo>
                  <a:lnTo>
                    <a:pt x="7543" y="591"/>
                  </a:lnTo>
                  <a:lnTo>
                    <a:pt x="7110" y="355"/>
                  </a:lnTo>
                  <a:lnTo>
                    <a:pt x="6755" y="178"/>
                  </a:lnTo>
                  <a:lnTo>
                    <a:pt x="6617" y="118"/>
                  </a:lnTo>
                  <a:lnTo>
                    <a:pt x="6499" y="79"/>
                  </a:lnTo>
                  <a:lnTo>
                    <a:pt x="6105" y="20"/>
                  </a:lnTo>
                  <a:lnTo>
                    <a:pt x="56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0" name="Google Shape;1680;p59"/>
            <p:cNvSpPr/>
            <p:nvPr/>
          </p:nvSpPr>
          <p:spPr>
            <a:xfrm flipH="1">
              <a:off x="8032711" y="3552348"/>
              <a:ext cx="348400" cy="684121"/>
            </a:xfrm>
            <a:custGeom>
              <a:avLst/>
              <a:gdLst/>
              <a:ahLst/>
              <a:cxnLst/>
              <a:rect l="l" t="t" r="r" b="b"/>
              <a:pathLst>
                <a:path w="8134" h="15972" extrusionOk="0">
                  <a:moveTo>
                    <a:pt x="5928" y="1"/>
                  </a:moveTo>
                  <a:lnTo>
                    <a:pt x="5810" y="40"/>
                  </a:lnTo>
                  <a:lnTo>
                    <a:pt x="5790" y="80"/>
                  </a:lnTo>
                  <a:lnTo>
                    <a:pt x="5751" y="158"/>
                  </a:lnTo>
                  <a:lnTo>
                    <a:pt x="5692" y="493"/>
                  </a:lnTo>
                  <a:lnTo>
                    <a:pt x="5515" y="1655"/>
                  </a:lnTo>
                  <a:lnTo>
                    <a:pt x="5278" y="3289"/>
                  </a:lnTo>
                  <a:lnTo>
                    <a:pt x="4983" y="5200"/>
                  </a:lnTo>
                  <a:lnTo>
                    <a:pt x="4825" y="6165"/>
                  </a:lnTo>
                  <a:lnTo>
                    <a:pt x="4648" y="7130"/>
                  </a:lnTo>
                  <a:lnTo>
                    <a:pt x="4471" y="8055"/>
                  </a:lnTo>
                  <a:lnTo>
                    <a:pt x="4274" y="8882"/>
                  </a:lnTo>
                  <a:lnTo>
                    <a:pt x="4077" y="9631"/>
                  </a:lnTo>
                  <a:lnTo>
                    <a:pt x="3979" y="9946"/>
                  </a:lnTo>
                  <a:lnTo>
                    <a:pt x="3860" y="10241"/>
                  </a:lnTo>
                  <a:lnTo>
                    <a:pt x="3762" y="10497"/>
                  </a:lnTo>
                  <a:lnTo>
                    <a:pt x="3664" y="10694"/>
                  </a:lnTo>
                  <a:lnTo>
                    <a:pt x="3545" y="10851"/>
                  </a:lnTo>
                  <a:lnTo>
                    <a:pt x="3427" y="10970"/>
                  </a:lnTo>
                  <a:lnTo>
                    <a:pt x="3112" y="10911"/>
                  </a:lnTo>
                  <a:lnTo>
                    <a:pt x="2777" y="10871"/>
                  </a:lnTo>
                  <a:lnTo>
                    <a:pt x="2364" y="10851"/>
                  </a:lnTo>
                  <a:lnTo>
                    <a:pt x="1931" y="10851"/>
                  </a:lnTo>
                  <a:lnTo>
                    <a:pt x="1734" y="10871"/>
                  </a:lnTo>
                  <a:lnTo>
                    <a:pt x="1517" y="10891"/>
                  </a:lnTo>
                  <a:lnTo>
                    <a:pt x="1340" y="10930"/>
                  </a:lnTo>
                  <a:lnTo>
                    <a:pt x="1163" y="10989"/>
                  </a:lnTo>
                  <a:lnTo>
                    <a:pt x="1025" y="11048"/>
                  </a:lnTo>
                  <a:lnTo>
                    <a:pt x="907" y="11147"/>
                  </a:lnTo>
                  <a:lnTo>
                    <a:pt x="808" y="11265"/>
                  </a:lnTo>
                  <a:lnTo>
                    <a:pt x="690" y="11442"/>
                  </a:lnTo>
                  <a:lnTo>
                    <a:pt x="572" y="11659"/>
                  </a:lnTo>
                  <a:lnTo>
                    <a:pt x="473" y="11895"/>
                  </a:lnTo>
                  <a:lnTo>
                    <a:pt x="355" y="12151"/>
                  </a:lnTo>
                  <a:lnTo>
                    <a:pt x="257" y="12447"/>
                  </a:lnTo>
                  <a:lnTo>
                    <a:pt x="158" y="12742"/>
                  </a:lnTo>
                  <a:lnTo>
                    <a:pt x="79" y="13037"/>
                  </a:lnTo>
                  <a:lnTo>
                    <a:pt x="20" y="13333"/>
                  </a:lnTo>
                  <a:lnTo>
                    <a:pt x="1" y="13628"/>
                  </a:lnTo>
                  <a:lnTo>
                    <a:pt x="1" y="13924"/>
                  </a:lnTo>
                  <a:lnTo>
                    <a:pt x="20" y="14180"/>
                  </a:lnTo>
                  <a:lnTo>
                    <a:pt x="79" y="14416"/>
                  </a:lnTo>
                  <a:lnTo>
                    <a:pt x="139" y="14534"/>
                  </a:lnTo>
                  <a:lnTo>
                    <a:pt x="178" y="14632"/>
                  </a:lnTo>
                  <a:lnTo>
                    <a:pt x="257" y="14731"/>
                  </a:lnTo>
                  <a:lnTo>
                    <a:pt x="335" y="14810"/>
                  </a:lnTo>
                  <a:lnTo>
                    <a:pt x="434" y="14869"/>
                  </a:lnTo>
                  <a:lnTo>
                    <a:pt x="532" y="14928"/>
                  </a:lnTo>
                  <a:lnTo>
                    <a:pt x="966" y="15144"/>
                  </a:lnTo>
                  <a:lnTo>
                    <a:pt x="1438" y="15381"/>
                  </a:lnTo>
                  <a:lnTo>
                    <a:pt x="1931" y="15617"/>
                  </a:lnTo>
                  <a:lnTo>
                    <a:pt x="2187" y="15716"/>
                  </a:lnTo>
                  <a:lnTo>
                    <a:pt x="2462" y="15794"/>
                  </a:lnTo>
                  <a:lnTo>
                    <a:pt x="2718" y="15873"/>
                  </a:lnTo>
                  <a:lnTo>
                    <a:pt x="2994" y="15932"/>
                  </a:lnTo>
                  <a:lnTo>
                    <a:pt x="3289" y="15972"/>
                  </a:lnTo>
                  <a:lnTo>
                    <a:pt x="3860" y="15972"/>
                  </a:lnTo>
                  <a:lnTo>
                    <a:pt x="4176" y="15912"/>
                  </a:lnTo>
                  <a:lnTo>
                    <a:pt x="4471" y="15834"/>
                  </a:lnTo>
                  <a:lnTo>
                    <a:pt x="4786" y="15716"/>
                  </a:lnTo>
                  <a:lnTo>
                    <a:pt x="4944" y="15637"/>
                  </a:lnTo>
                  <a:lnTo>
                    <a:pt x="5081" y="15538"/>
                  </a:lnTo>
                  <a:lnTo>
                    <a:pt x="5219" y="15440"/>
                  </a:lnTo>
                  <a:lnTo>
                    <a:pt x="5337" y="15322"/>
                  </a:lnTo>
                  <a:lnTo>
                    <a:pt x="5436" y="15184"/>
                  </a:lnTo>
                  <a:lnTo>
                    <a:pt x="5534" y="15046"/>
                  </a:lnTo>
                  <a:lnTo>
                    <a:pt x="5613" y="14908"/>
                  </a:lnTo>
                  <a:lnTo>
                    <a:pt x="5672" y="14751"/>
                  </a:lnTo>
                  <a:lnTo>
                    <a:pt x="5790" y="14416"/>
                  </a:lnTo>
                  <a:lnTo>
                    <a:pt x="5869" y="14061"/>
                  </a:lnTo>
                  <a:lnTo>
                    <a:pt x="5928" y="13687"/>
                  </a:lnTo>
                  <a:lnTo>
                    <a:pt x="5948" y="13333"/>
                  </a:lnTo>
                  <a:lnTo>
                    <a:pt x="5968" y="12978"/>
                  </a:lnTo>
                  <a:lnTo>
                    <a:pt x="5948" y="12643"/>
                  </a:lnTo>
                  <a:lnTo>
                    <a:pt x="5909" y="12053"/>
                  </a:lnTo>
                  <a:lnTo>
                    <a:pt x="5849" y="11659"/>
                  </a:lnTo>
                  <a:lnTo>
                    <a:pt x="5830" y="11501"/>
                  </a:lnTo>
                  <a:lnTo>
                    <a:pt x="5968" y="11127"/>
                  </a:lnTo>
                  <a:lnTo>
                    <a:pt x="6302" y="10083"/>
                  </a:lnTo>
                  <a:lnTo>
                    <a:pt x="6755" y="8587"/>
                  </a:lnTo>
                  <a:lnTo>
                    <a:pt x="7011" y="7720"/>
                  </a:lnTo>
                  <a:lnTo>
                    <a:pt x="7248" y="6814"/>
                  </a:lnTo>
                  <a:lnTo>
                    <a:pt x="7484" y="5869"/>
                  </a:lnTo>
                  <a:lnTo>
                    <a:pt x="7701" y="4924"/>
                  </a:lnTo>
                  <a:lnTo>
                    <a:pt x="7878" y="3998"/>
                  </a:lnTo>
                  <a:lnTo>
                    <a:pt x="8035" y="3112"/>
                  </a:lnTo>
                  <a:lnTo>
                    <a:pt x="8075" y="2699"/>
                  </a:lnTo>
                  <a:lnTo>
                    <a:pt x="8114" y="2305"/>
                  </a:lnTo>
                  <a:lnTo>
                    <a:pt x="8134" y="1931"/>
                  </a:lnTo>
                  <a:lnTo>
                    <a:pt x="8134" y="1576"/>
                  </a:lnTo>
                  <a:lnTo>
                    <a:pt x="8114" y="1241"/>
                  </a:lnTo>
                  <a:lnTo>
                    <a:pt x="8075" y="946"/>
                  </a:lnTo>
                  <a:lnTo>
                    <a:pt x="8035" y="690"/>
                  </a:lnTo>
                  <a:lnTo>
                    <a:pt x="7957" y="473"/>
                  </a:lnTo>
                  <a:lnTo>
                    <a:pt x="7701" y="375"/>
                  </a:lnTo>
                  <a:lnTo>
                    <a:pt x="7445" y="276"/>
                  </a:lnTo>
                  <a:lnTo>
                    <a:pt x="7110" y="178"/>
                  </a:lnTo>
                  <a:lnTo>
                    <a:pt x="6775" y="80"/>
                  </a:lnTo>
                  <a:lnTo>
                    <a:pt x="6421" y="20"/>
                  </a:lnTo>
                  <a:lnTo>
                    <a:pt x="6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59"/>
            <p:cNvSpPr/>
            <p:nvPr/>
          </p:nvSpPr>
          <p:spPr>
            <a:xfrm flipH="1">
              <a:off x="7629529" y="3269782"/>
              <a:ext cx="274171" cy="328996"/>
            </a:xfrm>
            <a:custGeom>
              <a:avLst/>
              <a:gdLst/>
              <a:ahLst/>
              <a:cxnLst/>
              <a:rect l="l" t="t" r="r" b="b"/>
              <a:pathLst>
                <a:path w="6401" h="7681" extrusionOk="0">
                  <a:moveTo>
                    <a:pt x="2758" y="1"/>
                  </a:moveTo>
                  <a:lnTo>
                    <a:pt x="2718" y="20"/>
                  </a:lnTo>
                  <a:lnTo>
                    <a:pt x="2659" y="79"/>
                  </a:lnTo>
                  <a:lnTo>
                    <a:pt x="2541" y="237"/>
                  </a:lnTo>
                  <a:lnTo>
                    <a:pt x="2384" y="513"/>
                  </a:lnTo>
                  <a:lnTo>
                    <a:pt x="2187" y="848"/>
                  </a:lnTo>
                  <a:lnTo>
                    <a:pt x="1753" y="1675"/>
                  </a:lnTo>
                  <a:lnTo>
                    <a:pt x="1261" y="2620"/>
                  </a:lnTo>
                  <a:lnTo>
                    <a:pt x="395" y="4373"/>
                  </a:lnTo>
                  <a:lnTo>
                    <a:pt x="1" y="5180"/>
                  </a:lnTo>
                  <a:lnTo>
                    <a:pt x="395" y="5593"/>
                  </a:lnTo>
                  <a:lnTo>
                    <a:pt x="1241" y="6480"/>
                  </a:lnTo>
                  <a:lnTo>
                    <a:pt x="1694" y="6952"/>
                  </a:lnTo>
                  <a:lnTo>
                    <a:pt x="2088" y="7346"/>
                  </a:lnTo>
                  <a:lnTo>
                    <a:pt x="2384" y="7622"/>
                  </a:lnTo>
                  <a:lnTo>
                    <a:pt x="2482" y="7681"/>
                  </a:lnTo>
                  <a:lnTo>
                    <a:pt x="2521" y="7681"/>
                  </a:lnTo>
                  <a:lnTo>
                    <a:pt x="3230" y="6657"/>
                  </a:lnTo>
                  <a:lnTo>
                    <a:pt x="3900" y="5653"/>
                  </a:lnTo>
                  <a:lnTo>
                    <a:pt x="4668" y="4491"/>
                  </a:lnTo>
                  <a:lnTo>
                    <a:pt x="5377" y="3329"/>
                  </a:lnTo>
                  <a:lnTo>
                    <a:pt x="5712" y="2797"/>
                  </a:lnTo>
                  <a:lnTo>
                    <a:pt x="5987" y="2305"/>
                  </a:lnTo>
                  <a:lnTo>
                    <a:pt x="6184" y="1872"/>
                  </a:lnTo>
                  <a:lnTo>
                    <a:pt x="6342" y="1517"/>
                  </a:lnTo>
                  <a:lnTo>
                    <a:pt x="6381" y="1379"/>
                  </a:lnTo>
                  <a:lnTo>
                    <a:pt x="6401" y="1261"/>
                  </a:lnTo>
                  <a:lnTo>
                    <a:pt x="6381" y="1182"/>
                  </a:lnTo>
                  <a:lnTo>
                    <a:pt x="6361" y="1123"/>
                  </a:lnTo>
                  <a:lnTo>
                    <a:pt x="6243" y="1044"/>
                  </a:lnTo>
                  <a:lnTo>
                    <a:pt x="6066" y="946"/>
                  </a:lnTo>
                  <a:lnTo>
                    <a:pt x="5633" y="769"/>
                  </a:lnTo>
                  <a:lnTo>
                    <a:pt x="5081" y="572"/>
                  </a:lnTo>
                  <a:lnTo>
                    <a:pt x="4491" y="375"/>
                  </a:lnTo>
                  <a:lnTo>
                    <a:pt x="3900" y="217"/>
                  </a:lnTo>
                  <a:lnTo>
                    <a:pt x="3368" y="79"/>
                  </a:lnTo>
                  <a:lnTo>
                    <a:pt x="29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59"/>
            <p:cNvSpPr/>
            <p:nvPr/>
          </p:nvSpPr>
          <p:spPr>
            <a:xfrm flipH="1">
              <a:off x="7930641" y="4003631"/>
              <a:ext cx="223543" cy="140919"/>
            </a:xfrm>
            <a:custGeom>
              <a:avLst/>
              <a:gdLst/>
              <a:ahLst/>
              <a:cxnLst/>
              <a:rect l="l" t="t" r="r" b="b"/>
              <a:pathLst>
                <a:path w="5219" h="3290" extrusionOk="0">
                  <a:moveTo>
                    <a:pt x="4096" y="0"/>
                  </a:moveTo>
                  <a:lnTo>
                    <a:pt x="3820" y="20"/>
                  </a:lnTo>
                  <a:lnTo>
                    <a:pt x="3525" y="59"/>
                  </a:lnTo>
                  <a:lnTo>
                    <a:pt x="2796" y="197"/>
                  </a:lnTo>
                  <a:lnTo>
                    <a:pt x="2009" y="375"/>
                  </a:lnTo>
                  <a:lnTo>
                    <a:pt x="1260" y="552"/>
                  </a:lnTo>
                  <a:lnTo>
                    <a:pt x="630" y="709"/>
                  </a:lnTo>
                  <a:lnTo>
                    <a:pt x="20" y="887"/>
                  </a:lnTo>
                  <a:lnTo>
                    <a:pt x="0" y="1241"/>
                  </a:lnTo>
                  <a:lnTo>
                    <a:pt x="0" y="2029"/>
                  </a:lnTo>
                  <a:lnTo>
                    <a:pt x="20" y="2462"/>
                  </a:lnTo>
                  <a:lnTo>
                    <a:pt x="59" y="2836"/>
                  </a:lnTo>
                  <a:lnTo>
                    <a:pt x="79" y="2994"/>
                  </a:lnTo>
                  <a:lnTo>
                    <a:pt x="118" y="3132"/>
                  </a:lnTo>
                  <a:lnTo>
                    <a:pt x="177" y="3210"/>
                  </a:lnTo>
                  <a:lnTo>
                    <a:pt x="217" y="3269"/>
                  </a:lnTo>
                  <a:lnTo>
                    <a:pt x="335" y="3289"/>
                  </a:lnTo>
                  <a:lnTo>
                    <a:pt x="532" y="3289"/>
                  </a:lnTo>
                  <a:lnTo>
                    <a:pt x="1123" y="3230"/>
                  </a:lnTo>
                  <a:lnTo>
                    <a:pt x="1930" y="3132"/>
                  </a:lnTo>
                  <a:lnTo>
                    <a:pt x="2816" y="2974"/>
                  </a:lnTo>
                  <a:lnTo>
                    <a:pt x="3702" y="2816"/>
                  </a:lnTo>
                  <a:lnTo>
                    <a:pt x="4470" y="2639"/>
                  </a:lnTo>
                  <a:lnTo>
                    <a:pt x="4766" y="2560"/>
                  </a:lnTo>
                  <a:lnTo>
                    <a:pt x="5002" y="2462"/>
                  </a:lnTo>
                  <a:lnTo>
                    <a:pt x="5160" y="2383"/>
                  </a:lnTo>
                  <a:lnTo>
                    <a:pt x="5199" y="2363"/>
                  </a:lnTo>
                  <a:lnTo>
                    <a:pt x="5219" y="2324"/>
                  </a:lnTo>
                  <a:lnTo>
                    <a:pt x="5219" y="2245"/>
                  </a:lnTo>
                  <a:lnTo>
                    <a:pt x="5199" y="2127"/>
                  </a:lnTo>
                  <a:lnTo>
                    <a:pt x="5120" y="1812"/>
                  </a:lnTo>
                  <a:lnTo>
                    <a:pt x="5002" y="1438"/>
                  </a:lnTo>
                  <a:lnTo>
                    <a:pt x="4864" y="1044"/>
                  </a:lnTo>
                  <a:lnTo>
                    <a:pt x="4588" y="335"/>
                  </a:lnTo>
                  <a:lnTo>
                    <a:pt x="4451" y="20"/>
                  </a:lnTo>
                  <a:lnTo>
                    <a:pt x="43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59"/>
            <p:cNvSpPr/>
            <p:nvPr/>
          </p:nvSpPr>
          <p:spPr>
            <a:xfrm flipH="1">
              <a:off x="7571320" y="3947092"/>
              <a:ext cx="235365" cy="148500"/>
            </a:xfrm>
            <a:custGeom>
              <a:avLst/>
              <a:gdLst/>
              <a:ahLst/>
              <a:cxnLst/>
              <a:rect l="l" t="t" r="r" b="b"/>
              <a:pathLst>
                <a:path w="5495" h="3467" extrusionOk="0">
                  <a:moveTo>
                    <a:pt x="4471" y="1"/>
                  </a:moveTo>
                  <a:lnTo>
                    <a:pt x="3604" y="139"/>
                  </a:lnTo>
                  <a:lnTo>
                    <a:pt x="2088" y="415"/>
                  </a:lnTo>
                  <a:lnTo>
                    <a:pt x="0" y="808"/>
                  </a:lnTo>
                  <a:lnTo>
                    <a:pt x="60" y="1222"/>
                  </a:lnTo>
                  <a:lnTo>
                    <a:pt x="158" y="1635"/>
                  </a:lnTo>
                  <a:lnTo>
                    <a:pt x="296" y="2108"/>
                  </a:lnTo>
                  <a:lnTo>
                    <a:pt x="375" y="2364"/>
                  </a:lnTo>
                  <a:lnTo>
                    <a:pt x="473" y="2600"/>
                  </a:lnTo>
                  <a:lnTo>
                    <a:pt x="572" y="2817"/>
                  </a:lnTo>
                  <a:lnTo>
                    <a:pt x="670" y="3034"/>
                  </a:lnTo>
                  <a:lnTo>
                    <a:pt x="788" y="3191"/>
                  </a:lnTo>
                  <a:lnTo>
                    <a:pt x="926" y="3329"/>
                  </a:lnTo>
                  <a:lnTo>
                    <a:pt x="1064" y="3427"/>
                  </a:lnTo>
                  <a:lnTo>
                    <a:pt x="1123" y="3447"/>
                  </a:lnTo>
                  <a:lnTo>
                    <a:pt x="1202" y="3467"/>
                  </a:lnTo>
                  <a:lnTo>
                    <a:pt x="1477" y="3447"/>
                  </a:lnTo>
                  <a:lnTo>
                    <a:pt x="1871" y="3408"/>
                  </a:lnTo>
                  <a:lnTo>
                    <a:pt x="2324" y="3329"/>
                  </a:lnTo>
                  <a:lnTo>
                    <a:pt x="2816" y="3231"/>
                  </a:lnTo>
                  <a:lnTo>
                    <a:pt x="3860" y="2994"/>
                  </a:lnTo>
                  <a:lnTo>
                    <a:pt x="4786" y="2778"/>
                  </a:lnTo>
                  <a:lnTo>
                    <a:pt x="5495" y="2600"/>
                  </a:lnTo>
                  <a:lnTo>
                    <a:pt x="5377" y="2187"/>
                  </a:lnTo>
                  <a:lnTo>
                    <a:pt x="5258" y="1773"/>
                  </a:lnTo>
                  <a:lnTo>
                    <a:pt x="5121" y="1281"/>
                  </a:lnTo>
                  <a:lnTo>
                    <a:pt x="4963" y="808"/>
                  </a:lnTo>
                  <a:lnTo>
                    <a:pt x="4786" y="375"/>
                  </a:lnTo>
                  <a:lnTo>
                    <a:pt x="4707" y="218"/>
                  </a:lnTo>
                  <a:lnTo>
                    <a:pt x="4628" y="99"/>
                  </a:lnTo>
                  <a:lnTo>
                    <a:pt x="4549" y="21"/>
                  </a:lnTo>
                  <a:lnTo>
                    <a:pt x="45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59"/>
            <p:cNvSpPr/>
            <p:nvPr/>
          </p:nvSpPr>
          <p:spPr>
            <a:xfrm flipH="1">
              <a:off x="7544335" y="4058457"/>
              <a:ext cx="214291" cy="185593"/>
            </a:xfrm>
            <a:custGeom>
              <a:avLst/>
              <a:gdLst/>
              <a:ahLst/>
              <a:cxnLst/>
              <a:rect l="l" t="t" r="r" b="b"/>
              <a:pathLst>
                <a:path w="5003" h="4333" extrusionOk="0">
                  <a:moveTo>
                    <a:pt x="2699" y="0"/>
                  </a:moveTo>
                  <a:lnTo>
                    <a:pt x="2206" y="20"/>
                  </a:lnTo>
                  <a:lnTo>
                    <a:pt x="1616" y="40"/>
                  </a:lnTo>
                  <a:lnTo>
                    <a:pt x="1025" y="79"/>
                  </a:lnTo>
                  <a:lnTo>
                    <a:pt x="513" y="138"/>
                  </a:lnTo>
                  <a:lnTo>
                    <a:pt x="316" y="178"/>
                  </a:lnTo>
                  <a:lnTo>
                    <a:pt x="139" y="237"/>
                  </a:lnTo>
                  <a:lnTo>
                    <a:pt x="40" y="296"/>
                  </a:lnTo>
                  <a:lnTo>
                    <a:pt x="1" y="315"/>
                  </a:lnTo>
                  <a:lnTo>
                    <a:pt x="1" y="355"/>
                  </a:lnTo>
                  <a:lnTo>
                    <a:pt x="21" y="473"/>
                  </a:lnTo>
                  <a:lnTo>
                    <a:pt x="99" y="650"/>
                  </a:lnTo>
                  <a:lnTo>
                    <a:pt x="218" y="887"/>
                  </a:lnTo>
                  <a:lnTo>
                    <a:pt x="395" y="1162"/>
                  </a:lnTo>
                  <a:lnTo>
                    <a:pt x="828" y="1832"/>
                  </a:lnTo>
                  <a:lnTo>
                    <a:pt x="1340" y="2560"/>
                  </a:lnTo>
                  <a:lnTo>
                    <a:pt x="1872" y="3250"/>
                  </a:lnTo>
                  <a:lnTo>
                    <a:pt x="2128" y="3565"/>
                  </a:lnTo>
                  <a:lnTo>
                    <a:pt x="2364" y="3840"/>
                  </a:lnTo>
                  <a:lnTo>
                    <a:pt x="2581" y="4057"/>
                  </a:lnTo>
                  <a:lnTo>
                    <a:pt x="2758" y="4215"/>
                  </a:lnTo>
                  <a:lnTo>
                    <a:pt x="2915" y="4313"/>
                  </a:lnTo>
                  <a:lnTo>
                    <a:pt x="2955" y="4333"/>
                  </a:lnTo>
                  <a:lnTo>
                    <a:pt x="3014" y="4313"/>
                  </a:lnTo>
                  <a:lnTo>
                    <a:pt x="3211" y="4215"/>
                  </a:lnTo>
                  <a:lnTo>
                    <a:pt x="3506" y="4037"/>
                  </a:lnTo>
                  <a:lnTo>
                    <a:pt x="3861" y="3801"/>
                  </a:lnTo>
                  <a:lnTo>
                    <a:pt x="4215" y="3545"/>
                  </a:lnTo>
                  <a:lnTo>
                    <a:pt x="4550" y="3269"/>
                  </a:lnTo>
                  <a:lnTo>
                    <a:pt x="4688" y="3132"/>
                  </a:lnTo>
                  <a:lnTo>
                    <a:pt x="4826" y="3013"/>
                  </a:lnTo>
                  <a:lnTo>
                    <a:pt x="4904" y="2876"/>
                  </a:lnTo>
                  <a:lnTo>
                    <a:pt x="4983" y="2777"/>
                  </a:lnTo>
                  <a:lnTo>
                    <a:pt x="5003" y="2659"/>
                  </a:lnTo>
                  <a:lnTo>
                    <a:pt x="5003" y="2580"/>
                  </a:lnTo>
                  <a:lnTo>
                    <a:pt x="4865" y="2324"/>
                  </a:lnTo>
                  <a:lnTo>
                    <a:pt x="4629" y="1989"/>
                  </a:lnTo>
                  <a:lnTo>
                    <a:pt x="4038" y="1123"/>
                  </a:lnTo>
                  <a:lnTo>
                    <a:pt x="32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5" name="Google Shape;1685;p59"/>
            <p:cNvSpPr/>
            <p:nvPr/>
          </p:nvSpPr>
          <p:spPr>
            <a:xfrm flipH="1">
              <a:off x="8181169" y="3361743"/>
              <a:ext cx="355124" cy="384679"/>
            </a:xfrm>
            <a:custGeom>
              <a:avLst/>
              <a:gdLst/>
              <a:ahLst/>
              <a:cxnLst/>
              <a:rect l="l" t="t" r="r" b="b"/>
              <a:pathLst>
                <a:path w="8291" h="8981" extrusionOk="0">
                  <a:moveTo>
                    <a:pt x="5455" y="0"/>
                  </a:moveTo>
                  <a:lnTo>
                    <a:pt x="5317" y="20"/>
                  </a:lnTo>
                  <a:lnTo>
                    <a:pt x="4963" y="99"/>
                  </a:lnTo>
                  <a:lnTo>
                    <a:pt x="4569" y="237"/>
                  </a:lnTo>
                  <a:lnTo>
                    <a:pt x="4116" y="433"/>
                  </a:lnTo>
                  <a:lnTo>
                    <a:pt x="3624" y="650"/>
                  </a:lnTo>
                  <a:lnTo>
                    <a:pt x="3131" y="886"/>
                  </a:lnTo>
                  <a:lnTo>
                    <a:pt x="2619" y="1162"/>
                  </a:lnTo>
                  <a:lnTo>
                    <a:pt x="1635" y="1694"/>
                  </a:lnTo>
                  <a:lnTo>
                    <a:pt x="808" y="2186"/>
                  </a:lnTo>
                  <a:lnTo>
                    <a:pt x="0" y="2678"/>
                  </a:lnTo>
                  <a:lnTo>
                    <a:pt x="197" y="3624"/>
                  </a:lnTo>
                  <a:lnTo>
                    <a:pt x="434" y="4608"/>
                  </a:lnTo>
                  <a:lnTo>
                    <a:pt x="690" y="5750"/>
                  </a:lnTo>
                  <a:lnTo>
                    <a:pt x="1005" y="6893"/>
                  </a:lnTo>
                  <a:lnTo>
                    <a:pt x="1142" y="7424"/>
                  </a:lnTo>
                  <a:lnTo>
                    <a:pt x="1300" y="7917"/>
                  </a:lnTo>
                  <a:lnTo>
                    <a:pt x="1438" y="8330"/>
                  </a:lnTo>
                  <a:lnTo>
                    <a:pt x="1576" y="8645"/>
                  </a:lnTo>
                  <a:lnTo>
                    <a:pt x="1694" y="8882"/>
                  </a:lnTo>
                  <a:lnTo>
                    <a:pt x="1753" y="8941"/>
                  </a:lnTo>
                  <a:lnTo>
                    <a:pt x="1812" y="8980"/>
                  </a:lnTo>
                  <a:lnTo>
                    <a:pt x="1970" y="8980"/>
                  </a:lnTo>
                  <a:lnTo>
                    <a:pt x="2226" y="8941"/>
                  </a:lnTo>
                  <a:lnTo>
                    <a:pt x="2580" y="8842"/>
                  </a:lnTo>
                  <a:lnTo>
                    <a:pt x="3013" y="8704"/>
                  </a:lnTo>
                  <a:lnTo>
                    <a:pt x="4037" y="8350"/>
                  </a:lnTo>
                  <a:lnTo>
                    <a:pt x="5179" y="7897"/>
                  </a:lnTo>
                  <a:lnTo>
                    <a:pt x="6302" y="7405"/>
                  </a:lnTo>
                  <a:lnTo>
                    <a:pt x="6814" y="7168"/>
                  </a:lnTo>
                  <a:lnTo>
                    <a:pt x="7267" y="6952"/>
                  </a:lnTo>
                  <a:lnTo>
                    <a:pt x="7661" y="6735"/>
                  </a:lnTo>
                  <a:lnTo>
                    <a:pt x="7976" y="6558"/>
                  </a:lnTo>
                  <a:lnTo>
                    <a:pt x="8192" y="6400"/>
                  </a:lnTo>
                  <a:lnTo>
                    <a:pt x="8251" y="6322"/>
                  </a:lnTo>
                  <a:lnTo>
                    <a:pt x="8291" y="6282"/>
                  </a:lnTo>
                  <a:lnTo>
                    <a:pt x="8291" y="6203"/>
                  </a:lnTo>
                  <a:lnTo>
                    <a:pt x="8291" y="6125"/>
                  </a:lnTo>
                  <a:lnTo>
                    <a:pt x="8251" y="5869"/>
                  </a:lnTo>
                  <a:lnTo>
                    <a:pt x="8192" y="5554"/>
                  </a:lnTo>
                  <a:lnTo>
                    <a:pt x="8074" y="5140"/>
                  </a:lnTo>
                  <a:lnTo>
                    <a:pt x="7759" y="4214"/>
                  </a:lnTo>
                  <a:lnTo>
                    <a:pt x="7365" y="3171"/>
                  </a:lnTo>
                  <a:lnTo>
                    <a:pt x="6932" y="2127"/>
                  </a:lnTo>
                  <a:lnTo>
                    <a:pt x="6715" y="1635"/>
                  </a:lnTo>
                  <a:lnTo>
                    <a:pt x="6499" y="1182"/>
                  </a:lnTo>
                  <a:lnTo>
                    <a:pt x="6282" y="788"/>
                  </a:lnTo>
                  <a:lnTo>
                    <a:pt x="6085" y="453"/>
                  </a:lnTo>
                  <a:lnTo>
                    <a:pt x="5908" y="217"/>
                  </a:lnTo>
                  <a:lnTo>
                    <a:pt x="5829" y="118"/>
                  </a:lnTo>
                  <a:lnTo>
                    <a:pt x="5770" y="59"/>
                  </a:lnTo>
                  <a:lnTo>
                    <a:pt x="5691" y="20"/>
                  </a:lnTo>
                  <a:lnTo>
                    <a:pt x="55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59"/>
            <p:cNvSpPr/>
            <p:nvPr/>
          </p:nvSpPr>
          <p:spPr>
            <a:xfrm flipH="1">
              <a:off x="8082483" y="3226778"/>
              <a:ext cx="515403" cy="409993"/>
            </a:xfrm>
            <a:custGeom>
              <a:avLst/>
              <a:gdLst/>
              <a:ahLst/>
              <a:cxnLst/>
              <a:rect l="l" t="t" r="r" b="b"/>
              <a:pathLst>
                <a:path w="12033" h="9572" extrusionOk="0">
                  <a:moveTo>
                    <a:pt x="5515" y="0"/>
                  </a:moveTo>
                  <a:lnTo>
                    <a:pt x="5062" y="20"/>
                  </a:lnTo>
                  <a:lnTo>
                    <a:pt x="4806" y="59"/>
                  </a:lnTo>
                  <a:lnTo>
                    <a:pt x="4569" y="119"/>
                  </a:lnTo>
                  <a:lnTo>
                    <a:pt x="4313" y="178"/>
                  </a:lnTo>
                  <a:lnTo>
                    <a:pt x="4038" y="256"/>
                  </a:lnTo>
                  <a:lnTo>
                    <a:pt x="3782" y="355"/>
                  </a:lnTo>
                  <a:lnTo>
                    <a:pt x="3506" y="453"/>
                  </a:lnTo>
                  <a:lnTo>
                    <a:pt x="3211" y="591"/>
                  </a:lnTo>
                  <a:lnTo>
                    <a:pt x="2935" y="729"/>
                  </a:lnTo>
                  <a:lnTo>
                    <a:pt x="2640" y="887"/>
                  </a:lnTo>
                  <a:lnTo>
                    <a:pt x="2384" y="1044"/>
                  </a:lnTo>
                  <a:lnTo>
                    <a:pt x="1911" y="1379"/>
                  </a:lnTo>
                  <a:lnTo>
                    <a:pt x="1497" y="1714"/>
                  </a:lnTo>
                  <a:lnTo>
                    <a:pt x="1143" y="2068"/>
                  </a:lnTo>
                  <a:lnTo>
                    <a:pt x="847" y="2403"/>
                  </a:lnTo>
                  <a:lnTo>
                    <a:pt x="611" y="2757"/>
                  </a:lnTo>
                  <a:lnTo>
                    <a:pt x="414" y="3092"/>
                  </a:lnTo>
                  <a:lnTo>
                    <a:pt x="257" y="3447"/>
                  </a:lnTo>
                  <a:lnTo>
                    <a:pt x="139" y="3762"/>
                  </a:lnTo>
                  <a:lnTo>
                    <a:pt x="60" y="4096"/>
                  </a:lnTo>
                  <a:lnTo>
                    <a:pt x="20" y="4392"/>
                  </a:lnTo>
                  <a:lnTo>
                    <a:pt x="1" y="4687"/>
                  </a:lnTo>
                  <a:lnTo>
                    <a:pt x="1" y="4963"/>
                  </a:lnTo>
                  <a:lnTo>
                    <a:pt x="20" y="5219"/>
                  </a:lnTo>
                  <a:lnTo>
                    <a:pt x="40" y="5436"/>
                  </a:lnTo>
                  <a:lnTo>
                    <a:pt x="79" y="5633"/>
                  </a:lnTo>
                  <a:lnTo>
                    <a:pt x="178" y="6085"/>
                  </a:lnTo>
                  <a:lnTo>
                    <a:pt x="257" y="6657"/>
                  </a:lnTo>
                  <a:lnTo>
                    <a:pt x="395" y="7956"/>
                  </a:lnTo>
                  <a:lnTo>
                    <a:pt x="493" y="9039"/>
                  </a:lnTo>
                  <a:lnTo>
                    <a:pt x="532" y="9512"/>
                  </a:lnTo>
                  <a:lnTo>
                    <a:pt x="690" y="9532"/>
                  </a:lnTo>
                  <a:lnTo>
                    <a:pt x="1084" y="9571"/>
                  </a:lnTo>
                  <a:lnTo>
                    <a:pt x="1517" y="9571"/>
                  </a:lnTo>
                  <a:lnTo>
                    <a:pt x="1734" y="9551"/>
                  </a:lnTo>
                  <a:lnTo>
                    <a:pt x="1891" y="9512"/>
                  </a:lnTo>
                  <a:lnTo>
                    <a:pt x="1911" y="9492"/>
                  </a:lnTo>
                  <a:lnTo>
                    <a:pt x="1950" y="9453"/>
                  </a:lnTo>
                  <a:lnTo>
                    <a:pt x="1970" y="9354"/>
                  </a:lnTo>
                  <a:lnTo>
                    <a:pt x="1990" y="9197"/>
                  </a:lnTo>
                  <a:lnTo>
                    <a:pt x="1970" y="9020"/>
                  </a:lnTo>
                  <a:lnTo>
                    <a:pt x="1911" y="8567"/>
                  </a:lnTo>
                  <a:lnTo>
                    <a:pt x="1812" y="8055"/>
                  </a:lnTo>
                  <a:lnTo>
                    <a:pt x="1675" y="7543"/>
                  </a:lnTo>
                  <a:lnTo>
                    <a:pt x="1556" y="7109"/>
                  </a:lnTo>
                  <a:lnTo>
                    <a:pt x="1438" y="6676"/>
                  </a:lnTo>
                  <a:lnTo>
                    <a:pt x="2009" y="6538"/>
                  </a:lnTo>
                  <a:lnTo>
                    <a:pt x="2659" y="6361"/>
                  </a:lnTo>
                  <a:lnTo>
                    <a:pt x="3467" y="6125"/>
                  </a:lnTo>
                  <a:lnTo>
                    <a:pt x="4392" y="5829"/>
                  </a:lnTo>
                  <a:lnTo>
                    <a:pt x="4865" y="5633"/>
                  </a:lnTo>
                  <a:lnTo>
                    <a:pt x="5377" y="5436"/>
                  </a:lnTo>
                  <a:lnTo>
                    <a:pt x="5869" y="5219"/>
                  </a:lnTo>
                  <a:lnTo>
                    <a:pt x="6381" y="4983"/>
                  </a:lnTo>
                  <a:lnTo>
                    <a:pt x="6873" y="4746"/>
                  </a:lnTo>
                  <a:lnTo>
                    <a:pt x="7346" y="4471"/>
                  </a:lnTo>
                  <a:lnTo>
                    <a:pt x="7582" y="5042"/>
                  </a:lnTo>
                  <a:lnTo>
                    <a:pt x="8114" y="6322"/>
                  </a:lnTo>
                  <a:lnTo>
                    <a:pt x="8429" y="7011"/>
                  </a:lnTo>
                  <a:lnTo>
                    <a:pt x="8725" y="7602"/>
                  </a:lnTo>
                  <a:lnTo>
                    <a:pt x="8862" y="7838"/>
                  </a:lnTo>
                  <a:lnTo>
                    <a:pt x="8981" y="8015"/>
                  </a:lnTo>
                  <a:lnTo>
                    <a:pt x="9059" y="8133"/>
                  </a:lnTo>
                  <a:lnTo>
                    <a:pt x="9099" y="8153"/>
                  </a:lnTo>
                  <a:lnTo>
                    <a:pt x="9138" y="8153"/>
                  </a:lnTo>
                  <a:lnTo>
                    <a:pt x="9217" y="8133"/>
                  </a:lnTo>
                  <a:lnTo>
                    <a:pt x="9355" y="8094"/>
                  </a:lnTo>
                  <a:lnTo>
                    <a:pt x="9689" y="7917"/>
                  </a:lnTo>
                  <a:lnTo>
                    <a:pt x="10142" y="7681"/>
                  </a:lnTo>
                  <a:lnTo>
                    <a:pt x="10635" y="7405"/>
                  </a:lnTo>
                  <a:lnTo>
                    <a:pt x="11107" y="7090"/>
                  </a:lnTo>
                  <a:lnTo>
                    <a:pt x="11521" y="6794"/>
                  </a:lnTo>
                  <a:lnTo>
                    <a:pt x="11698" y="6657"/>
                  </a:lnTo>
                  <a:lnTo>
                    <a:pt x="11836" y="6519"/>
                  </a:lnTo>
                  <a:lnTo>
                    <a:pt x="11934" y="6420"/>
                  </a:lnTo>
                  <a:lnTo>
                    <a:pt x="11974" y="6322"/>
                  </a:lnTo>
                  <a:lnTo>
                    <a:pt x="12013" y="6164"/>
                  </a:lnTo>
                  <a:lnTo>
                    <a:pt x="12033" y="6026"/>
                  </a:lnTo>
                  <a:lnTo>
                    <a:pt x="12033" y="5908"/>
                  </a:lnTo>
                  <a:lnTo>
                    <a:pt x="12033" y="5810"/>
                  </a:lnTo>
                  <a:lnTo>
                    <a:pt x="11994" y="5692"/>
                  </a:lnTo>
                  <a:lnTo>
                    <a:pt x="11974" y="5633"/>
                  </a:lnTo>
                  <a:lnTo>
                    <a:pt x="11875" y="5554"/>
                  </a:lnTo>
                  <a:lnTo>
                    <a:pt x="11600" y="5317"/>
                  </a:lnTo>
                  <a:lnTo>
                    <a:pt x="11422" y="5160"/>
                  </a:lnTo>
                  <a:lnTo>
                    <a:pt x="11226" y="4963"/>
                  </a:lnTo>
                  <a:lnTo>
                    <a:pt x="11009" y="4727"/>
                  </a:lnTo>
                  <a:lnTo>
                    <a:pt x="10812" y="4471"/>
                  </a:lnTo>
                  <a:lnTo>
                    <a:pt x="10261" y="3683"/>
                  </a:lnTo>
                  <a:lnTo>
                    <a:pt x="9552" y="2620"/>
                  </a:lnTo>
                  <a:lnTo>
                    <a:pt x="8882" y="1635"/>
                  </a:lnTo>
                  <a:lnTo>
                    <a:pt x="8626" y="1261"/>
                  </a:lnTo>
                  <a:lnTo>
                    <a:pt x="8469" y="1044"/>
                  </a:lnTo>
                  <a:lnTo>
                    <a:pt x="8390" y="965"/>
                  </a:lnTo>
                  <a:lnTo>
                    <a:pt x="8272" y="867"/>
                  </a:lnTo>
                  <a:lnTo>
                    <a:pt x="8094" y="749"/>
                  </a:lnTo>
                  <a:lnTo>
                    <a:pt x="7897" y="611"/>
                  </a:lnTo>
                  <a:lnTo>
                    <a:pt x="7661" y="473"/>
                  </a:lnTo>
                  <a:lnTo>
                    <a:pt x="7385" y="355"/>
                  </a:lnTo>
                  <a:lnTo>
                    <a:pt x="7090" y="237"/>
                  </a:lnTo>
                  <a:lnTo>
                    <a:pt x="6736" y="138"/>
                  </a:lnTo>
                  <a:lnTo>
                    <a:pt x="6361" y="59"/>
                  </a:lnTo>
                  <a:lnTo>
                    <a:pt x="59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59"/>
            <p:cNvSpPr/>
            <p:nvPr/>
          </p:nvSpPr>
          <p:spPr>
            <a:xfrm flipH="1">
              <a:off x="8300928" y="3332189"/>
              <a:ext cx="143446" cy="108024"/>
            </a:xfrm>
            <a:custGeom>
              <a:avLst/>
              <a:gdLst/>
              <a:ahLst/>
              <a:cxnLst/>
              <a:rect l="l" t="t" r="r" b="b"/>
              <a:pathLst>
                <a:path w="3349" h="2522" extrusionOk="0">
                  <a:moveTo>
                    <a:pt x="2068" y="1"/>
                  </a:moveTo>
                  <a:lnTo>
                    <a:pt x="1911" y="21"/>
                  </a:lnTo>
                  <a:lnTo>
                    <a:pt x="1753" y="40"/>
                  </a:lnTo>
                  <a:lnTo>
                    <a:pt x="1596" y="80"/>
                  </a:lnTo>
                  <a:lnTo>
                    <a:pt x="1419" y="119"/>
                  </a:lnTo>
                  <a:lnTo>
                    <a:pt x="1261" y="178"/>
                  </a:lnTo>
                  <a:lnTo>
                    <a:pt x="1084" y="237"/>
                  </a:lnTo>
                  <a:lnTo>
                    <a:pt x="926" y="316"/>
                  </a:lnTo>
                  <a:lnTo>
                    <a:pt x="788" y="415"/>
                  </a:lnTo>
                  <a:lnTo>
                    <a:pt x="651" y="513"/>
                  </a:lnTo>
                  <a:lnTo>
                    <a:pt x="532" y="611"/>
                  </a:lnTo>
                  <a:lnTo>
                    <a:pt x="414" y="710"/>
                  </a:lnTo>
                  <a:lnTo>
                    <a:pt x="316" y="828"/>
                  </a:lnTo>
                  <a:lnTo>
                    <a:pt x="217" y="946"/>
                  </a:lnTo>
                  <a:lnTo>
                    <a:pt x="158" y="1064"/>
                  </a:lnTo>
                  <a:lnTo>
                    <a:pt x="80" y="1183"/>
                  </a:lnTo>
                  <a:lnTo>
                    <a:pt x="40" y="1301"/>
                  </a:lnTo>
                  <a:lnTo>
                    <a:pt x="1" y="1419"/>
                  </a:lnTo>
                  <a:lnTo>
                    <a:pt x="1" y="1537"/>
                  </a:lnTo>
                  <a:lnTo>
                    <a:pt x="1" y="1655"/>
                  </a:lnTo>
                  <a:lnTo>
                    <a:pt x="20" y="1773"/>
                  </a:lnTo>
                  <a:lnTo>
                    <a:pt x="40" y="1891"/>
                  </a:lnTo>
                  <a:lnTo>
                    <a:pt x="99" y="2010"/>
                  </a:lnTo>
                  <a:lnTo>
                    <a:pt x="158" y="2108"/>
                  </a:lnTo>
                  <a:lnTo>
                    <a:pt x="237" y="2187"/>
                  </a:lnTo>
                  <a:lnTo>
                    <a:pt x="336" y="2266"/>
                  </a:lnTo>
                  <a:lnTo>
                    <a:pt x="434" y="2344"/>
                  </a:lnTo>
                  <a:lnTo>
                    <a:pt x="552" y="2403"/>
                  </a:lnTo>
                  <a:lnTo>
                    <a:pt x="690" y="2443"/>
                  </a:lnTo>
                  <a:lnTo>
                    <a:pt x="828" y="2482"/>
                  </a:lnTo>
                  <a:lnTo>
                    <a:pt x="966" y="2502"/>
                  </a:lnTo>
                  <a:lnTo>
                    <a:pt x="1104" y="2522"/>
                  </a:lnTo>
                  <a:lnTo>
                    <a:pt x="1419" y="2522"/>
                  </a:lnTo>
                  <a:lnTo>
                    <a:pt x="1596" y="2502"/>
                  </a:lnTo>
                  <a:lnTo>
                    <a:pt x="1753" y="2463"/>
                  </a:lnTo>
                  <a:lnTo>
                    <a:pt x="1931" y="2423"/>
                  </a:lnTo>
                  <a:lnTo>
                    <a:pt x="2088" y="2364"/>
                  </a:lnTo>
                  <a:lnTo>
                    <a:pt x="2265" y="2285"/>
                  </a:lnTo>
                  <a:lnTo>
                    <a:pt x="2403" y="2207"/>
                  </a:lnTo>
                  <a:lnTo>
                    <a:pt x="2561" y="2128"/>
                  </a:lnTo>
                  <a:lnTo>
                    <a:pt x="2699" y="2029"/>
                  </a:lnTo>
                  <a:lnTo>
                    <a:pt x="2817" y="1931"/>
                  </a:lnTo>
                  <a:lnTo>
                    <a:pt x="2935" y="1832"/>
                  </a:lnTo>
                  <a:lnTo>
                    <a:pt x="3033" y="1714"/>
                  </a:lnTo>
                  <a:lnTo>
                    <a:pt x="3112" y="1596"/>
                  </a:lnTo>
                  <a:lnTo>
                    <a:pt x="3191" y="1478"/>
                  </a:lnTo>
                  <a:lnTo>
                    <a:pt x="3250" y="1360"/>
                  </a:lnTo>
                  <a:lnTo>
                    <a:pt x="3309" y="1242"/>
                  </a:lnTo>
                  <a:lnTo>
                    <a:pt x="3329" y="1123"/>
                  </a:lnTo>
                  <a:lnTo>
                    <a:pt x="3349" y="1005"/>
                  </a:lnTo>
                  <a:lnTo>
                    <a:pt x="3349" y="867"/>
                  </a:lnTo>
                  <a:lnTo>
                    <a:pt x="3329" y="749"/>
                  </a:lnTo>
                  <a:lnTo>
                    <a:pt x="3289" y="651"/>
                  </a:lnTo>
                  <a:lnTo>
                    <a:pt x="3250" y="533"/>
                  </a:lnTo>
                  <a:lnTo>
                    <a:pt x="3171" y="434"/>
                  </a:lnTo>
                  <a:lnTo>
                    <a:pt x="3093" y="355"/>
                  </a:lnTo>
                  <a:lnTo>
                    <a:pt x="3014" y="277"/>
                  </a:lnTo>
                  <a:lnTo>
                    <a:pt x="2896" y="198"/>
                  </a:lnTo>
                  <a:lnTo>
                    <a:pt x="2777" y="139"/>
                  </a:lnTo>
                  <a:lnTo>
                    <a:pt x="2659" y="99"/>
                  </a:lnTo>
                  <a:lnTo>
                    <a:pt x="2521" y="60"/>
                  </a:lnTo>
                  <a:lnTo>
                    <a:pt x="2384" y="21"/>
                  </a:lnTo>
                  <a:lnTo>
                    <a:pt x="2226" y="21"/>
                  </a:lnTo>
                  <a:lnTo>
                    <a:pt x="2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59"/>
            <p:cNvSpPr/>
            <p:nvPr/>
          </p:nvSpPr>
          <p:spPr>
            <a:xfrm flipH="1">
              <a:off x="8450242" y="3391255"/>
              <a:ext cx="147644" cy="102113"/>
            </a:xfrm>
            <a:custGeom>
              <a:avLst/>
              <a:gdLst/>
              <a:ahLst/>
              <a:cxnLst/>
              <a:rect l="l" t="t" r="r" b="b"/>
              <a:pathLst>
                <a:path w="3447" h="2384" extrusionOk="0">
                  <a:moveTo>
                    <a:pt x="1852" y="0"/>
                  </a:moveTo>
                  <a:lnTo>
                    <a:pt x="1675" y="20"/>
                  </a:lnTo>
                  <a:lnTo>
                    <a:pt x="1497" y="40"/>
                  </a:lnTo>
                  <a:lnTo>
                    <a:pt x="1320" y="79"/>
                  </a:lnTo>
                  <a:lnTo>
                    <a:pt x="1163" y="138"/>
                  </a:lnTo>
                  <a:lnTo>
                    <a:pt x="1005" y="197"/>
                  </a:lnTo>
                  <a:lnTo>
                    <a:pt x="847" y="256"/>
                  </a:lnTo>
                  <a:lnTo>
                    <a:pt x="710" y="335"/>
                  </a:lnTo>
                  <a:lnTo>
                    <a:pt x="591" y="414"/>
                  </a:lnTo>
                  <a:lnTo>
                    <a:pt x="473" y="512"/>
                  </a:lnTo>
                  <a:lnTo>
                    <a:pt x="355" y="611"/>
                  </a:lnTo>
                  <a:lnTo>
                    <a:pt x="257" y="709"/>
                  </a:lnTo>
                  <a:lnTo>
                    <a:pt x="178" y="828"/>
                  </a:lnTo>
                  <a:lnTo>
                    <a:pt x="119" y="926"/>
                  </a:lnTo>
                  <a:lnTo>
                    <a:pt x="60" y="1044"/>
                  </a:lnTo>
                  <a:lnTo>
                    <a:pt x="20" y="1162"/>
                  </a:lnTo>
                  <a:lnTo>
                    <a:pt x="1" y="1281"/>
                  </a:lnTo>
                  <a:lnTo>
                    <a:pt x="1" y="1399"/>
                  </a:lnTo>
                  <a:lnTo>
                    <a:pt x="20" y="1517"/>
                  </a:lnTo>
                  <a:lnTo>
                    <a:pt x="40" y="1635"/>
                  </a:lnTo>
                  <a:lnTo>
                    <a:pt x="99" y="1753"/>
                  </a:lnTo>
                  <a:lnTo>
                    <a:pt x="158" y="1852"/>
                  </a:lnTo>
                  <a:lnTo>
                    <a:pt x="237" y="1950"/>
                  </a:lnTo>
                  <a:lnTo>
                    <a:pt x="316" y="2029"/>
                  </a:lnTo>
                  <a:lnTo>
                    <a:pt x="434" y="2108"/>
                  </a:lnTo>
                  <a:lnTo>
                    <a:pt x="552" y="2186"/>
                  </a:lnTo>
                  <a:lnTo>
                    <a:pt x="670" y="2245"/>
                  </a:lnTo>
                  <a:lnTo>
                    <a:pt x="808" y="2285"/>
                  </a:lnTo>
                  <a:lnTo>
                    <a:pt x="946" y="2324"/>
                  </a:lnTo>
                  <a:lnTo>
                    <a:pt x="1103" y="2364"/>
                  </a:lnTo>
                  <a:lnTo>
                    <a:pt x="1261" y="2383"/>
                  </a:lnTo>
                  <a:lnTo>
                    <a:pt x="1596" y="2383"/>
                  </a:lnTo>
                  <a:lnTo>
                    <a:pt x="1773" y="2364"/>
                  </a:lnTo>
                  <a:lnTo>
                    <a:pt x="1950" y="2344"/>
                  </a:lnTo>
                  <a:lnTo>
                    <a:pt x="2108" y="2305"/>
                  </a:lnTo>
                  <a:lnTo>
                    <a:pt x="2285" y="2245"/>
                  </a:lnTo>
                  <a:lnTo>
                    <a:pt x="2443" y="2186"/>
                  </a:lnTo>
                  <a:lnTo>
                    <a:pt x="2600" y="2127"/>
                  </a:lnTo>
                  <a:lnTo>
                    <a:pt x="2738" y="2049"/>
                  </a:lnTo>
                  <a:lnTo>
                    <a:pt x="2856" y="1970"/>
                  </a:lnTo>
                  <a:lnTo>
                    <a:pt x="2974" y="1871"/>
                  </a:lnTo>
                  <a:lnTo>
                    <a:pt x="3092" y="1773"/>
                  </a:lnTo>
                  <a:lnTo>
                    <a:pt x="3191" y="1674"/>
                  </a:lnTo>
                  <a:lnTo>
                    <a:pt x="3270" y="1556"/>
                  </a:lnTo>
                  <a:lnTo>
                    <a:pt x="3329" y="1458"/>
                  </a:lnTo>
                  <a:lnTo>
                    <a:pt x="3388" y="1340"/>
                  </a:lnTo>
                  <a:lnTo>
                    <a:pt x="3427" y="1221"/>
                  </a:lnTo>
                  <a:lnTo>
                    <a:pt x="3447" y="1103"/>
                  </a:lnTo>
                  <a:lnTo>
                    <a:pt x="3447" y="985"/>
                  </a:lnTo>
                  <a:lnTo>
                    <a:pt x="3427" y="867"/>
                  </a:lnTo>
                  <a:lnTo>
                    <a:pt x="3408" y="749"/>
                  </a:lnTo>
                  <a:lnTo>
                    <a:pt x="3348" y="631"/>
                  </a:lnTo>
                  <a:lnTo>
                    <a:pt x="3289" y="532"/>
                  </a:lnTo>
                  <a:lnTo>
                    <a:pt x="3211" y="434"/>
                  </a:lnTo>
                  <a:lnTo>
                    <a:pt x="3112" y="355"/>
                  </a:lnTo>
                  <a:lnTo>
                    <a:pt x="3014" y="276"/>
                  </a:lnTo>
                  <a:lnTo>
                    <a:pt x="2896" y="197"/>
                  </a:lnTo>
                  <a:lnTo>
                    <a:pt x="2777" y="138"/>
                  </a:lnTo>
                  <a:lnTo>
                    <a:pt x="2640" y="99"/>
                  </a:lnTo>
                  <a:lnTo>
                    <a:pt x="2502" y="60"/>
                  </a:lnTo>
                  <a:lnTo>
                    <a:pt x="2344" y="20"/>
                  </a:lnTo>
                  <a:lnTo>
                    <a:pt x="2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59"/>
            <p:cNvSpPr/>
            <p:nvPr/>
          </p:nvSpPr>
          <p:spPr>
            <a:xfrm flipH="1">
              <a:off x="7400932" y="4126774"/>
              <a:ext cx="753252" cy="446229"/>
            </a:xfrm>
            <a:custGeom>
              <a:avLst/>
              <a:gdLst/>
              <a:ahLst/>
              <a:cxnLst/>
              <a:rect l="l" t="t" r="r" b="b"/>
              <a:pathLst>
                <a:path w="17586" h="10418" extrusionOk="0">
                  <a:moveTo>
                    <a:pt x="6873" y="1"/>
                  </a:moveTo>
                  <a:lnTo>
                    <a:pt x="6479" y="40"/>
                  </a:lnTo>
                  <a:lnTo>
                    <a:pt x="6223" y="60"/>
                  </a:lnTo>
                  <a:lnTo>
                    <a:pt x="5967" y="119"/>
                  </a:lnTo>
                  <a:lnTo>
                    <a:pt x="5691" y="178"/>
                  </a:lnTo>
                  <a:lnTo>
                    <a:pt x="5435" y="257"/>
                  </a:lnTo>
                  <a:lnTo>
                    <a:pt x="4884" y="434"/>
                  </a:lnTo>
                  <a:lnTo>
                    <a:pt x="4352" y="670"/>
                  </a:lnTo>
                  <a:lnTo>
                    <a:pt x="3801" y="946"/>
                  </a:lnTo>
                  <a:lnTo>
                    <a:pt x="3289" y="1241"/>
                  </a:lnTo>
                  <a:lnTo>
                    <a:pt x="2777" y="1576"/>
                  </a:lnTo>
                  <a:lnTo>
                    <a:pt x="2284" y="1930"/>
                  </a:lnTo>
                  <a:lnTo>
                    <a:pt x="1812" y="2285"/>
                  </a:lnTo>
                  <a:lnTo>
                    <a:pt x="1398" y="2679"/>
                  </a:lnTo>
                  <a:lnTo>
                    <a:pt x="1024" y="3053"/>
                  </a:lnTo>
                  <a:lnTo>
                    <a:pt x="689" y="3427"/>
                  </a:lnTo>
                  <a:lnTo>
                    <a:pt x="414" y="3821"/>
                  </a:lnTo>
                  <a:lnTo>
                    <a:pt x="315" y="3998"/>
                  </a:lnTo>
                  <a:lnTo>
                    <a:pt x="217" y="4175"/>
                  </a:lnTo>
                  <a:lnTo>
                    <a:pt x="138" y="4353"/>
                  </a:lnTo>
                  <a:lnTo>
                    <a:pt x="79" y="4530"/>
                  </a:lnTo>
                  <a:lnTo>
                    <a:pt x="39" y="4687"/>
                  </a:lnTo>
                  <a:lnTo>
                    <a:pt x="20" y="4845"/>
                  </a:lnTo>
                  <a:lnTo>
                    <a:pt x="0" y="5180"/>
                  </a:lnTo>
                  <a:lnTo>
                    <a:pt x="0" y="5534"/>
                  </a:lnTo>
                  <a:lnTo>
                    <a:pt x="20" y="5908"/>
                  </a:lnTo>
                  <a:lnTo>
                    <a:pt x="39" y="6302"/>
                  </a:lnTo>
                  <a:lnTo>
                    <a:pt x="99" y="6716"/>
                  </a:lnTo>
                  <a:lnTo>
                    <a:pt x="177" y="7110"/>
                  </a:lnTo>
                  <a:lnTo>
                    <a:pt x="295" y="7523"/>
                  </a:lnTo>
                  <a:lnTo>
                    <a:pt x="453" y="7917"/>
                  </a:lnTo>
                  <a:lnTo>
                    <a:pt x="630" y="8311"/>
                  </a:lnTo>
                  <a:lnTo>
                    <a:pt x="729" y="8488"/>
                  </a:lnTo>
                  <a:lnTo>
                    <a:pt x="847" y="8665"/>
                  </a:lnTo>
                  <a:lnTo>
                    <a:pt x="985" y="8843"/>
                  </a:lnTo>
                  <a:lnTo>
                    <a:pt x="1123" y="9020"/>
                  </a:lnTo>
                  <a:lnTo>
                    <a:pt x="1280" y="9177"/>
                  </a:lnTo>
                  <a:lnTo>
                    <a:pt x="1438" y="9315"/>
                  </a:lnTo>
                  <a:lnTo>
                    <a:pt x="1615" y="9453"/>
                  </a:lnTo>
                  <a:lnTo>
                    <a:pt x="1812" y="9591"/>
                  </a:lnTo>
                  <a:lnTo>
                    <a:pt x="2009" y="9709"/>
                  </a:lnTo>
                  <a:lnTo>
                    <a:pt x="2225" y="9827"/>
                  </a:lnTo>
                  <a:lnTo>
                    <a:pt x="2462" y="9906"/>
                  </a:lnTo>
                  <a:lnTo>
                    <a:pt x="2698" y="10004"/>
                  </a:lnTo>
                  <a:lnTo>
                    <a:pt x="2974" y="10063"/>
                  </a:lnTo>
                  <a:lnTo>
                    <a:pt x="3249" y="10123"/>
                  </a:lnTo>
                  <a:lnTo>
                    <a:pt x="3899" y="10201"/>
                  </a:lnTo>
                  <a:lnTo>
                    <a:pt x="4687" y="10280"/>
                  </a:lnTo>
                  <a:lnTo>
                    <a:pt x="5573" y="10339"/>
                  </a:lnTo>
                  <a:lnTo>
                    <a:pt x="6558" y="10379"/>
                  </a:lnTo>
                  <a:lnTo>
                    <a:pt x="7621" y="10398"/>
                  </a:lnTo>
                  <a:lnTo>
                    <a:pt x="8724" y="10418"/>
                  </a:lnTo>
                  <a:lnTo>
                    <a:pt x="9846" y="10418"/>
                  </a:lnTo>
                  <a:lnTo>
                    <a:pt x="10969" y="10398"/>
                  </a:lnTo>
                  <a:lnTo>
                    <a:pt x="12052" y="10379"/>
                  </a:lnTo>
                  <a:lnTo>
                    <a:pt x="13096" y="10339"/>
                  </a:lnTo>
                  <a:lnTo>
                    <a:pt x="14061" y="10280"/>
                  </a:lnTo>
                  <a:lnTo>
                    <a:pt x="14947" y="10201"/>
                  </a:lnTo>
                  <a:lnTo>
                    <a:pt x="15695" y="10123"/>
                  </a:lnTo>
                  <a:lnTo>
                    <a:pt x="16306" y="10024"/>
                  </a:lnTo>
                  <a:lnTo>
                    <a:pt x="16562" y="9985"/>
                  </a:lnTo>
                  <a:lnTo>
                    <a:pt x="16759" y="9926"/>
                  </a:lnTo>
                  <a:lnTo>
                    <a:pt x="16916" y="9867"/>
                  </a:lnTo>
                  <a:lnTo>
                    <a:pt x="17015" y="9807"/>
                  </a:lnTo>
                  <a:lnTo>
                    <a:pt x="17172" y="9670"/>
                  </a:lnTo>
                  <a:lnTo>
                    <a:pt x="17290" y="9512"/>
                  </a:lnTo>
                  <a:lnTo>
                    <a:pt x="17389" y="9335"/>
                  </a:lnTo>
                  <a:lnTo>
                    <a:pt x="17467" y="9158"/>
                  </a:lnTo>
                  <a:lnTo>
                    <a:pt x="17527" y="8941"/>
                  </a:lnTo>
                  <a:lnTo>
                    <a:pt x="17566" y="8724"/>
                  </a:lnTo>
                  <a:lnTo>
                    <a:pt x="17586" y="8508"/>
                  </a:lnTo>
                  <a:lnTo>
                    <a:pt x="17586" y="8271"/>
                  </a:lnTo>
                  <a:lnTo>
                    <a:pt x="17566" y="8035"/>
                  </a:lnTo>
                  <a:lnTo>
                    <a:pt x="17527" y="7799"/>
                  </a:lnTo>
                  <a:lnTo>
                    <a:pt x="17467" y="7563"/>
                  </a:lnTo>
                  <a:lnTo>
                    <a:pt x="17408" y="7306"/>
                  </a:lnTo>
                  <a:lnTo>
                    <a:pt x="17330" y="7070"/>
                  </a:lnTo>
                  <a:lnTo>
                    <a:pt x="17231" y="6834"/>
                  </a:lnTo>
                  <a:lnTo>
                    <a:pt x="17133" y="6598"/>
                  </a:lnTo>
                  <a:lnTo>
                    <a:pt x="17015" y="6381"/>
                  </a:lnTo>
                  <a:lnTo>
                    <a:pt x="16896" y="6164"/>
                  </a:lnTo>
                  <a:lnTo>
                    <a:pt x="16739" y="5948"/>
                  </a:lnTo>
                  <a:lnTo>
                    <a:pt x="16581" y="5751"/>
                  </a:lnTo>
                  <a:lnTo>
                    <a:pt x="16384" y="5554"/>
                  </a:lnTo>
                  <a:lnTo>
                    <a:pt x="16187" y="5377"/>
                  </a:lnTo>
                  <a:lnTo>
                    <a:pt x="15951" y="5199"/>
                  </a:lnTo>
                  <a:lnTo>
                    <a:pt x="15695" y="5042"/>
                  </a:lnTo>
                  <a:lnTo>
                    <a:pt x="15419" y="4924"/>
                  </a:lnTo>
                  <a:lnTo>
                    <a:pt x="15104" y="4806"/>
                  </a:lnTo>
                  <a:lnTo>
                    <a:pt x="14789" y="4727"/>
                  </a:lnTo>
                  <a:lnTo>
                    <a:pt x="14435" y="4648"/>
                  </a:lnTo>
                  <a:lnTo>
                    <a:pt x="14041" y="4628"/>
                  </a:lnTo>
                  <a:lnTo>
                    <a:pt x="13647" y="4609"/>
                  </a:lnTo>
                  <a:lnTo>
                    <a:pt x="13194" y="4648"/>
                  </a:lnTo>
                  <a:lnTo>
                    <a:pt x="12741" y="4707"/>
                  </a:lnTo>
                  <a:lnTo>
                    <a:pt x="12249" y="4806"/>
                  </a:lnTo>
                  <a:lnTo>
                    <a:pt x="12288" y="4766"/>
                  </a:lnTo>
                  <a:lnTo>
                    <a:pt x="12406" y="4628"/>
                  </a:lnTo>
                  <a:lnTo>
                    <a:pt x="12544" y="4412"/>
                  </a:lnTo>
                  <a:lnTo>
                    <a:pt x="12623" y="4274"/>
                  </a:lnTo>
                  <a:lnTo>
                    <a:pt x="12682" y="4116"/>
                  </a:lnTo>
                  <a:lnTo>
                    <a:pt x="12741" y="3939"/>
                  </a:lnTo>
                  <a:lnTo>
                    <a:pt x="12781" y="3742"/>
                  </a:lnTo>
                  <a:lnTo>
                    <a:pt x="12800" y="3526"/>
                  </a:lnTo>
                  <a:lnTo>
                    <a:pt x="12800" y="3289"/>
                  </a:lnTo>
                  <a:lnTo>
                    <a:pt x="12761" y="3033"/>
                  </a:lnTo>
                  <a:lnTo>
                    <a:pt x="12682" y="2757"/>
                  </a:lnTo>
                  <a:lnTo>
                    <a:pt x="12584" y="2482"/>
                  </a:lnTo>
                  <a:lnTo>
                    <a:pt x="12446" y="2186"/>
                  </a:lnTo>
                  <a:lnTo>
                    <a:pt x="12347" y="2029"/>
                  </a:lnTo>
                  <a:lnTo>
                    <a:pt x="12249" y="1871"/>
                  </a:lnTo>
                  <a:lnTo>
                    <a:pt x="12013" y="1596"/>
                  </a:lnTo>
                  <a:lnTo>
                    <a:pt x="11737" y="1340"/>
                  </a:lnTo>
                  <a:lnTo>
                    <a:pt x="11422" y="1123"/>
                  </a:lnTo>
                  <a:lnTo>
                    <a:pt x="11067" y="906"/>
                  </a:lnTo>
                  <a:lnTo>
                    <a:pt x="10713" y="709"/>
                  </a:lnTo>
                  <a:lnTo>
                    <a:pt x="10319" y="552"/>
                  </a:lnTo>
                  <a:lnTo>
                    <a:pt x="9905" y="394"/>
                  </a:lnTo>
                  <a:lnTo>
                    <a:pt x="9472" y="276"/>
                  </a:lnTo>
                  <a:lnTo>
                    <a:pt x="9039" y="178"/>
                  </a:lnTo>
                  <a:lnTo>
                    <a:pt x="8606" y="99"/>
                  </a:lnTo>
                  <a:lnTo>
                    <a:pt x="8173" y="40"/>
                  </a:lnTo>
                  <a:lnTo>
                    <a:pt x="77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59"/>
            <p:cNvSpPr/>
            <p:nvPr/>
          </p:nvSpPr>
          <p:spPr>
            <a:xfrm flipH="1">
              <a:off x="8040293" y="4155472"/>
              <a:ext cx="550012" cy="409136"/>
            </a:xfrm>
            <a:custGeom>
              <a:avLst/>
              <a:gdLst/>
              <a:ahLst/>
              <a:cxnLst/>
              <a:rect l="l" t="t" r="r" b="b"/>
              <a:pathLst>
                <a:path w="12841" h="9552" extrusionOk="0">
                  <a:moveTo>
                    <a:pt x="7622" y="0"/>
                  </a:moveTo>
                  <a:lnTo>
                    <a:pt x="7130" y="20"/>
                  </a:lnTo>
                  <a:lnTo>
                    <a:pt x="6618" y="59"/>
                  </a:lnTo>
                  <a:lnTo>
                    <a:pt x="6086" y="99"/>
                  </a:lnTo>
                  <a:lnTo>
                    <a:pt x="5554" y="177"/>
                  </a:lnTo>
                  <a:lnTo>
                    <a:pt x="5023" y="256"/>
                  </a:lnTo>
                  <a:lnTo>
                    <a:pt x="4471" y="355"/>
                  </a:lnTo>
                  <a:lnTo>
                    <a:pt x="3959" y="492"/>
                  </a:lnTo>
                  <a:lnTo>
                    <a:pt x="3447" y="650"/>
                  </a:lnTo>
                  <a:lnTo>
                    <a:pt x="2975" y="827"/>
                  </a:lnTo>
                  <a:lnTo>
                    <a:pt x="2522" y="1024"/>
                  </a:lnTo>
                  <a:lnTo>
                    <a:pt x="2305" y="1142"/>
                  </a:lnTo>
                  <a:lnTo>
                    <a:pt x="2108" y="1280"/>
                  </a:lnTo>
                  <a:lnTo>
                    <a:pt x="1931" y="1418"/>
                  </a:lnTo>
                  <a:lnTo>
                    <a:pt x="1734" y="1556"/>
                  </a:lnTo>
                  <a:lnTo>
                    <a:pt x="1576" y="1713"/>
                  </a:lnTo>
                  <a:lnTo>
                    <a:pt x="1419" y="1891"/>
                  </a:lnTo>
                  <a:lnTo>
                    <a:pt x="1261" y="2068"/>
                  </a:lnTo>
                  <a:lnTo>
                    <a:pt x="1123" y="2245"/>
                  </a:lnTo>
                  <a:lnTo>
                    <a:pt x="867" y="2619"/>
                  </a:lnTo>
                  <a:lnTo>
                    <a:pt x="631" y="3033"/>
                  </a:lnTo>
                  <a:lnTo>
                    <a:pt x="454" y="3446"/>
                  </a:lnTo>
                  <a:lnTo>
                    <a:pt x="296" y="3880"/>
                  </a:lnTo>
                  <a:lnTo>
                    <a:pt x="178" y="4293"/>
                  </a:lnTo>
                  <a:lnTo>
                    <a:pt x="80" y="4707"/>
                  </a:lnTo>
                  <a:lnTo>
                    <a:pt x="21" y="5120"/>
                  </a:lnTo>
                  <a:lnTo>
                    <a:pt x="1" y="5514"/>
                  </a:lnTo>
                  <a:lnTo>
                    <a:pt x="1" y="5868"/>
                  </a:lnTo>
                  <a:lnTo>
                    <a:pt x="21" y="6203"/>
                  </a:lnTo>
                  <a:lnTo>
                    <a:pt x="60" y="6499"/>
                  </a:lnTo>
                  <a:lnTo>
                    <a:pt x="139" y="6755"/>
                  </a:lnTo>
                  <a:lnTo>
                    <a:pt x="237" y="6971"/>
                  </a:lnTo>
                  <a:lnTo>
                    <a:pt x="336" y="7168"/>
                  </a:lnTo>
                  <a:lnTo>
                    <a:pt x="474" y="7365"/>
                  </a:lnTo>
                  <a:lnTo>
                    <a:pt x="631" y="7542"/>
                  </a:lnTo>
                  <a:lnTo>
                    <a:pt x="789" y="7720"/>
                  </a:lnTo>
                  <a:lnTo>
                    <a:pt x="966" y="7877"/>
                  </a:lnTo>
                  <a:lnTo>
                    <a:pt x="1143" y="8035"/>
                  </a:lnTo>
                  <a:lnTo>
                    <a:pt x="1340" y="8192"/>
                  </a:lnTo>
                  <a:lnTo>
                    <a:pt x="1754" y="8448"/>
                  </a:lnTo>
                  <a:lnTo>
                    <a:pt x="2167" y="8704"/>
                  </a:lnTo>
                  <a:lnTo>
                    <a:pt x="3014" y="9177"/>
                  </a:lnTo>
                  <a:lnTo>
                    <a:pt x="3132" y="9236"/>
                  </a:lnTo>
                  <a:lnTo>
                    <a:pt x="3290" y="9295"/>
                  </a:lnTo>
                  <a:lnTo>
                    <a:pt x="3664" y="9374"/>
                  </a:lnTo>
                  <a:lnTo>
                    <a:pt x="4136" y="9453"/>
                  </a:lnTo>
                  <a:lnTo>
                    <a:pt x="4707" y="9512"/>
                  </a:lnTo>
                  <a:lnTo>
                    <a:pt x="5318" y="9551"/>
                  </a:lnTo>
                  <a:lnTo>
                    <a:pt x="6716" y="9551"/>
                  </a:lnTo>
                  <a:lnTo>
                    <a:pt x="7445" y="9512"/>
                  </a:lnTo>
                  <a:lnTo>
                    <a:pt x="8193" y="9472"/>
                  </a:lnTo>
                  <a:lnTo>
                    <a:pt x="8902" y="9393"/>
                  </a:lnTo>
                  <a:lnTo>
                    <a:pt x="9611" y="9275"/>
                  </a:lnTo>
                  <a:lnTo>
                    <a:pt x="10261" y="9157"/>
                  </a:lnTo>
                  <a:lnTo>
                    <a:pt x="10852" y="9000"/>
                  </a:lnTo>
                  <a:lnTo>
                    <a:pt x="11127" y="8921"/>
                  </a:lnTo>
                  <a:lnTo>
                    <a:pt x="11364" y="8822"/>
                  </a:lnTo>
                  <a:lnTo>
                    <a:pt x="11600" y="8724"/>
                  </a:lnTo>
                  <a:lnTo>
                    <a:pt x="11797" y="8606"/>
                  </a:lnTo>
                  <a:lnTo>
                    <a:pt x="11974" y="8488"/>
                  </a:lnTo>
                  <a:lnTo>
                    <a:pt x="12112" y="8369"/>
                  </a:lnTo>
                  <a:lnTo>
                    <a:pt x="12250" y="8232"/>
                  </a:lnTo>
                  <a:lnTo>
                    <a:pt x="12348" y="8094"/>
                  </a:lnTo>
                  <a:lnTo>
                    <a:pt x="12447" y="7917"/>
                  </a:lnTo>
                  <a:lnTo>
                    <a:pt x="12525" y="7759"/>
                  </a:lnTo>
                  <a:lnTo>
                    <a:pt x="12604" y="7562"/>
                  </a:lnTo>
                  <a:lnTo>
                    <a:pt x="12663" y="7365"/>
                  </a:lnTo>
                  <a:lnTo>
                    <a:pt x="12722" y="7168"/>
                  </a:lnTo>
                  <a:lnTo>
                    <a:pt x="12762" y="6952"/>
                  </a:lnTo>
                  <a:lnTo>
                    <a:pt x="12821" y="6518"/>
                  </a:lnTo>
                  <a:lnTo>
                    <a:pt x="12841" y="6046"/>
                  </a:lnTo>
                  <a:lnTo>
                    <a:pt x="12821" y="5573"/>
                  </a:lnTo>
                  <a:lnTo>
                    <a:pt x="12762" y="5100"/>
                  </a:lnTo>
                  <a:lnTo>
                    <a:pt x="12703" y="4648"/>
                  </a:lnTo>
                  <a:lnTo>
                    <a:pt x="12604" y="4214"/>
                  </a:lnTo>
                  <a:lnTo>
                    <a:pt x="12506" y="3781"/>
                  </a:lnTo>
                  <a:lnTo>
                    <a:pt x="12388" y="3407"/>
                  </a:lnTo>
                  <a:lnTo>
                    <a:pt x="12269" y="3072"/>
                  </a:lnTo>
                  <a:lnTo>
                    <a:pt x="12132" y="2796"/>
                  </a:lnTo>
                  <a:lnTo>
                    <a:pt x="11994" y="2580"/>
                  </a:lnTo>
                  <a:lnTo>
                    <a:pt x="11935" y="2481"/>
                  </a:lnTo>
                  <a:lnTo>
                    <a:pt x="11856" y="2422"/>
                  </a:lnTo>
                  <a:lnTo>
                    <a:pt x="11679" y="2087"/>
                  </a:lnTo>
                  <a:lnTo>
                    <a:pt x="11482" y="1753"/>
                  </a:lnTo>
                  <a:lnTo>
                    <a:pt x="11206" y="1359"/>
                  </a:lnTo>
                  <a:lnTo>
                    <a:pt x="10891" y="945"/>
                  </a:lnTo>
                  <a:lnTo>
                    <a:pt x="10714" y="768"/>
                  </a:lnTo>
                  <a:lnTo>
                    <a:pt x="10537" y="591"/>
                  </a:lnTo>
                  <a:lnTo>
                    <a:pt x="10359" y="414"/>
                  </a:lnTo>
                  <a:lnTo>
                    <a:pt x="10162" y="295"/>
                  </a:lnTo>
                  <a:lnTo>
                    <a:pt x="9965" y="197"/>
                  </a:lnTo>
                  <a:lnTo>
                    <a:pt x="9768" y="118"/>
                  </a:lnTo>
                  <a:lnTo>
                    <a:pt x="9552" y="79"/>
                  </a:lnTo>
                  <a:lnTo>
                    <a:pt x="9256" y="59"/>
                  </a:lnTo>
                  <a:lnTo>
                    <a:pt x="8922" y="20"/>
                  </a:lnTo>
                  <a:lnTo>
                    <a:pt x="85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59"/>
            <p:cNvSpPr/>
            <p:nvPr/>
          </p:nvSpPr>
          <p:spPr>
            <a:xfrm flipH="1">
              <a:off x="8030998" y="4179930"/>
              <a:ext cx="151884" cy="339962"/>
            </a:xfrm>
            <a:custGeom>
              <a:avLst/>
              <a:gdLst/>
              <a:ahLst/>
              <a:cxnLst/>
              <a:rect l="l" t="t" r="r" b="b"/>
              <a:pathLst>
                <a:path w="3546" h="7937" extrusionOk="0">
                  <a:moveTo>
                    <a:pt x="3545" y="0"/>
                  </a:moveTo>
                  <a:lnTo>
                    <a:pt x="3407" y="79"/>
                  </a:lnTo>
                  <a:lnTo>
                    <a:pt x="3053" y="276"/>
                  </a:lnTo>
                  <a:lnTo>
                    <a:pt x="2521" y="611"/>
                  </a:lnTo>
                  <a:lnTo>
                    <a:pt x="2226" y="827"/>
                  </a:lnTo>
                  <a:lnTo>
                    <a:pt x="1911" y="1064"/>
                  </a:lnTo>
                  <a:lnTo>
                    <a:pt x="1596" y="1300"/>
                  </a:lnTo>
                  <a:lnTo>
                    <a:pt x="1281" y="1595"/>
                  </a:lnTo>
                  <a:lnTo>
                    <a:pt x="985" y="1891"/>
                  </a:lnTo>
                  <a:lnTo>
                    <a:pt x="709" y="2206"/>
                  </a:lnTo>
                  <a:lnTo>
                    <a:pt x="473" y="2521"/>
                  </a:lnTo>
                  <a:lnTo>
                    <a:pt x="375" y="2698"/>
                  </a:lnTo>
                  <a:lnTo>
                    <a:pt x="276" y="2875"/>
                  </a:lnTo>
                  <a:lnTo>
                    <a:pt x="197" y="3053"/>
                  </a:lnTo>
                  <a:lnTo>
                    <a:pt x="138" y="3230"/>
                  </a:lnTo>
                  <a:lnTo>
                    <a:pt x="79" y="3407"/>
                  </a:lnTo>
                  <a:lnTo>
                    <a:pt x="40" y="3604"/>
                  </a:lnTo>
                  <a:lnTo>
                    <a:pt x="20" y="3958"/>
                  </a:lnTo>
                  <a:lnTo>
                    <a:pt x="0" y="4333"/>
                  </a:lnTo>
                  <a:lnTo>
                    <a:pt x="40" y="4667"/>
                  </a:lnTo>
                  <a:lnTo>
                    <a:pt x="99" y="5022"/>
                  </a:lnTo>
                  <a:lnTo>
                    <a:pt x="158" y="5337"/>
                  </a:lnTo>
                  <a:lnTo>
                    <a:pt x="276" y="5672"/>
                  </a:lnTo>
                  <a:lnTo>
                    <a:pt x="394" y="5967"/>
                  </a:lnTo>
                  <a:lnTo>
                    <a:pt x="532" y="6262"/>
                  </a:lnTo>
                  <a:lnTo>
                    <a:pt x="670" y="6538"/>
                  </a:lnTo>
                  <a:lnTo>
                    <a:pt x="847" y="6794"/>
                  </a:lnTo>
                  <a:lnTo>
                    <a:pt x="1025" y="7030"/>
                  </a:lnTo>
                  <a:lnTo>
                    <a:pt x="1202" y="7247"/>
                  </a:lnTo>
                  <a:lnTo>
                    <a:pt x="1379" y="7444"/>
                  </a:lnTo>
                  <a:lnTo>
                    <a:pt x="1576" y="7641"/>
                  </a:lnTo>
                  <a:lnTo>
                    <a:pt x="1753" y="7798"/>
                  </a:lnTo>
                  <a:lnTo>
                    <a:pt x="1930" y="7936"/>
                  </a:lnTo>
                  <a:lnTo>
                    <a:pt x="1852" y="7838"/>
                  </a:lnTo>
                  <a:lnTo>
                    <a:pt x="1655" y="7582"/>
                  </a:lnTo>
                  <a:lnTo>
                    <a:pt x="1379" y="7188"/>
                  </a:lnTo>
                  <a:lnTo>
                    <a:pt x="1221" y="6932"/>
                  </a:lnTo>
                  <a:lnTo>
                    <a:pt x="1064" y="6656"/>
                  </a:lnTo>
                  <a:lnTo>
                    <a:pt x="926" y="6341"/>
                  </a:lnTo>
                  <a:lnTo>
                    <a:pt x="808" y="6006"/>
                  </a:lnTo>
                  <a:lnTo>
                    <a:pt x="690" y="5652"/>
                  </a:lnTo>
                  <a:lnTo>
                    <a:pt x="611" y="5278"/>
                  </a:lnTo>
                  <a:lnTo>
                    <a:pt x="572" y="4884"/>
                  </a:lnTo>
                  <a:lnTo>
                    <a:pt x="552" y="4470"/>
                  </a:lnTo>
                  <a:lnTo>
                    <a:pt x="572" y="4254"/>
                  </a:lnTo>
                  <a:lnTo>
                    <a:pt x="591" y="4037"/>
                  </a:lnTo>
                  <a:lnTo>
                    <a:pt x="631" y="3821"/>
                  </a:lnTo>
                  <a:lnTo>
                    <a:pt x="690" y="3604"/>
                  </a:lnTo>
                  <a:lnTo>
                    <a:pt x="828" y="3171"/>
                  </a:lnTo>
                  <a:lnTo>
                    <a:pt x="985" y="2777"/>
                  </a:lnTo>
                  <a:lnTo>
                    <a:pt x="1182" y="2403"/>
                  </a:lnTo>
                  <a:lnTo>
                    <a:pt x="1399" y="2048"/>
                  </a:lnTo>
                  <a:lnTo>
                    <a:pt x="1635" y="1733"/>
                  </a:lnTo>
                  <a:lnTo>
                    <a:pt x="1871" y="1438"/>
                  </a:lnTo>
                  <a:lnTo>
                    <a:pt x="2127" y="1162"/>
                  </a:lnTo>
                  <a:lnTo>
                    <a:pt x="2364" y="926"/>
                  </a:lnTo>
                  <a:lnTo>
                    <a:pt x="2600" y="709"/>
                  </a:lnTo>
                  <a:lnTo>
                    <a:pt x="2817" y="512"/>
                  </a:lnTo>
                  <a:lnTo>
                    <a:pt x="3191" y="236"/>
                  </a:lnTo>
                  <a:lnTo>
                    <a:pt x="3447" y="59"/>
                  </a:lnTo>
                  <a:lnTo>
                    <a:pt x="3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2" name="Google Shape;1692;p59"/>
            <p:cNvSpPr/>
            <p:nvPr/>
          </p:nvSpPr>
          <p:spPr>
            <a:xfrm flipH="1">
              <a:off x="7621091" y="3403076"/>
              <a:ext cx="511163" cy="479124"/>
            </a:xfrm>
            <a:custGeom>
              <a:avLst/>
              <a:gdLst/>
              <a:ahLst/>
              <a:cxnLst/>
              <a:rect l="l" t="t" r="r" b="b"/>
              <a:pathLst>
                <a:path w="11934" h="11186" extrusionOk="0">
                  <a:moveTo>
                    <a:pt x="2166" y="0"/>
                  </a:moveTo>
                  <a:lnTo>
                    <a:pt x="1989" y="40"/>
                  </a:lnTo>
                  <a:lnTo>
                    <a:pt x="1831" y="59"/>
                  </a:lnTo>
                  <a:lnTo>
                    <a:pt x="1891" y="138"/>
                  </a:lnTo>
                  <a:lnTo>
                    <a:pt x="2048" y="315"/>
                  </a:lnTo>
                  <a:lnTo>
                    <a:pt x="2225" y="571"/>
                  </a:lnTo>
                  <a:lnTo>
                    <a:pt x="2304" y="709"/>
                  </a:lnTo>
                  <a:lnTo>
                    <a:pt x="2363" y="847"/>
                  </a:lnTo>
                  <a:lnTo>
                    <a:pt x="0" y="2659"/>
                  </a:lnTo>
                  <a:lnTo>
                    <a:pt x="158" y="2934"/>
                  </a:lnTo>
                  <a:lnTo>
                    <a:pt x="630" y="3702"/>
                  </a:lnTo>
                  <a:lnTo>
                    <a:pt x="1359" y="4805"/>
                  </a:lnTo>
                  <a:lnTo>
                    <a:pt x="1792" y="5435"/>
                  </a:lnTo>
                  <a:lnTo>
                    <a:pt x="2265" y="6105"/>
                  </a:lnTo>
                  <a:lnTo>
                    <a:pt x="2777" y="6814"/>
                  </a:lnTo>
                  <a:lnTo>
                    <a:pt x="3328" y="7503"/>
                  </a:lnTo>
                  <a:lnTo>
                    <a:pt x="3899" y="8173"/>
                  </a:lnTo>
                  <a:lnTo>
                    <a:pt x="4490" y="8823"/>
                  </a:lnTo>
                  <a:lnTo>
                    <a:pt x="5081" y="9433"/>
                  </a:lnTo>
                  <a:lnTo>
                    <a:pt x="5376" y="9709"/>
                  </a:lnTo>
                  <a:lnTo>
                    <a:pt x="5691" y="9965"/>
                  </a:lnTo>
                  <a:lnTo>
                    <a:pt x="5987" y="10201"/>
                  </a:lnTo>
                  <a:lnTo>
                    <a:pt x="6282" y="10398"/>
                  </a:lnTo>
                  <a:lnTo>
                    <a:pt x="6577" y="10595"/>
                  </a:lnTo>
                  <a:lnTo>
                    <a:pt x="6873" y="10752"/>
                  </a:lnTo>
                  <a:lnTo>
                    <a:pt x="7168" y="10890"/>
                  </a:lnTo>
                  <a:lnTo>
                    <a:pt x="7444" y="11008"/>
                  </a:lnTo>
                  <a:lnTo>
                    <a:pt x="7720" y="11087"/>
                  </a:lnTo>
                  <a:lnTo>
                    <a:pt x="7995" y="11146"/>
                  </a:lnTo>
                  <a:lnTo>
                    <a:pt x="8271" y="11186"/>
                  </a:lnTo>
                  <a:lnTo>
                    <a:pt x="8783" y="11186"/>
                  </a:lnTo>
                  <a:lnTo>
                    <a:pt x="9019" y="11166"/>
                  </a:lnTo>
                  <a:lnTo>
                    <a:pt x="9275" y="11127"/>
                  </a:lnTo>
                  <a:lnTo>
                    <a:pt x="9492" y="11067"/>
                  </a:lnTo>
                  <a:lnTo>
                    <a:pt x="9728" y="10989"/>
                  </a:lnTo>
                  <a:lnTo>
                    <a:pt x="9945" y="10910"/>
                  </a:lnTo>
                  <a:lnTo>
                    <a:pt x="10142" y="10811"/>
                  </a:lnTo>
                  <a:lnTo>
                    <a:pt x="10339" y="10693"/>
                  </a:lnTo>
                  <a:lnTo>
                    <a:pt x="10536" y="10575"/>
                  </a:lnTo>
                  <a:lnTo>
                    <a:pt x="10713" y="10437"/>
                  </a:lnTo>
                  <a:lnTo>
                    <a:pt x="10870" y="10299"/>
                  </a:lnTo>
                  <a:lnTo>
                    <a:pt x="11028" y="10142"/>
                  </a:lnTo>
                  <a:lnTo>
                    <a:pt x="11166" y="10004"/>
                  </a:lnTo>
                  <a:lnTo>
                    <a:pt x="11304" y="9847"/>
                  </a:lnTo>
                  <a:lnTo>
                    <a:pt x="11540" y="9512"/>
                  </a:lnTo>
                  <a:lnTo>
                    <a:pt x="11717" y="9177"/>
                  </a:lnTo>
                  <a:lnTo>
                    <a:pt x="11796" y="9019"/>
                  </a:lnTo>
                  <a:lnTo>
                    <a:pt x="11835" y="8862"/>
                  </a:lnTo>
                  <a:lnTo>
                    <a:pt x="11894" y="8704"/>
                  </a:lnTo>
                  <a:lnTo>
                    <a:pt x="11914" y="8547"/>
                  </a:lnTo>
                  <a:lnTo>
                    <a:pt x="11934" y="8409"/>
                  </a:lnTo>
                  <a:lnTo>
                    <a:pt x="11914" y="8271"/>
                  </a:lnTo>
                  <a:lnTo>
                    <a:pt x="11914" y="8133"/>
                  </a:lnTo>
                  <a:lnTo>
                    <a:pt x="11875" y="8015"/>
                  </a:lnTo>
                  <a:lnTo>
                    <a:pt x="11816" y="7877"/>
                  </a:lnTo>
                  <a:lnTo>
                    <a:pt x="11717" y="7720"/>
                  </a:lnTo>
                  <a:lnTo>
                    <a:pt x="11441" y="7286"/>
                  </a:lnTo>
                  <a:lnTo>
                    <a:pt x="11067" y="6755"/>
                  </a:lnTo>
                  <a:lnTo>
                    <a:pt x="10595" y="6125"/>
                  </a:lnTo>
                  <a:lnTo>
                    <a:pt x="10024" y="5455"/>
                  </a:lnTo>
                  <a:lnTo>
                    <a:pt x="9393" y="4726"/>
                  </a:lnTo>
                  <a:lnTo>
                    <a:pt x="8685" y="3978"/>
                  </a:lnTo>
                  <a:lnTo>
                    <a:pt x="7956" y="3249"/>
                  </a:lnTo>
                  <a:lnTo>
                    <a:pt x="7168" y="2521"/>
                  </a:lnTo>
                  <a:lnTo>
                    <a:pt x="6774" y="2186"/>
                  </a:lnTo>
                  <a:lnTo>
                    <a:pt x="6380" y="1851"/>
                  </a:lnTo>
                  <a:lnTo>
                    <a:pt x="5967" y="1556"/>
                  </a:lnTo>
                  <a:lnTo>
                    <a:pt x="5573" y="1261"/>
                  </a:lnTo>
                  <a:lnTo>
                    <a:pt x="5160" y="1005"/>
                  </a:lnTo>
                  <a:lnTo>
                    <a:pt x="4766" y="748"/>
                  </a:lnTo>
                  <a:lnTo>
                    <a:pt x="4372" y="532"/>
                  </a:lnTo>
                  <a:lnTo>
                    <a:pt x="3978" y="355"/>
                  </a:lnTo>
                  <a:lnTo>
                    <a:pt x="3584" y="217"/>
                  </a:lnTo>
                  <a:lnTo>
                    <a:pt x="3210" y="99"/>
                  </a:lnTo>
                  <a:lnTo>
                    <a:pt x="2855" y="20"/>
                  </a:lnTo>
                  <a:lnTo>
                    <a:pt x="25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59"/>
            <p:cNvSpPr/>
            <p:nvPr/>
          </p:nvSpPr>
          <p:spPr>
            <a:xfrm flipH="1">
              <a:off x="8030998" y="3220867"/>
              <a:ext cx="203326" cy="310450"/>
            </a:xfrm>
            <a:custGeom>
              <a:avLst/>
              <a:gdLst/>
              <a:ahLst/>
              <a:cxnLst/>
              <a:rect l="l" t="t" r="r" b="b"/>
              <a:pathLst>
                <a:path w="4747" h="7248" extrusionOk="0">
                  <a:moveTo>
                    <a:pt x="729" y="1"/>
                  </a:moveTo>
                  <a:lnTo>
                    <a:pt x="650" y="20"/>
                  </a:lnTo>
                  <a:lnTo>
                    <a:pt x="571" y="79"/>
                  </a:lnTo>
                  <a:lnTo>
                    <a:pt x="493" y="158"/>
                  </a:lnTo>
                  <a:lnTo>
                    <a:pt x="394" y="276"/>
                  </a:lnTo>
                  <a:lnTo>
                    <a:pt x="315" y="394"/>
                  </a:lnTo>
                  <a:lnTo>
                    <a:pt x="177" y="709"/>
                  </a:lnTo>
                  <a:lnTo>
                    <a:pt x="118" y="867"/>
                  </a:lnTo>
                  <a:lnTo>
                    <a:pt x="59" y="1025"/>
                  </a:lnTo>
                  <a:lnTo>
                    <a:pt x="40" y="1202"/>
                  </a:lnTo>
                  <a:lnTo>
                    <a:pt x="20" y="1379"/>
                  </a:lnTo>
                  <a:lnTo>
                    <a:pt x="0" y="1537"/>
                  </a:lnTo>
                  <a:lnTo>
                    <a:pt x="20" y="1674"/>
                  </a:lnTo>
                  <a:lnTo>
                    <a:pt x="217" y="2561"/>
                  </a:lnTo>
                  <a:lnTo>
                    <a:pt x="493" y="3762"/>
                  </a:lnTo>
                  <a:lnTo>
                    <a:pt x="926" y="5554"/>
                  </a:lnTo>
                  <a:lnTo>
                    <a:pt x="945" y="5633"/>
                  </a:lnTo>
                  <a:lnTo>
                    <a:pt x="1005" y="5751"/>
                  </a:lnTo>
                  <a:lnTo>
                    <a:pt x="1182" y="6027"/>
                  </a:lnTo>
                  <a:lnTo>
                    <a:pt x="1398" y="6322"/>
                  </a:lnTo>
                  <a:lnTo>
                    <a:pt x="1674" y="6637"/>
                  </a:lnTo>
                  <a:lnTo>
                    <a:pt x="1950" y="6913"/>
                  </a:lnTo>
                  <a:lnTo>
                    <a:pt x="2088" y="7031"/>
                  </a:lnTo>
                  <a:lnTo>
                    <a:pt x="2226" y="7129"/>
                  </a:lnTo>
                  <a:lnTo>
                    <a:pt x="2344" y="7188"/>
                  </a:lnTo>
                  <a:lnTo>
                    <a:pt x="2462" y="7228"/>
                  </a:lnTo>
                  <a:lnTo>
                    <a:pt x="2560" y="7247"/>
                  </a:lnTo>
                  <a:lnTo>
                    <a:pt x="2639" y="7208"/>
                  </a:lnTo>
                  <a:lnTo>
                    <a:pt x="3151" y="6814"/>
                  </a:lnTo>
                  <a:lnTo>
                    <a:pt x="3506" y="6519"/>
                  </a:lnTo>
                  <a:lnTo>
                    <a:pt x="3860" y="6204"/>
                  </a:lnTo>
                  <a:lnTo>
                    <a:pt x="4214" y="5869"/>
                  </a:lnTo>
                  <a:lnTo>
                    <a:pt x="4490" y="5554"/>
                  </a:lnTo>
                  <a:lnTo>
                    <a:pt x="4608" y="5416"/>
                  </a:lnTo>
                  <a:lnTo>
                    <a:pt x="4687" y="5298"/>
                  </a:lnTo>
                  <a:lnTo>
                    <a:pt x="4746" y="5199"/>
                  </a:lnTo>
                  <a:lnTo>
                    <a:pt x="4746" y="5101"/>
                  </a:lnTo>
                  <a:lnTo>
                    <a:pt x="4707" y="4983"/>
                  </a:lnTo>
                  <a:lnTo>
                    <a:pt x="4589" y="4825"/>
                  </a:lnTo>
                  <a:lnTo>
                    <a:pt x="4195" y="4313"/>
                  </a:lnTo>
                  <a:lnTo>
                    <a:pt x="3643" y="3624"/>
                  </a:lnTo>
                  <a:lnTo>
                    <a:pt x="3013" y="2856"/>
                  </a:lnTo>
                  <a:lnTo>
                    <a:pt x="2344" y="2068"/>
                  </a:lnTo>
                  <a:lnTo>
                    <a:pt x="1733" y="1300"/>
                  </a:lnTo>
                  <a:lnTo>
                    <a:pt x="1457" y="946"/>
                  </a:lnTo>
                  <a:lnTo>
                    <a:pt x="1221" y="631"/>
                  </a:lnTo>
                  <a:lnTo>
                    <a:pt x="1044" y="355"/>
                  </a:lnTo>
                  <a:lnTo>
                    <a:pt x="926" y="138"/>
                  </a:lnTo>
                  <a:lnTo>
                    <a:pt x="867" y="40"/>
                  </a:lnTo>
                  <a:lnTo>
                    <a:pt x="8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59"/>
            <p:cNvSpPr/>
            <p:nvPr/>
          </p:nvSpPr>
          <p:spPr>
            <a:xfrm flipH="1">
              <a:off x="7254145" y="4305600"/>
              <a:ext cx="1388458" cy="319702"/>
            </a:xfrm>
            <a:custGeom>
              <a:avLst/>
              <a:gdLst/>
              <a:ahLst/>
              <a:cxnLst/>
              <a:rect l="l" t="t" r="r" b="b"/>
              <a:pathLst>
                <a:path w="32416" h="7464" extrusionOk="0">
                  <a:moveTo>
                    <a:pt x="32061" y="0"/>
                  </a:moveTo>
                  <a:lnTo>
                    <a:pt x="32002" y="119"/>
                  </a:lnTo>
                  <a:lnTo>
                    <a:pt x="31903" y="315"/>
                  </a:lnTo>
                  <a:lnTo>
                    <a:pt x="31568" y="926"/>
                  </a:lnTo>
                  <a:lnTo>
                    <a:pt x="31096" y="1694"/>
                  </a:lnTo>
                  <a:lnTo>
                    <a:pt x="30564" y="2541"/>
                  </a:lnTo>
                  <a:lnTo>
                    <a:pt x="29560" y="4156"/>
                  </a:lnTo>
                  <a:lnTo>
                    <a:pt x="29186" y="4707"/>
                  </a:lnTo>
                  <a:lnTo>
                    <a:pt x="28989" y="5002"/>
                  </a:lnTo>
                  <a:lnTo>
                    <a:pt x="28890" y="5022"/>
                  </a:lnTo>
                  <a:lnTo>
                    <a:pt x="28654" y="5042"/>
                  </a:lnTo>
                  <a:lnTo>
                    <a:pt x="27827" y="5081"/>
                  </a:lnTo>
                  <a:lnTo>
                    <a:pt x="26547" y="5140"/>
                  </a:lnTo>
                  <a:lnTo>
                    <a:pt x="24912" y="5180"/>
                  </a:lnTo>
                  <a:lnTo>
                    <a:pt x="20796" y="5239"/>
                  </a:lnTo>
                  <a:lnTo>
                    <a:pt x="16070" y="5298"/>
                  </a:lnTo>
                  <a:lnTo>
                    <a:pt x="11324" y="5317"/>
                  </a:lnTo>
                  <a:lnTo>
                    <a:pt x="7090" y="5337"/>
                  </a:lnTo>
                  <a:lnTo>
                    <a:pt x="3940" y="5317"/>
                  </a:lnTo>
                  <a:lnTo>
                    <a:pt x="2975" y="5298"/>
                  </a:lnTo>
                  <a:lnTo>
                    <a:pt x="2482" y="5278"/>
                  </a:lnTo>
                  <a:lnTo>
                    <a:pt x="1379" y="4825"/>
                  </a:lnTo>
                  <a:lnTo>
                    <a:pt x="552" y="4490"/>
                  </a:lnTo>
                  <a:lnTo>
                    <a:pt x="237" y="4392"/>
                  </a:lnTo>
                  <a:lnTo>
                    <a:pt x="60" y="4333"/>
                  </a:lnTo>
                  <a:lnTo>
                    <a:pt x="1" y="4333"/>
                  </a:lnTo>
                  <a:lnTo>
                    <a:pt x="1" y="4392"/>
                  </a:lnTo>
                  <a:lnTo>
                    <a:pt x="21" y="4471"/>
                  </a:lnTo>
                  <a:lnTo>
                    <a:pt x="40" y="4589"/>
                  </a:lnTo>
                  <a:lnTo>
                    <a:pt x="178" y="4884"/>
                  </a:lnTo>
                  <a:lnTo>
                    <a:pt x="375" y="5239"/>
                  </a:lnTo>
                  <a:lnTo>
                    <a:pt x="828" y="6046"/>
                  </a:lnTo>
                  <a:lnTo>
                    <a:pt x="1202" y="6656"/>
                  </a:lnTo>
                  <a:lnTo>
                    <a:pt x="1990" y="7011"/>
                  </a:lnTo>
                  <a:lnTo>
                    <a:pt x="2994" y="7444"/>
                  </a:lnTo>
                  <a:lnTo>
                    <a:pt x="3329" y="7464"/>
                  </a:lnTo>
                  <a:lnTo>
                    <a:pt x="4156" y="7464"/>
                  </a:lnTo>
                  <a:lnTo>
                    <a:pt x="7051" y="7444"/>
                  </a:lnTo>
                  <a:lnTo>
                    <a:pt x="11108" y="7405"/>
                  </a:lnTo>
                  <a:lnTo>
                    <a:pt x="15814" y="7306"/>
                  </a:lnTo>
                  <a:lnTo>
                    <a:pt x="20600" y="7188"/>
                  </a:lnTo>
                  <a:lnTo>
                    <a:pt x="22864" y="7129"/>
                  </a:lnTo>
                  <a:lnTo>
                    <a:pt x="24932" y="7050"/>
                  </a:lnTo>
                  <a:lnTo>
                    <a:pt x="26744" y="6952"/>
                  </a:lnTo>
                  <a:lnTo>
                    <a:pt x="28260" y="6873"/>
                  </a:lnTo>
                  <a:lnTo>
                    <a:pt x="29363" y="6775"/>
                  </a:lnTo>
                  <a:lnTo>
                    <a:pt x="29757" y="6716"/>
                  </a:lnTo>
                  <a:lnTo>
                    <a:pt x="30013" y="6656"/>
                  </a:lnTo>
                  <a:lnTo>
                    <a:pt x="30072" y="6637"/>
                  </a:lnTo>
                  <a:lnTo>
                    <a:pt x="30229" y="6538"/>
                  </a:lnTo>
                  <a:lnTo>
                    <a:pt x="30347" y="6460"/>
                  </a:lnTo>
                  <a:lnTo>
                    <a:pt x="30485" y="6322"/>
                  </a:lnTo>
                  <a:lnTo>
                    <a:pt x="30643" y="6164"/>
                  </a:lnTo>
                  <a:lnTo>
                    <a:pt x="30800" y="5948"/>
                  </a:lnTo>
                  <a:lnTo>
                    <a:pt x="30997" y="5672"/>
                  </a:lnTo>
                  <a:lnTo>
                    <a:pt x="31174" y="5357"/>
                  </a:lnTo>
                  <a:lnTo>
                    <a:pt x="31371" y="4963"/>
                  </a:lnTo>
                  <a:lnTo>
                    <a:pt x="31588" y="4510"/>
                  </a:lnTo>
                  <a:lnTo>
                    <a:pt x="31785" y="3978"/>
                  </a:lnTo>
                  <a:lnTo>
                    <a:pt x="32002" y="3348"/>
                  </a:lnTo>
                  <a:lnTo>
                    <a:pt x="32218" y="2659"/>
                  </a:lnTo>
                  <a:lnTo>
                    <a:pt x="32415" y="1871"/>
                  </a:lnTo>
                  <a:lnTo>
                    <a:pt x="320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59"/>
            <p:cNvSpPr/>
            <p:nvPr/>
          </p:nvSpPr>
          <p:spPr>
            <a:xfrm flipH="1">
              <a:off x="6896536" y="3847592"/>
              <a:ext cx="149314" cy="470686"/>
            </a:xfrm>
            <a:custGeom>
              <a:avLst/>
              <a:gdLst/>
              <a:ahLst/>
              <a:cxnLst/>
              <a:rect l="l" t="t" r="r" b="b"/>
              <a:pathLst>
                <a:path w="3486" h="10989" extrusionOk="0">
                  <a:moveTo>
                    <a:pt x="965" y="0"/>
                  </a:moveTo>
                  <a:lnTo>
                    <a:pt x="0" y="630"/>
                  </a:lnTo>
                  <a:lnTo>
                    <a:pt x="2541" y="10989"/>
                  </a:lnTo>
                  <a:lnTo>
                    <a:pt x="3486" y="10969"/>
                  </a:lnTo>
                  <a:lnTo>
                    <a:pt x="9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59"/>
            <p:cNvSpPr/>
            <p:nvPr/>
          </p:nvSpPr>
          <p:spPr>
            <a:xfrm flipH="1">
              <a:off x="6644339" y="3295096"/>
              <a:ext cx="820756" cy="1039202"/>
            </a:xfrm>
            <a:custGeom>
              <a:avLst/>
              <a:gdLst/>
              <a:ahLst/>
              <a:cxnLst/>
              <a:rect l="l" t="t" r="r" b="b"/>
              <a:pathLst>
                <a:path w="19162" h="24262" extrusionOk="0">
                  <a:moveTo>
                    <a:pt x="14475" y="1"/>
                  </a:moveTo>
                  <a:lnTo>
                    <a:pt x="12171" y="3407"/>
                  </a:lnTo>
                  <a:lnTo>
                    <a:pt x="7149" y="10910"/>
                  </a:lnTo>
                  <a:lnTo>
                    <a:pt x="4471" y="14928"/>
                  </a:lnTo>
                  <a:lnTo>
                    <a:pt x="2167" y="18453"/>
                  </a:lnTo>
                  <a:lnTo>
                    <a:pt x="1261" y="19870"/>
                  </a:lnTo>
                  <a:lnTo>
                    <a:pt x="552" y="20973"/>
                  </a:lnTo>
                  <a:lnTo>
                    <a:pt x="119" y="21702"/>
                  </a:lnTo>
                  <a:lnTo>
                    <a:pt x="21" y="21899"/>
                  </a:lnTo>
                  <a:lnTo>
                    <a:pt x="1" y="21958"/>
                  </a:lnTo>
                  <a:lnTo>
                    <a:pt x="1" y="21978"/>
                  </a:lnTo>
                  <a:lnTo>
                    <a:pt x="178" y="22135"/>
                  </a:lnTo>
                  <a:lnTo>
                    <a:pt x="375" y="22293"/>
                  </a:lnTo>
                  <a:lnTo>
                    <a:pt x="867" y="22647"/>
                  </a:lnTo>
                  <a:lnTo>
                    <a:pt x="1439" y="23021"/>
                  </a:lnTo>
                  <a:lnTo>
                    <a:pt x="2029" y="23395"/>
                  </a:lnTo>
                  <a:lnTo>
                    <a:pt x="3053" y="24006"/>
                  </a:lnTo>
                  <a:lnTo>
                    <a:pt x="3487" y="24262"/>
                  </a:lnTo>
                  <a:lnTo>
                    <a:pt x="6244" y="20678"/>
                  </a:lnTo>
                  <a:lnTo>
                    <a:pt x="11600" y="13766"/>
                  </a:lnTo>
                  <a:lnTo>
                    <a:pt x="19162" y="4018"/>
                  </a:lnTo>
                  <a:lnTo>
                    <a:pt x="19024" y="3841"/>
                  </a:lnTo>
                  <a:lnTo>
                    <a:pt x="18807" y="3624"/>
                  </a:lnTo>
                  <a:lnTo>
                    <a:pt x="18197" y="3053"/>
                  </a:lnTo>
                  <a:lnTo>
                    <a:pt x="17449" y="2403"/>
                  </a:lnTo>
                  <a:lnTo>
                    <a:pt x="16622" y="1714"/>
                  </a:lnTo>
                  <a:lnTo>
                    <a:pt x="15125" y="513"/>
                  </a:lnTo>
                  <a:lnTo>
                    <a:pt x="14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59"/>
            <p:cNvSpPr/>
            <p:nvPr/>
          </p:nvSpPr>
          <p:spPr>
            <a:xfrm flipH="1">
              <a:off x="6451164" y="3037844"/>
              <a:ext cx="416717" cy="445372"/>
            </a:xfrm>
            <a:custGeom>
              <a:avLst/>
              <a:gdLst/>
              <a:ahLst/>
              <a:cxnLst/>
              <a:rect l="l" t="t" r="r" b="b"/>
              <a:pathLst>
                <a:path w="9729" h="10398" extrusionOk="0">
                  <a:moveTo>
                    <a:pt x="4077" y="0"/>
                  </a:moveTo>
                  <a:lnTo>
                    <a:pt x="2147" y="2816"/>
                  </a:lnTo>
                  <a:lnTo>
                    <a:pt x="749" y="4864"/>
                  </a:lnTo>
                  <a:lnTo>
                    <a:pt x="0" y="6007"/>
                  </a:lnTo>
                  <a:lnTo>
                    <a:pt x="709" y="6637"/>
                  </a:lnTo>
                  <a:lnTo>
                    <a:pt x="2324" y="8055"/>
                  </a:lnTo>
                  <a:lnTo>
                    <a:pt x="3250" y="8842"/>
                  </a:lnTo>
                  <a:lnTo>
                    <a:pt x="4096" y="9551"/>
                  </a:lnTo>
                  <a:lnTo>
                    <a:pt x="4786" y="10103"/>
                  </a:lnTo>
                  <a:lnTo>
                    <a:pt x="5042" y="10280"/>
                  </a:lnTo>
                  <a:lnTo>
                    <a:pt x="5219" y="10398"/>
                  </a:lnTo>
                  <a:lnTo>
                    <a:pt x="9729" y="4411"/>
                  </a:lnTo>
                  <a:lnTo>
                    <a:pt x="9591" y="4254"/>
                  </a:lnTo>
                  <a:lnTo>
                    <a:pt x="9236" y="3840"/>
                  </a:lnTo>
                  <a:lnTo>
                    <a:pt x="8685" y="3230"/>
                  </a:lnTo>
                  <a:lnTo>
                    <a:pt x="8330" y="2875"/>
                  </a:lnTo>
                  <a:lnTo>
                    <a:pt x="7956" y="2521"/>
                  </a:lnTo>
                  <a:lnTo>
                    <a:pt x="7543" y="2127"/>
                  </a:lnTo>
                  <a:lnTo>
                    <a:pt x="7109" y="1753"/>
                  </a:lnTo>
                  <a:lnTo>
                    <a:pt x="6637" y="1398"/>
                  </a:lnTo>
                  <a:lnTo>
                    <a:pt x="6144" y="1044"/>
                  </a:lnTo>
                  <a:lnTo>
                    <a:pt x="5652" y="709"/>
                  </a:lnTo>
                  <a:lnTo>
                    <a:pt x="5120" y="433"/>
                  </a:lnTo>
                  <a:lnTo>
                    <a:pt x="4864" y="296"/>
                  </a:lnTo>
                  <a:lnTo>
                    <a:pt x="4608" y="177"/>
                  </a:lnTo>
                  <a:lnTo>
                    <a:pt x="4333" y="79"/>
                  </a:lnTo>
                  <a:lnTo>
                    <a:pt x="4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59"/>
            <p:cNvSpPr/>
            <p:nvPr/>
          </p:nvSpPr>
          <p:spPr>
            <a:xfrm flipH="1">
              <a:off x="6451164" y="3037844"/>
              <a:ext cx="416717" cy="445372"/>
            </a:xfrm>
            <a:custGeom>
              <a:avLst/>
              <a:gdLst/>
              <a:ahLst/>
              <a:cxnLst/>
              <a:rect l="l" t="t" r="r" b="b"/>
              <a:pathLst>
                <a:path w="9729" h="10398" fill="none" extrusionOk="0">
                  <a:moveTo>
                    <a:pt x="4077" y="0"/>
                  </a:moveTo>
                  <a:lnTo>
                    <a:pt x="4077" y="0"/>
                  </a:lnTo>
                  <a:lnTo>
                    <a:pt x="2147" y="2816"/>
                  </a:lnTo>
                  <a:lnTo>
                    <a:pt x="749" y="4864"/>
                  </a:lnTo>
                  <a:lnTo>
                    <a:pt x="0" y="6007"/>
                  </a:lnTo>
                  <a:lnTo>
                    <a:pt x="0" y="6007"/>
                  </a:lnTo>
                  <a:lnTo>
                    <a:pt x="709" y="6637"/>
                  </a:lnTo>
                  <a:lnTo>
                    <a:pt x="2324" y="8055"/>
                  </a:lnTo>
                  <a:lnTo>
                    <a:pt x="3250" y="8842"/>
                  </a:lnTo>
                  <a:lnTo>
                    <a:pt x="4096" y="9551"/>
                  </a:lnTo>
                  <a:lnTo>
                    <a:pt x="4786" y="10103"/>
                  </a:lnTo>
                  <a:lnTo>
                    <a:pt x="5042" y="10280"/>
                  </a:lnTo>
                  <a:lnTo>
                    <a:pt x="5219" y="10398"/>
                  </a:lnTo>
                  <a:lnTo>
                    <a:pt x="5219" y="10398"/>
                  </a:lnTo>
                  <a:lnTo>
                    <a:pt x="9729" y="4411"/>
                  </a:lnTo>
                  <a:lnTo>
                    <a:pt x="9729" y="4411"/>
                  </a:lnTo>
                  <a:lnTo>
                    <a:pt x="9591" y="4254"/>
                  </a:lnTo>
                  <a:lnTo>
                    <a:pt x="9236" y="3840"/>
                  </a:lnTo>
                  <a:lnTo>
                    <a:pt x="8685" y="3230"/>
                  </a:lnTo>
                  <a:lnTo>
                    <a:pt x="8330" y="2875"/>
                  </a:lnTo>
                  <a:lnTo>
                    <a:pt x="7956" y="2521"/>
                  </a:lnTo>
                  <a:lnTo>
                    <a:pt x="7543" y="2127"/>
                  </a:lnTo>
                  <a:lnTo>
                    <a:pt x="7109" y="1753"/>
                  </a:lnTo>
                  <a:lnTo>
                    <a:pt x="6637" y="1398"/>
                  </a:lnTo>
                  <a:lnTo>
                    <a:pt x="6144" y="1044"/>
                  </a:lnTo>
                  <a:lnTo>
                    <a:pt x="5652" y="709"/>
                  </a:lnTo>
                  <a:lnTo>
                    <a:pt x="5120" y="433"/>
                  </a:lnTo>
                  <a:lnTo>
                    <a:pt x="4864" y="296"/>
                  </a:lnTo>
                  <a:lnTo>
                    <a:pt x="4608" y="177"/>
                  </a:lnTo>
                  <a:lnTo>
                    <a:pt x="4333" y="79"/>
                  </a:lnTo>
                  <a:lnTo>
                    <a:pt x="40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59"/>
            <p:cNvSpPr/>
            <p:nvPr/>
          </p:nvSpPr>
          <p:spPr>
            <a:xfrm flipH="1">
              <a:off x="7193451" y="3746379"/>
              <a:ext cx="350927" cy="274985"/>
            </a:xfrm>
            <a:custGeom>
              <a:avLst/>
              <a:gdLst/>
              <a:ahLst/>
              <a:cxnLst/>
              <a:rect l="l" t="t" r="r" b="b"/>
              <a:pathLst>
                <a:path w="8193" h="6420" extrusionOk="0">
                  <a:moveTo>
                    <a:pt x="5160" y="0"/>
                  </a:moveTo>
                  <a:lnTo>
                    <a:pt x="4373" y="1162"/>
                  </a:lnTo>
                  <a:lnTo>
                    <a:pt x="3585" y="2363"/>
                  </a:lnTo>
                  <a:lnTo>
                    <a:pt x="3152" y="3072"/>
                  </a:lnTo>
                  <a:lnTo>
                    <a:pt x="2699" y="3801"/>
                  </a:lnTo>
                  <a:lnTo>
                    <a:pt x="2029" y="3545"/>
                  </a:lnTo>
                  <a:lnTo>
                    <a:pt x="1537" y="3348"/>
                  </a:lnTo>
                  <a:lnTo>
                    <a:pt x="1320" y="3249"/>
                  </a:lnTo>
                  <a:lnTo>
                    <a:pt x="1202" y="3190"/>
                  </a:lnTo>
                  <a:lnTo>
                    <a:pt x="1143" y="3171"/>
                  </a:lnTo>
                  <a:lnTo>
                    <a:pt x="1064" y="3171"/>
                  </a:lnTo>
                  <a:lnTo>
                    <a:pt x="985" y="3210"/>
                  </a:lnTo>
                  <a:lnTo>
                    <a:pt x="907" y="3269"/>
                  </a:lnTo>
                  <a:lnTo>
                    <a:pt x="690" y="3446"/>
                  </a:lnTo>
                  <a:lnTo>
                    <a:pt x="493" y="3663"/>
                  </a:lnTo>
                  <a:lnTo>
                    <a:pt x="296" y="3919"/>
                  </a:lnTo>
                  <a:lnTo>
                    <a:pt x="139" y="4175"/>
                  </a:lnTo>
                  <a:lnTo>
                    <a:pt x="80" y="4313"/>
                  </a:lnTo>
                  <a:lnTo>
                    <a:pt x="40" y="4451"/>
                  </a:lnTo>
                  <a:lnTo>
                    <a:pt x="1" y="4569"/>
                  </a:lnTo>
                  <a:lnTo>
                    <a:pt x="1" y="4687"/>
                  </a:lnTo>
                  <a:lnTo>
                    <a:pt x="21" y="4726"/>
                  </a:lnTo>
                  <a:lnTo>
                    <a:pt x="40" y="4785"/>
                  </a:lnTo>
                  <a:lnTo>
                    <a:pt x="158" y="4923"/>
                  </a:lnTo>
                  <a:lnTo>
                    <a:pt x="296" y="5061"/>
                  </a:lnTo>
                  <a:lnTo>
                    <a:pt x="513" y="5219"/>
                  </a:lnTo>
                  <a:lnTo>
                    <a:pt x="729" y="5357"/>
                  </a:lnTo>
                  <a:lnTo>
                    <a:pt x="1005" y="5514"/>
                  </a:lnTo>
                  <a:lnTo>
                    <a:pt x="1576" y="5809"/>
                  </a:lnTo>
                  <a:lnTo>
                    <a:pt x="2167" y="6085"/>
                  </a:lnTo>
                  <a:lnTo>
                    <a:pt x="2699" y="6282"/>
                  </a:lnTo>
                  <a:lnTo>
                    <a:pt x="2935" y="6361"/>
                  </a:lnTo>
                  <a:lnTo>
                    <a:pt x="3112" y="6400"/>
                  </a:lnTo>
                  <a:lnTo>
                    <a:pt x="3250" y="6420"/>
                  </a:lnTo>
                  <a:lnTo>
                    <a:pt x="3349" y="6420"/>
                  </a:lnTo>
                  <a:lnTo>
                    <a:pt x="3427" y="6361"/>
                  </a:lnTo>
                  <a:lnTo>
                    <a:pt x="3526" y="6223"/>
                  </a:lnTo>
                  <a:lnTo>
                    <a:pt x="3841" y="5829"/>
                  </a:lnTo>
                  <a:lnTo>
                    <a:pt x="4215" y="5297"/>
                  </a:lnTo>
                  <a:lnTo>
                    <a:pt x="4629" y="4687"/>
                  </a:lnTo>
                  <a:lnTo>
                    <a:pt x="5416" y="3564"/>
                  </a:lnTo>
                  <a:lnTo>
                    <a:pt x="5712" y="3171"/>
                  </a:lnTo>
                  <a:lnTo>
                    <a:pt x="5810" y="3052"/>
                  </a:lnTo>
                  <a:lnTo>
                    <a:pt x="5869" y="2993"/>
                  </a:lnTo>
                  <a:lnTo>
                    <a:pt x="5928" y="2974"/>
                  </a:lnTo>
                  <a:lnTo>
                    <a:pt x="5987" y="2974"/>
                  </a:lnTo>
                  <a:lnTo>
                    <a:pt x="6145" y="2993"/>
                  </a:lnTo>
                  <a:lnTo>
                    <a:pt x="6322" y="3072"/>
                  </a:lnTo>
                  <a:lnTo>
                    <a:pt x="6499" y="3171"/>
                  </a:lnTo>
                  <a:lnTo>
                    <a:pt x="6815" y="3368"/>
                  </a:lnTo>
                  <a:lnTo>
                    <a:pt x="6952" y="3466"/>
                  </a:lnTo>
                  <a:lnTo>
                    <a:pt x="8193" y="1595"/>
                  </a:lnTo>
                  <a:lnTo>
                    <a:pt x="51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59"/>
            <p:cNvSpPr/>
            <p:nvPr/>
          </p:nvSpPr>
          <p:spPr>
            <a:xfrm flipH="1">
              <a:off x="6114629" y="2533448"/>
              <a:ext cx="701811" cy="736376"/>
            </a:xfrm>
            <a:custGeom>
              <a:avLst/>
              <a:gdLst/>
              <a:ahLst/>
              <a:cxnLst/>
              <a:rect l="l" t="t" r="r" b="b"/>
              <a:pathLst>
                <a:path w="16385" h="17192" extrusionOk="0">
                  <a:moveTo>
                    <a:pt x="16385" y="0"/>
                  </a:moveTo>
                  <a:lnTo>
                    <a:pt x="7129" y="7444"/>
                  </a:lnTo>
                  <a:lnTo>
                    <a:pt x="4983" y="1674"/>
                  </a:lnTo>
                  <a:lnTo>
                    <a:pt x="3663" y="9315"/>
                  </a:lnTo>
                  <a:lnTo>
                    <a:pt x="1" y="6853"/>
                  </a:lnTo>
                  <a:lnTo>
                    <a:pt x="2876" y="11776"/>
                  </a:lnTo>
                  <a:lnTo>
                    <a:pt x="3132" y="11855"/>
                  </a:lnTo>
                  <a:lnTo>
                    <a:pt x="3407" y="11953"/>
                  </a:lnTo>
                  <a:lnTo>
                    <a:pt x="3663" y="12072"/>
                  </a:lnTo>
                  <a:lnTo>
                    <a:pt x="3919" y="12209"/>
                  </a:lnTo>
                  <a:lnTo>
                    <a:pt x="4451" y="12485"/>
                  </a:lnTo>
                  <a:lnTo>
                    <a:pt x="4943" y="12820"/>
                  </a:lnTo>
                  <a:lnTo>
                    <a:pt x="5436" y="13174"/>
                  </a:lnTo>
                  <a:lnTo>
                    <a:pt x="5908" y="13529"/>
                  </a:lnTo>
                  <a:lnTo>
                    <a:pt x="6342" y="13903"/>
                  </a:lnTo>
                  <a:lnTo>
                    <a:pt x="6755" y="14297"/>
                  </a:lnTo>
                  <a:lnTo>
                    <a:pt x="7129" y="14651"/>
                  </a:lnTo>
                  <a:lnTo>
                    <a:pt x="7484" y="15006"/>
                  </a:lnTo>
                  <a:lnTo>
                    <a:pt x="8035" y="15616"/>
                  </a:lnTo>
                  <a:lnTo>
                    <a:pt x="8390" y="16030"/>
                  </a:lnTo>
                  <a:lnTo>
                    <a:pt x="8528" y="16187"/>
                  </a:lnTo>
                  <a:lnTo>
                    <a:pt x="14455" y="17192"/>
                  </a:lnTo>
                  <a:lnTo>
                    <a:pt x="14455" y="17192"/>
                  </a:lnTo>
                  <a:lnTo>
                    <a:pt x="10733" y="13805"/>
                  </a:lnTo>
                  <a:lnTo>
                    <a:pt x="16385" y="12367"/>
                  </a:lnTo>
                  <a:lnTo>
                    <a:pt x="10615" y="11776"/>
                  </a:lnTo>
                  <a:lnTo>
                    <a:pt x="163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59"/>
            <p:cNvSpPr/>
            <p:nvPr/>
          </p:nvSpPr>
          <p:spPr>
            <a:xfrm flipH="1">
              <a:off x="6114629" y="2533448"/>
              <a:ext cx="701811" cy="736376"/>
            </a:xfrm>
            <a:custGeom>
              <a:avLst/>
              <a:gdLst/>
              <a:ahLst/>
              <a:cxnLst/>
              <a:rect l="l" t="t" r="r" b="b"/>
              <a:pathLst>
                <a:path w="16385" h="17192" fill="none" extrusionOk="0">
                  <a:moveTo>
                    <a:pt x="16385" y="0"/>
                  </a:moveTo>
                  <a:lnTo>
                    <a:pt x="7129" y="7444"/>
                  </a:lnTo>
                  <a:lnTo>
                    <a:pt x="4983" y="1674"/>
                  </a:lnTo>
                  <a:lnTo>
                    <a:pt x="3663" y="9315"/>
                  </a:lnTo>
                  <a:lnTo>
                    <a:pt x="1" y="6853"/>
                  </a:lnTo>
                  <a:lnTo>
                    <a:pt x="2876" y="11776"/>
                  </a:lnTo>
                  <a:lnTo>
                    <a:pt x="2876" y="11776"/>
                  </a:lnTo>
                  <a:lnTo>
                    <a:pt x="3132" y="11855"/>
                  </a:lnTo>
                  <a:lnTo>
                    <a:pt x="3407" y="11953"/>
                  </a:lnTo>
                  <a:lnTo>
                    <a:pt x="3663" y="12072"/>
                  </a:lnTo>
                  <a:lnTo>
                    <a:pt x="3919" y="12209"/>
                  </a:lnTo>
                  <a:lnTo>
                    <a:pt x="4451" y="12485"/>
                  </a:lnTo>
                  <a:lnTo>
                    <a:pt x="4943" y="12820"/>
                  </a:lnTo>
                  <a:lnTo>
                    <a:pt x="5436" y="13174"/>
                  </a:lnTo>
                  <a:lnTo>
                    <a:pt x="5908" y="13529"/>
                  </a:lnTo>
                  <a:lnTo>
                    <a:pt x="6342" y="13903"/>
                  </a:lnTo>
                  <a:lnTo>
                    <a:pt x="6755" y="14297"/>
                  </a:lnTo>
                  <a:lnTo>
                    <a:pt x="7129" y="14651"/>
                  </a:lnTo>
                  <a:lnTo>
                    <a:pt x="7484" y="15006"/>
                  </a:lnTo>
                  <a:lnTo>
                    <a:pt x="8035" y="15616"/>
                  </a:lnTo>
                  <a:lnTo>
                    <a:pt x="8390" y="16030"/>
                  </a:lnTo>
                  <a:lnTo>
                    <a:pt x="8528" y="16187"/>
                  </a:lnTo>
                  <a:lnTo>
                    <a:pt x="8528" y="16187"/>
                  </a:lnTo>
                  <a:lnTo>
                    <a:pt x="14455" y="17192"/>
                  </a:lnTo>
                  <a:lnTo>
                    <a:pt x="10733" y="13805"/>
                  </a:lnTo>
                  <a:lnTo>
                    <a:pt x="16385" y="12367"/>
                  </a:lnTo>
                  <a:lnTo>
                    <a:pt x="10615" y="11776"/>
                  </a:lnTo>
                  <a:lnTo>
                    <a:pt x="16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59"/>
            <p:cNvSpPr/>
            <p:nvPr/>
          </p:nvSpPr>
          <p:spPr>
            <a:xfrm flipH="1">
              <a:off x="6451164" y="3037844"/>
              <a:ext cx="242132" cy="188977"/>
            </a:xfrm>
            <a:custGeom>
              <a:avLst/>
              <a:gdLst/>
              <a:ahLst/>
              <a:cxnLst/>
              <a:rect l="l" t="t" r="r" b="b"/>
              <a:pathLst>
                <a:path w="5653" h="4412" extrusionOk="0">
                  <a:moveTo>
                    <a:pt x="1" y="0"/>
                  </a:moveTo>
                  <a:lnTo>
                    <a:pt x="5653" y="4411"/>
                  </a:lnTo>
                  <a:lnTo>
                    <a:pt x="5515" y="4254"/>
                  </a:lnTo>
                  <a:lnTo>
                    <a:pt x="5160" y="3840"/>
                  </a:lnTo>
                  <a:lnTo>
                    <a:pt x="4609" y="3230"/>
                  </a:lnTo>
                  <a:lnTo>
                    <a:pt x="4254" y="2875"/>
                  </a:lnTo>
                  <a:lnTo>
                    <a:pt x="3880" y="2521"/>
                  </a:lnTo>
                  <a:lnTo>
                    <a:pt x="3467" y="2127"/>
                  </a:lnTo>
                  <a:lnTo>
                    <a:pt x="3033" y="1753"/>
                  </a:lnTo>
                  <a:lnTo>
                    <a:pt x="2561" y="1398"/>
                  </a:lnTo>
                  <a:lnTo>
                    <a:pt x="2068" y="1044"/>
                  </a:lnTo>
                  <a:lnTo>
                    <a:pt x="1576" y="709"/>
                  </a:lnTo>
                  <a:lnTo>
                    <a:pt x="1044" y="433"/>
                  </a:lnTo>
                  <a:lnTo>
                    <a:pt x="788" y="296"/>
                  </a:lnTo>
                  <a:lnTo>
                    <a:pt x="532" y="177"/>
                  </a:lnTo>
                  <a:lnTo>
                    <a:pt x="257" y="7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59"/>
            <p:cNvSpPr/>
            <p:nvPr/>
          </p:nvSpPr>
          <p:spPr>
            <a:xfrm flipH="1">
              <a:off x="6685672" y="4048348"/>
              <a:ext cx="601411" cy="602268"/>
            </a:xfrm>
            <a:custGeom>
              <a:avLst/>
              <a:gdLst/>
              <a:ahLst/>
              <a:cxnLst/>
              <a:rect l="l" t="t" r="r" b="b"/>
              <a:pathLst>
                <a:path w="14041" h="14061" extrusionOk="0">
                  <a:moveTo>
                    <a:pt x="7011" y="0"/>
                  </a:moveTo>
                  <a:lnTo>
                    <a:pt x="6656" y="20"/>
                  </a:lnTo>
                  <a:lnTo>
                    <a:pt x="6302" y="39"/>
                  </a:lnTo>
                  <a:lnTo>
                    <a:pt x="5947" y="99"/>
                  </a:lnTo>
                  <a:lnTo>
                    <a:pt x="5593" y="158"/>
                  </a:lnTo>
                  <a:lnTo>
                    <a:pt x="5258" y="236"/>
                  </a:lnTo>
                  <a:lnTo>
                    <a:pt x="4923" y="335"/>
                  </a:lnTo>
                  <a:lnTo>
                    <a:pt x="4608" y="433"/>
                  </a:lnTo>
                  <a:lnTo>
                    <a:pt x="4273" y="571"/>
                  </a:lnTo>
                  <a:lnTo>
                    <a:pt x="3978" y="709"/>
                  </a:lnTo>
                  <a:lnTo>
                    <a:pt x="3663" y="867"/>
                  </a:lnTo>
                  <a:lnTo>
                    <a:pt x="3368" y="1024"/>
                  </a:lnTo>
                  <a:lnTo>
                    <a:pt x="3092" y="1201"/>
                  </a:lnTo>
                  <a:lnTo>
                    <a:pt x="2816" y="1398"/>
                  </a:lnTo>
                  <a:lnTo>
                    <a:pt x="2540" y="1615"/>
                  </a:lnTo>
                  <a:lnTo>
                    <a:pt x="2284" y="1832"/>
                  </a:lnTo>
                  <a:lnTo>
                    <a:pt x="2048" y="2068"/>
                  </a:lnTo>
                  <a:lnTo>
                    <a:pt x="1812" y="2304"/>
                  </a:lnTo>
                  <a:lnTo>
                    <a:pt x="1595" y="2560"/>
                  </a:lnTo>
                  <a:lnTo>
                    <a:pt x="1379" y="2836"/>
                  </a:lnTo>
                  <a:lnTo>
                    <a:pt x="1182" y="3112"/>
                  </a:lnTo>
                  <a:lnTo>
                    <a:pt x="1004" y="3387"/>
                  </a:lnTo>
                  <a:lnTo>
                    <a:pt x="847" y="3683"/>
                  </a:lnTo>
                  <a:lnTo>
                    <a:pt x="689" y="3998"/>
                  </a:lnTo>
                  <a:lnTo>
                    <a:pt x="551" y="4293"/>
                  </a:lnTo>
                  <a:lnTo>
                    <a:pt x="414" y="4628"/>
                  </a:lnTo>
                  <a:lnTo>
                    <a:pt x="315" y="4943"/>
                  </a:lnTo>
                  <a:lnTo>
                    <a:pt x="217" y="5278"/>
                  </a:lnTo>
                  <a:lnTo>
                    <a:pt x="138" y="5613"/>
                  </a:lnTo>
                  <a:lnTo>
                    <a:pt x="79" y="5967"/>
                  </a:lnTo>
                  <a:lnTo>
                    <a:pt x="20" y="6321"/>
                  </a:lnTo>
                  <a:lnTo>
                    <a:pt x="0" y="6676"/>
                  </a:lnTo>
                  <a:lnTo>
                    <a:pt x="0" y="7030"/>
                  </a:lnTo>
                  <a:lnTo>
                    <a:pt x="0" y="7405"/>
                  </a:lnTo>
                  <a:lnTo>
                    <a:pt x="20" y="7759"/>
                  </a:lnTo>
                  <a:lnTo>
                    <a:pt x="79" y="8113"/>
                  </a:lnTo>
                  <a:lnTo>
                    <a:pt x="138" y="8448"/>
                  </a:lnTo>
                  <a:lnTo>
                    <a:pt x="217" y="8783"/>
                  </a:lnTo>
                  <a:lnTo>
                    <a:pt x="315" y="9118"/>
                  </a:lnTo>
                  <a:lnTo>
                    <a:pt x="414" y="9453"/>
                  </a:lnTo>
                  <a:lnTo>
                    <a:pt x="551" y="9768"/>
                  </a:lnTo>
                  <a:lnTo>
                    <a:pt x="689" y="10083"/>
                  </a:lnTo>
                  <a:lnTo>
                    <a:pt x="847" y="10378"/>
                  </a:lnTo>
                  <a:lnTo>
                    <a:pt x="1004" y="10674"/>
                  </a:lnTo>
                  <a:lnTo>
                    <a:pt x="1182" y="10969"/>
                  </a:lnTo>
                  <a:lnTo>
                    <a:pt x="1379" y="11245"/>
                  </a:lnTo>
                  <a:lnTo>
                    <a:pt x="1595" y="11501"/>
                  </a:lnTo>
                  <a:lnTo>
                    <a:pt x="1812" y="11757"/>
                  </a:lnTo>
                  <a:lnTo>
                    <a:pt x="2048" y="12013"/>
                  </a:lnTo>
                  <a:lnTo>
                    <a:pt x="2284" y="12229"/>
                  </a:lnTo>
                  <a:lnTo>
                    <a:pt x="2540" y="12466"/>
                  </a:lnTo>
                  <a:lnTo>
                    <a:pt x="2816" y="12662"/>
                  </a:lnTo>
                  <a:lnTo>
                    <a:pt x="3092" y="12859"/>
                  </a:lnTo>
                  <a:lnTo>
                    <a:pt x="3368" y="13037"/>
                  </a:lnTo>
                  <a:lnTo>
                    <a:pt x="3663" y="13214"/>
                  </a:lnTo>
                  <a:lnTo>
                    <a:pt x="3978" y="13371"/>
                  </a:lnTo>
                  <a:lnTo>
                    <a:pt x="4273" y="13509"/>
                  </a:lnTo>
                  <a:lnTo>
                    <a:pt x="4608" y="13627"/>
                  </a:lnTo>
                  <a:lnTo>
                    <a:pt x="4923" y="13746"/>
                  </a:lnTo>
                  <a:lnTo>
                    <a:pt x="5258" y="13844"/>
                  </a:lnTo>
                  <a:lnTo>
                    <a:pt x="5593" y="13923"/>
                  </a:lnTo>
                  <a:lnTo>
                    <a:pt x="5947" y="13982"/>
                  </a:lnTo>
                  <a:lnTo>
                    <a:pt x="6302" y="14021"/>
                  </a:lnTo>
                  <a:lnTo>
                    <a:pt x="6656" y="14061"/>
                  </a:lnTo>
                  <a:lnTo>
                    <a:pt x="7385" y="14061"/>
                  </a:lnTo>
                  <a:lnTo>
                    <a:pt x="7739" y="14021"/>
                  </a:lnTo>
                  <a:lnTo>
                    <a:pt x="8094" y="13982"/>
                  </a:lnTo>
                  <a:lnTo>
                    <a:pt x="8429" y="13923"/>
                  </a:lnTo>
                  <a:lnTo>
                    <a:pt x="8763" y="13844"/>
                  </a:lnTo>
                  <a:lnTo>
                    <a:pt x="9098" y="13746"/>
                  </a:lnTo>
                  <a:lnTo>
                    <a:pt x="9433" y="13627"/>
                  </a:lnTo>
                  <a:lnTo>
                    <a:pt x="9748" y="13509"/>
                  </a:lnTo>
                  <a:lnTo>
                    <a:pt x="10063" y="13371"/>
                  </a:lnTo>
                  <a:lnTo>
                    <a:pt x="10358" y="13214"/>
                  </a:lnTo>
                  <a:lnTo>
                    <a:pt x="10654" y="13037"/>
                  </a:lnTo>
                  <a:lnTo>
                    <a:pt x="10949" y="12859"/>
                  </a:lnTo>
                  <a:lnTo>
                    <a:pt x="11225" y="12662"/>
                  </a:lnTo>
                  <a:lnTo>
                    <a:pt x="11481" y="12466"/>
                  </a:lnTo>
                  <a:lnTo>
                    <a:pt x="11737" y="12229"/>
                  </a:lnTo>
                  <a:lnTo>
                    <a:pt x="11993" y="12013"/>
                  </a:lnTo>
                  <a:lnTo>
                    <a:pt x="12210" y="11757"/>
                  </a:lnTo>
                  <a:lnTo>
                    <a:pt x="12446" y="11501"/>
                  </a:lnTo>
                  <a:lnTo>
                    <a:pt x="12643" y="11245"/>
                  </a:lnTo>
                  <a:lnTo>
                    <a:pt x="12840" y="10969"/>
                  </a:lnTo>
                  <a:lnTo>
                    <a:pt x="13017" y="10674"/>
                  </a:lnTo>
                  <a:lnTo>
                    <a:pt x="13194" y="10378"/>
                  </a:lnTo>
                  <a:lnTo>
                    <a:pt x="13352" y="10083"/>
                  </a:lnTo>
                  <a:lnTo>
                    <a:pt x="13490" y="9768"/>
                  </a:lnTo>
                  <a:lnTo>
                    <a:pt x="13608" y="9453"/>
                  </a:lnTo>
                  <a:lnTo>
                    <a:pt x="13726" y="9118"/>
                  </a:lnTo>
                  <a:lnTo>
                    <a:pt x="13824" y="8783"/>
                  </a:lnTo>
                  <a:lnTo>
                    <a:pt x="13903" y="8448"/>
                  </a:lnTo>
                  <a:lnTo>
                    <a:pt x="13962" y="8113"/>
                  </a:lnTo>
                  <a:lnTo>
                    <a:pt x="14002" y="7759"/>
                  </a:lnTo>
                  <a:lnTo>
                    <a:pt x="14041" y="7405"/>
                  </a:lnTo>
                  <a:lnTo>
                    <a:pt x="14041" y="7030"/>
                  </a:lnTo>
                  <a:lnTo>
                    <a:pt x="14041" y="6676"/>
                  </a:lnTo>
                  <a:lnTo>
                    <a:pt x="14002" y="6321"/>
                  </a:lnTo>
                  <a:lnTo>
                    <a:pt x="13962" y="5967"/>
                  </a:lnTo>
                  <a:lnTo>
                    <a:pt x="13903" y="5613"/>
                  </a:lnTo>
                  <a:lnTo>
                    <a:pt x="13824" y="5278"/>
                  </a:lnTo>
                  <a:lnTo>
                    <a:pt x="13726" y="4943"/>
                  </a:lnTo>
                  <a:lnTo>
                    <a:pt x="13608" y="4628"/>
                  </a:lnTo>
                  <a:lnTo>
                    <a:pt x="13490" y="4293"/>
                  </a:lnTo>
                  <a:lnTo>
                    <a:pt x="13352" y="3998"/>
                  </a:lnTo>
                  <a:lnTo>
                    <a:pt x="13194" y="3683"/>
                  </a:lnTo>
                  <a:lnTo>
                    <a:pt x="13017" y="3387"/>
                  </a:lnTo>
                  <a:lnTo>
                    <a:pt x="12840" y="3112"/>
                  </a:lnTo>
                  <a:lnTo>
                    <a:pt x="12643" y="2836"/>
                  </a:lnTo>
                  <a:lnTo>
                    <a:pt x="12446" y="2560"/>
                  </a:lnTo>
                  <a:lnTo>
                    <a:pt x="12210" y="2304"/>
                  </a:lnTo>
                  <a:lnTo>
                    <a:pt x="11993" y="2068"/>
                  </a:lnTo>
                  <a:lnTo>
                    <a:pt x="11737" y="1832"/>
                  </a:lnTo>
                  <a:lnTo>
                    <a:pt x="11481" y="1615"/>
                  </a:lnTo>
                  <a:lnTo>
                    <a:pt x="11225" y="1398"/>
                  </a:lnTo>
                  <a:lnTo>
                    <a:pt x="10949" y="1201"/>
                  </a:lnTo>
                  <a:lnTo>
                    <a:pt x="10654" y="1024"/>
                  </a:lnTo>
                  <a:lnTo>
                    <a:pt x="10358" y="867"/>
                  </a:lnTo>
                  <a:lnTo>
                    <a:pt x="10063" y="709"/>
                  </a:lnTo>
                  <a:lnTo>
                    <a:pt x="9748" y="571"/>
                  </a:lnTo>
                  <a:lnTo>
                    <a:pt x="9433" y="433"/>
                  </a:lnTo>
                  <a:lnTo>
                    <a:pt x="9098" y="335"/>
                  </a:lnTo>
                  <a:lnTo>
                    <a:pt x="8763" y="236"/>
                  </a:lnTo>
                  <a:lnTo>
                    <a:pt x="8429" y="158"/>
                  </a:lnTo>
                  <a:lnTo>
                    <a:pt x="8094" y="99"/>
                  </a:lnTo>
                  <a:lnTo>
                    <a:pt x="7739" y="39"/>
                  </a:lnTo>
                  <a:lnTo>
                    <a:pt x="7385" y="20"/>
                  </a:lnTo>
                  <a:lnTo>
                    <a:pt x="7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59"/>
            <p:cNvSpPr/>
            <p:nvPr/>
          </p:nvSpPr>
          <p:spPr>
            <a:xfrm flipH="1">
              <a:off x="6816397" y="4179930"/>
              <a:ext cx="339962" cy="339962"/>
            </a:xfrm>
            <a:custGeom>
              <a:avLst/>
              <a:gdLst/>
              <a:ahLst/>
              <a:cxnLst/>
              <a:rect l="l" t="t" r="r" b="b"/>
              <a:pathLst>
                <a:path w="7937" h="7937" extrusionOk="0">
                  <a:moveTo>
                    <a:pt x="3959" y="0"/>
                  </a:moveTo>
                  <a:lnTo>
                    <a:pt x="3565" y="20"/>
                  </a:lnTo>
                  <a:lnTo>
                    <a:pt x="3171" y="79"/>
                  </a:lnTo>
                  <a:lnTo>
                    <a:pt x="2777" y="177"/>
                  </a:lnTo>
                  <a:lnTo>
                    <a:pt x="2423" y="315"/>
                  </a:lnTo>
                  <a:lnTo>
                    <a:pt x="2068" y="473"/>
                  </a:lnTo>
                  <a:lnTo>
                    <a:pt x="1753" y="670"/>
                  </a:lnTo>
                  <a:lnTo>
                    <a:pt x="1438" y="906"/>
                  </a:lnTo>
                  <a:lnTo>
                    <a:pt x="1162" y="1162"/>
                  </a:lnTo>
                  <a:lnTo>
                    <a:pt x="906" y="1438"/>
                  </a:lnTo>
                  <a:lnTo>
                    <a:pt x="670" y="1753"/>
                  </a:lnTo>
                  <a:lnTo>
                    <a:pt x="473" y="2068"/>
                  </a:lnTo>
                  <a:lnTo>
                    <a:pt x="316" y="2422"/>
                  </a:lnTo>
                  <a:lnTo>
                    <a:pt x="178" y="2777"/>
                  </a:lnTo>
                  <a:lnTo>
                    <a:pt x="79" y="3171"/>
                  </a:lnTo>
                  <a:lnTo>
                    <a:pt x="20" y="3565"/>
                  </a:lnTo>
                  <a:lnTo>
                    <a:pt x="0" y="3958"/>
                  </a:lnTo>
                  <a:lnTo>
                    <a:pt x="20" y="4372"/>
                  </a:lnTo>
                  <a:lnTo>
                    <a:pt x="79" y="4766"/>
                  </a:lnTo>
                  <a:lnTo>
                    <a:pt x="178" y="5140"/>
                  </a:lnTo>
                  <a:lnTo>
                    <a:pt x="316" y="5514"/>
                  </a:lnTo>
                  <a:lnTo>
                    <a:pt x="473" y="5849"/>
                  </a:lnTo>
                  <a:lnTo>
                    <a:pt x="670" y="6184"/>
                  </a:lnTo>
                  <a:lnTo>
                    <a:pt x="906" y="6479"/>
                  </a:lnTo>
                  <a:lnTo>
                    <a:pt x="1162" y="6774"/>
                  </a:lnTo>
                  <a:lnTo>
                    <a:pt x="1438" y="7030"/>
                  </a:lnTo>
                  <a:lnTo>
                    <a:pt x="1753" y="7247"/>
                  </a:lnTo>
                  <a:lnTo>
                    <a:pt x="2068" y="7444"/>
                  </a:lnTo>
                  <a:lnTo>
                    <a:pt x="2423" y="7621"/>
                  </a:lnTo>
                  <a:lnTo>
                    <a:pt x="2777" y="7739"/>
                  </a:lnTo>
                  <a:lnTo>
                    <a:pt x="3171" y="7838"/>
                  </a:lnTo>
                  <a:lnTo>
                    <a:pt x="3565" y="7897"/>
                  </a:lnTo>
                  <a:lnTo>
                    <a:pt x="3959" y="7936"/>
                  </a:lnTo>
                  <a:lnTo>
                    <a:pt x="4372" y="7897"/>
                  </a:lnTo>
                  <a:lnTo>
                    <a:pt x="4766" y="7838"/>
                  </a:lnTo>
                  <a:lnTo>
                    <a:pt x="5140" y="7739"/>
                  </a:lnTo>
                  <a:lnTo>
                    <a:pt x="5514" y="7621"/>
                  </a:lnTo>
                  <a:lnTo>
                    <a:pt x="5849" y="7444"/>
                  </a:lnTo>
                  <a:lnTo>
                    <a:pt x="6184" y="7247"/>
                  </a:lnTo>
                  <a:lnTo>
                    <a:pt x="6479" y="7030"/>
                  </a:lnTo>
                  <a:lnTo>
                    <a:pt x="6775" y="6774"/>
                  </a:lnTo>
                  <a:lnTo>
                    <a:pt x="7031" y="6479"/>
                  </a:lnTo>
                  <a:lnTo>
                    <a:pt x="7247" y="6184"/>
                  </a:lnTo>
                  <a:lnTo>
                    <a:pt x="7444" y="5849"/>
                  </a:lnTo>
                  <a:lnTo>
                    <a:pt x="7622" y="5514"/>
                  </a:lnTo>
                  <a:lnTo>
                    <a:pt x="7740" y="5140"/>
                  </a:lnTo>
                  <a:lnTo>
                    <a:pt x="7838" y="4766"/>
                  </a:lnTo>
                  <a:lnTo>
                    <a:pt x="7897" y="4372"/>
                  </a:lnTo>
                  <a:lnTo>
                    <a:pt x="7937" y="3958"/>
                  </a:lnTo>
                  <a:lnTo>
                    <a:pt x="7897" y="3565"/>
                  </a:lnTo>
                  <a:lnTo>
                    <a:pt x="7838" y="3171"/>
                  </a:lnTo>
                  <a:lnTo>
                    <a:pt x="7740" y="2777"/>
                  </a:lnTo>
                  <a:lnTo>
                    <a:pt x="7622" y="2422"/>
                  </a:lnTo>
                  <a:lnTo>
                    <a:pt x="7444" y="2068"/>
                  </a:lnTo>
                  <a:lnTo>
                    <a:pt x="7247" y="1753"/>
                  </a:lnTo>
                  <a:lnTo>
                    <a:pt x="7031" y="1438"/>
                  </a:lnTo>
                  <a:lnTo>
                    <a:pt x="6775" y="1162"/>
                  </a:lnTo>
                  <a:lnTo>
                    <a:pt x="6479" y="906"/>
                  </a:lnTo>
                  <a:lnTo>
                    <a:pt x="6184" y="670"/>
                  </a:lnTo>
                  <a:lnTo>
                    <a:pt x="5849" y="473"/>
                  </a:lnTo>
                  <a:lnTo>
                    <a:pt x="5514" y="315"/>
                  </a:lnTo>
                  <a:lnTo>
                    <a:pt x="5140" y="177"/>
                  </a:lnTo>
                  <a:lnTo>
                    <a:pt x="4766" y="79"/>
                  </a:lnTo>
                  <a:lnTo>
                    <a:pt x="4372" y="20"/>
                  </a:lnTo>
                  <a:lnTo>
                    <a:pt x="3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59"/>
            <p:cNvSpPr/>
            <p:nvPr/>
          </p:nvSpPr>
          <p:spPr>
            <a:xfrm flipH="1">
              <a:off x="6927718" y="4290395"/>
              <a:ext cx="118132" cy="118132"/>
            </a:xfrm>
            <a:custGeom>
              <a:avLst/>
              <a:gdLst/>
              <a:ahLst/>
              <a:cxnLst/>
              <a:rect l="l" t="t" r="r" b="b"/>
              <a:pathLst>
                <a:path w="2758" h="2758" extrusionOk="0">
                  <a:moveTo>
                    <a:pt x="1241" y="1"/>
                  </a:moveTo>
                  <a:lnTo>
                    <a:pt x="1103" y="40"/>
                  </a:lnTo>
                  <a:lnTo>
                    <a:pt x="965" y="60"/>
                  </a:lnTo>
                  <a:lnTo>
                    <a:pt x="847" y="119"/>
                  </a:lnTo>
                  <a:lnTo>
                    <a:pt x="729" y="178"/>
                  </a:lnTo>
                  <a:lnTo>
                    <a:pt x="611" y="237"/>
                  </a:lnTo>
                  <a:lnTo>
                    <a:pt x="512" y="316"/>
                  </a:lnTo>
                  <a:lnTo>
                    <a:pt x="414" y="414"/>
                  </a:lnTo>
                  <a:lnTo>
                    <a:pt x="315" y="513"/>
                  </a:lnTo>
                  <a:lnTo>
                    <a:pt x="237" y="611"/>
                  </a:lnTo>
                  <a:lnTo>
                    <a:pt x="177" y="730"/>
                  </a:lnTo>
                  <a:lnTo>
                    <a:pt x="118" y="848"/>
                  </a:lnTo>
                  <a:lnTo>
                    <a:pt x="59" y="966"/>
                  </a:lnTo>
                  <a:lnTo>
                    <a:pt x="40" y="1104"/>
                  </a:lnTo>
                  <a:lnTo>
                    <a:pt x="20" y="1242"/>
                  </a:lnTo>
                  <a:lnTo>
                    <a:pt x="0" y="1379"/>
                  </a:lnTo>
                  <a:lnTo>
                    <a:pt x="20" y="1517"/>
                  </a:lnTo>
                  <a:lnTo>
                    <a:pt x="40" y="1655"/>
                  </a:lnTo>
                  <a:lnTo>
                    <a:pt x="59" y="1793"/>
                  </a:lnTo>
                  <a:lnTo>
                    <a:pt x="118" y="1931"/>
                  </a:lnTo>
                  <a:lnTo>
                    <a:pt x="177" y="2049"/>
                  </a:lnTo>
                  <a:lnTo>
                    <a:pt x="237" y="2147"/>
                  </a:lnTo>
                  <a:lnTo>
                    <a:pt x="315" y="2266"/>
                  </a:lnTo>
                  <a:lnTo>
                    <a:pt x="414" y="2364"/>
                  </a:lnTo>
                  <a:lnTo>
                    <a:pt x="512" y="2443"/>
                  </a:lnTo>
                  <a:lnTo>
                    <a:pt x="611" y="2522"/>
                  </a:lnTo>
                  <a:lnTo>
                    <a:pt x="729" y="2600"/>
                  </a:lnTo>
                  <a:lnTo>
                    <a:pt x="847" y="2659"/>
                  </a:lnTo>
                  <a:lnTo>
                    <a:pt x="965" y="2699"/>
                  </a:lnTo>
                  <a:lnTo>
                    <a:pt x="1103" y="2738"/>
                  </a:lnTo>
                  <a:lnTo>
                    <a:pt x="1241" y="2758"/>
                  </a:lnTo>
                  <a:lnTo>
                    <a:pt x="1517" y="2758"/>
                  </a:lnTo>
                  <a:lnTo>
                    <a:pt x="1654" y="2738"/>
                  </a:lnTo>
                  <a:lnTo>
                    <a:pt x="1792" y="2699"/>
                  </a:lnTo>
                  <a:lnTo>
                    <a:pt x="1930" y="2659"/>
                  </a:lnTo>
                  <a:lnTo>
                    <a:pt x="2048" y="2600"/>
                  </a:lnTo>
                  <a:lnTo>
                    <a:pt x="2147" y="2522"/>
                  </a:lnTo>
                  <a:lnTo>
                    <a:pt x="2265" y="2443"/>
                  </a:lnTo>
                  <a:lnTo>
                    <a:pt x="2363" y="2364"/>
                  </a:lnTo>
                  <a:lnTo>
                    <a:pt x="2442" y="2266"/>
                  </a:lnTo>
                  <a:lnTo>
                    <a:pt x="2521" y="2147"/>
                  </a:lnTo>
                  <a:lnTo>
                    <a:pt x="2600" y="2049"/>
                  </a:lnTo>
                  <a:lnTo>
                    <a:pt x="2659" y="1931"/>
                  </a:lnTo>
                  <a:lnTo>
                    <a:pt x="2698" y="1793"/>
                  </a:lnTo>
                  <a:lnTo>
                    <a:pt x="2737" y="1655"/>
                  </a:lnTo>
                  <a:lnTo>
                    <a:pt x="2757" y="1517"/>
                  </a:lnTo>
                  <a:lnTo>
                    <a:pt x="2757" y="1379"/>
                  </a:lnTo>
                  <a:lnTo>
                    <a:pt x="2757" y="1242"/>
                  </a:lnTo>
                  <a:lnTo>
                    <a:pt x="2737" y="1104"/>
                  </a:lnTo>
                  <a:lnTo>
                    <a:pt x="2698" y="966"/>
                  </a:lnTo>
                  <a:lnTo>
                    <a:pt x="2659" y="848"/>
                  </a:lnTo>
                  <a:lnTo>
                    <a:pt x="2600" y="730"/>
                  </a:lnTo>
                  <a:lnTo>
                    <a:pt x="2521" y="611"/>
                  </a:lnTo>
                  <a:lnTo>
                    <a:pt x="2442" y="513"/>
                  </a:lnTo>
                  <a:lnTo>
                    <a:pt x="2363" y="414"/>
                  </a:lnTo>
                  <a:lnTo>
                    <a:pt x="2265" y="316"/>
                  </a:lnTo>
                  <a:lnTo>
                    <a:pt x="2147" y="237"/>
                  </a:lnTo>
                  <a:lnTo>
                    <a:pt x="2048" y="178"/>
                  </a:lnTo>
                  <a:lnTo>
                    <a:pt x="1930" y="119"/>
                  </a:lnTo>
                  <a:lnTo>
                    <a:pt x="1792" y="60"/>
                  </a:lnTo>
                  <a:lnTo>
                    <a:pt x="1654" y="40"/>
                  </a:lnTo>
                  <a:lnTo>
                    <a:pt x="15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6" name="Google Shape;1706;p59"/>
          <p:cNvGrpSpPr/>
          <p:nvPr/>
        </p:nvGrpSpPr>
        <p:grpSpPr>
          <a:xfrm rot="10800000">
            <a:off x="4083089" y="2948169"/>
            <a:ext cx="520573" cy="455819"/>
            <a:chOff x="4311633" y="1449102"/>
            <a:chExt cx="520573" cy="455819"/>
          </a:xfrm>
        </p:grpSpPr>
        <p:sp>
          <p:nvSpPr>
            <p:cNvPr id="1707" name="Google Shape;1707;p59"/>
            <p:cNvSpPr/>
            <p:nvPr/>
          </p:nvSpPr>
          <p:spPr>
            <a:xfrm>
              <a:off x="4311633" y="1449102"/>
              <a:ext cx="226176" cy="455819"/>
            </a:xfrm>
            <a:custGeom>
              <a:avLst/>
              <a:gdLst/>
              <a:ahLst/>
              <a:cxnLst/>
              <a:rect l="l" t="t" r="r" b="b"/>
              <a:pathLst>
                <a:path w="13895" h="28003" extrusionOk="0">
                  <a:moveTo>
                    <a:pt x="10890" y="1"/>
                  </a:moveTo>
                  <a:cubicBezTo>
                    <a:pt x="10684" y="1"/>
                    <a:pt x="10476" y="42"/>
                    <a:pt x="10275" y="130"/>
                  </a:cubicBezTo>
                  <a:cubicBezTo>
                    <a:pt x="8097" y="1058"/>
                    <a:pt x="6227" y="2261"/>
                    <a:pt x="4751" y="3714"/>
                  </a:cubicBezTo>
                  <a:cubicBezTo>
                    <a:pt x="2929" y="5428"/>
                    <a:pt x="1703" y="7404"/>
                    <a:pt x="1024" y="9583"/>
                  </a:cubicBezTo>
                  <a:cubicBezTo>
                    <a:pt x="358" y="11786"/>
                    <a:pt x="0" y="14786"/>
                    <a:pt x="0" y="18596"/>
                  </a:cubicBezTo>
                  <a:lnTo>
                    <a:pt x="0" y="26454"/>
                  </a:lnTo>
                  <a:cubicBezTo>
                    <a:pt x="0" y="27312"/>
                    <a:pt x="691" y="27990"/>
                    <a:pt x="1536" y="28002"/>
                  </a:cubicBezTo>
                  <a:lnTo>
                    <a:pt x="11609" y="28002"/>
                  </a:lnTo>
                  <a:cubicBezTo>
                    <a:pt x="12454" y="27990"/>
                    <a:pt x="13145" y="27312"/>
                    <a:pt x="13145" y="26454"/>
                  </a:cubicBezTo>
                  <a:lnTo>
                    <a:pt x="13145" y="16394"/>
                  </a:lnTo>
                  <a:cubicBezTo>
                    <a:pt x="13145" y="15548"/>
                    <a:pt x="12454" y="14858"/>
                    <a:pt x="11609" y="14858"/>
                  </a:cubicBezTo>
                  <a:lnTo>
                    <a:pt x="6787" y="14858"/>
                  </a:lnTo>
                  <a:cubicBezTo>
                    <a:pt x="6846" y="12274"/>
                    <a:pt x="7454" y="10202"/>
                    <a:pt x="8585" y="8631"/>
                  </a:cubicBezTo>
                  <a:cubicBezTo>
                    <a:pt x="9502" y="7381"/>
                    <a:pt x="10895" y="6357"/>
                    <a:pt x="12764" y="5559"/>
                  </a:cubicBezTo>
                  <a:cubicBezTo>
                    <a:pt x="13550" y="5214"/>
                    <a:pt x="13895" y="4285"/>
                    <a:pt x="13526" y="3511"/>
                  </a:cubicBezTo>
                  <a:lnTo>
                    <a:pt x="12276" y="880"/>
                  </a:lnTo>
                  <a:cubicBezTo>
                    <a:pt x="12012" y="327"/>
                    <a:pt x="11465" y="1"/>
                    <a:pt x="10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59"/>
            <p:cNvSpPr/>
            <p:nvPr/>
          </p:nvSpPr>
          <p:spPr>
            <a:xfrm>
              <a:off x="4606405" y="1449493"/>
              <a:ext cx="225801" cy="455428"/>
            </a:xfrm>
            <a:custGeom>
              <a:avLst/>
              <a:gdLst/>
              <a:ahLst/>
              <a:cxnLst/>
              <a:rect l="l" t="t" r="r" b="b"/>
              <a:pathLst>
                <a:path w="13872" h="27979" extrusionOk="0">
                  <a:moveTo>
                    <a:pt x="10861" y="0"/>
                  </a:moveTo>
                  <a:cubicBezTo>
                    <a:pt x="10656" y="0"/>
                    <a:pt x="10449" y="42"/>
                    <a:pt x="10252" y="130"/>
                  </a:cubicBezTo>
                  <a:cubicBezTo>
                    <a:pt x="8216" y="987"/>
                    <a:pt x="6347" y="2189"/>
                    <a:pt x="4739" y="3690"/>
                  </a:cubicBezTo>
                  <a:cubicBezTo>
                    <a:pt x="2918" y="5440"/>
                    <a:pt x="1668" y="7416"/>
                    <a:pt x="1001" y="9583"/>
                  </a:cubicBezTo>
                  <a:cubicBezTo>
                    <a:pt x="334" y="11738"/>
                    <a:pt x="1" y="14727"/>
                    <a:pt x="1" y="18572"/>
                  </a:cubicBezTo>
                  <a:lnTo>
                    <a:pt x="1" y="26442"/>
                  </a:lnTo>
                  <a:cubicBezTo>
                    <a:pt x="1" y="27288"/>
                    <a:pt x="691" y="27966"/>
                    <a:pt x="1537" y="27978"/>
                  </a:cubicBezTo>
                  <a:lnTo>
                    <a:pt x="11609" y="27978"/>
                  </a:lnTo>
                  <a:cubicBezTo>
                    <a:pt x="12455" y="27966"/>
                    <a:pt x="13145" y="27288"/>
                    <a:pt x="13145" y="26442"/>
                  </a:cubicBezTo>
                  <a:lnTo>
                    <a:pt x="13145" y="16370"/>
                  </a:lnTo>
                  <a:cubicBezTo>
                    <a:pt x="13145" y="15524"/>
                    <a:pt x="12455" y="14834"/>
                    <a:pt x="11609" y="14834"/>
                  </a:cubicBezTo>
                  <a:lnTo>
                    <a:pt x="6764" y="14834"/>
                  </a:lnTo>
                  <a:cubicBezTo>
                    <a:pt x="6811" y="12250"/>
                    <a:pt x="7430" y="10178"/>
                    <a:pt x="8561" y="8607"/>
                  </a:cubicBezTo>
                  <a:cubicBezTo>
                    <a:pt x="9478" y="7357"/>
                    <a:pt x="10859" y="6333"/>
                    <a:pt x="12729" y="5535"/>
                  </a:cubicBezTo>
                  <a:cubicBezTo>
                    <a:pt x="13514" y="5190"/>
                    <a:pt x="13872" y="4261"/>
                    <a:pt x="13502" y="3487"/>
                  </a:cubicBezTo>
                  <a:lnTo>
                    <a:pt x="12252" y="880"/>
                  </a:lnTo>
                  <a:cubicBezTo>
                    <a:pt x="11989" y="327"/>
                    <a:pt x="11435" y="0"/>
                    <a:pt x="10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9"/>
                                        </p:tgtEl>
                                        <p:attrNameLst>
                                          <p:attrName>style.visibility</p:attrName>
                                        </p:attrNameLst>
                                      </p:cBhvr>
                                      <p:to>
                                        <p:strVal val="visible"/>
                                      </p:to>
                                    </p:set>
                                    <p:animEffect transition="in" filter="fade">
                                      <p:cBhvr>
                                        <p:cTn id="7" dur="1000"/>
                                        <p:tgtEl>
                                          <p:spTgt spid="1659"/>
                                        </p:tgtEl>
                                      </p:cBhvr>
                                    </p:animEffect>
                                  </p:childTnLst>
                                </p:cTn>
                              </p:par>
                              <p:par>
                                <p:cTn id="8" presetID="10" presetClass="entr" presetSubtype="0" fill="hold" nodeType="withEffect">
                                  <p:stCondLst>
                                    <p:cond delay="0"/>
                                  </p:stCondLst>
                                  <p:childTnLst>
                                    <p:set>
                                      <p:cBhvr>
                                        <p:cTn id="9" dur="1" fill="hold">
                                          <p:stCondLst>
                                            <p:cond delay="0"/>
                                          </p:stCondLst>
                                        </p:cTn>
                                        <p:tgtEl>
                                          <p:spTgt spid="1660"/>
                                        </p:tgtEl>
                                        <p:attrNameLst>
                                          <p:attrName>style.visibility</p:attrName>
                                        </p:attrNameLst>
                                      </p:cBhvr>
                                      <p:to>
                                        <p:strVal val="visible"/>
                                      </p:to>
                                    </p:set>
                                    <p:animEffect transition="in" filter="fade">
                                      <p:cBhvr>
                                        <p:cTn id="10" dur="1000"/>
                                        <p:tgtEl>
                                          <p:spTgt spid="166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73"/>
                                        </p:tgtEl>
                                        <p:attrNameLst>
                                          <p:attrName>style.visibility</p:attrName>
                                        </p:attrNameLst>
                                      </p:cBhvr>
                                      <p:to>
                                        <p:strVal val="visible"/>
                                      </p:to>
                                    </p:set>
                                    <p:animEffect transition="in" filter="fade">
                                      <p:cBhvr>
                                        <p:cTn id="14" dur="1000"/>
                                        <p:tgtEl>
                                          <p:spTgt spid="1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p:nvPr>
            <p:ph type="body" idx="1"/>
          </p:nvPr>
        </p:nvSpPr>
        <p:spPr/>
        <p:txBody>
          <a:bodyPr/>
          <a:p>
            <a:pPr marL="152400" indent="0">
              <a:buNone/>
            </a:pPr>
            <a:r>
              <a:rPr lang="en-US" altLang="en-US" sz="1400" b="1"/>
              <a:t>During World War II, innovation surged in response to the demands of the conflict. Tools and machines like radar transformed military strategy by enabling the detection of enemy movements, while vehicles like the Jeep proved invaluable for transportation in harsh conditions. Medical advancements, such as the mass production of penicillin, saved countless lives on the battlefield. The war also accelerated the development of early computers, which played crucial roles in tasks like codebreaking. These innovations not only shaped the outcome of the war but also paved the way for technological advancements that we continue to benefit from today</a:t>
            </a:r>
            <a:endParaRPr lang="en-US" altLang="en-US" sz="1400" b="1"/>
          </a:p>
        </p:txBody>
      </p:sp>
      <p:sp>
        <p:nvSpPr>
          <p:cNvPr id="5" name="Title 4"/>
          <p:cNvSpPr/>
          <p:nvPr>
            <p:ph type="title"/>
          </p:nvPr>
        </p:nvSpPr>
        <p:spPr>
          <a:xfrm>
            <a:off x="-85090" y="391160"/>
            <a:ext cx="9307830" cy="572770"/>
          </a:xfrm>
        </p:spPr>
        <p:txBody>
          <a:bodyPr/>
          <a:p>
            <a:r>
              <a:rPr lang="en-US" sz="2400"/>
              <a:t>what tools or machines or inventions were comman at the time</a:t>
            </a:r>
            <a:endParaRPr lang="en-US" sz="2400"/>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build="p"/>
      <p:bldP spid="4"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download (6)"/>
          <p:cNvPicPr>
            <a:picLocks noChangeAspect="1"/>
          </p:cNvPicPr>
          <p:nvPr/>
        </p:nvPicPr>
        <p:blipFill>
          <a:blip r:embed="rId1"/>
          <a:stretch>
            <a:fillRect/>
          </a:stretch>
        </p:blipFill>
        <p:spPr>
          <a:xfrm>
            <a:off x="415925" y="1082675"/>
            <a:ext cx="8866505" cy="3876675"/>
          </a:xfrm>
          <a:prstGeom prst="rect">
            <a:avLst/>
          </a:prstGeom>
        </p:spPr>
      </p:pic>
      <p:sp>
        <p:nvSpPr>
          <p:cNvPr id="2" name="Text Placeholder 1"/>
          <p:cNvSpPr/>
          <p:nvPr>
            <p:ph type="body" idx="1"/>
          </p:nvPr>
        </p:nvSpPr>
        <p:spPr/>
        <p:txBody>
          <a:bodyPr/>
          <a:p>
            <a:pPr marL="152400" indent="0">
              <a:buNone/>
            </a:pPr>
            <a:r>
              <a:rPr lang="en-US" altLang="en-US" sz="1300" b="1">
                <a:solidFill>
                  <a:schemeClr val="tx2"/>
                </a:solidFill>
              </a:rPr>
              <a:t>During World War II, transportation was shaped by the demands of the conflict and resource shortages. Railways were heavily relied upon for moving troops, equipment, and supplies across long distances, while maritime convoys played a crucial role in transporting goods and soldiers across oceans. On land, motor vehicles like trucks and Jeeps were essential for mobility, especially in combat zones. Air travel also became increasingly significant, with aircraft used for troop deployment and supply drops. In some regions, traditional methods like pack animals were still used for navigating difficult terrains. The war effort transformed transportation systems, prioritizing efficiency and adaptability to meet the challenges of the time</a:t>
            </a:r>
            <a:endParaRPr lang="en-US" altLang="en-US" sz="1300" b="1">
              <a:solidFill>
                <a:schemeClr val="tx2"/>
              </a:solidFill>
            </a:endParaRPr>
          </a:p>
        </p:txBody>
      </p:sp>
      <p:sp>
        <p:nvSpPr>
          <p:cNvPr id="3" name="Title 2"/>
          <p:cNvSpPr/>
          <p:nvPr>
            <p:ph type="title"/>
          </p:nvPr>
        </p:nvSpPr>
        <p:spPr/>
        <p:txBody>
          <a:bodyPr/>
          <a:p>
            <a:r>
              <a:rPr lang="en-US"/>
              <a:t>how did people travelle</a:t>
            </a:r>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152400" indent="0">
              <a:buNone/>
            </a:pPr>
            <a:r>
              <a:rPr lang="en-US" altLang="en-US" sz="1400" b="1"/>
              <a:t>World War II was a catalyst for groundbreaking discoveries and inventions that reshaped the world. Radar technology revolutionized military strategy and later found applications in aviation and weather forecasting. Penicillin, the first widely-used antibiotic, saved countless lives and transformed medicine. The development of early computers, such as the Colossus, laid the foundation for modern computing. Synthetic rubber addressed wartime shortages and became essential for industries. The atomic bomb, though devastating, marked a turning point in global geopolitics and scientific research. These innovations not only influenced the war's outcome but also had lasting impacts on technology, healthcare, and society</a:t>
            </a:r>
            <a:endParaRPr lang="en-US" altLang="en-US" sz="1400" b="1"/>
          </a:p>
        </p:txBody>
      </p:sp>
      <p:sp>
        <p:nvSpPr>
          <p:cNvPr id="3" name="Title 2"/>
          <p:cNvSpPr/>
          <p:nvPr>
            <p:ph type="title"/>
          </p:nvPr>
        </p:nvSpPr>
        <p:spPr>
          <a:xfrm>
            <a:off x="126365" y="391160"/>
            <a:ext cx="8968740" cy="572770"/>
          </a:xfrm>
        </p:spPr>
        <p:txBody>
          <a:bodyPr/>
          <a:p>
            <a:r>
              <a:rPr lang="en-US" sz="2800"/>
              <a:t>what new discoveris or invention were changing the world</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to="" calcmode="lin" valueType="num">
                                      <p:cBhvr>
                                        <p:cTn id="12"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365" name="Shape 2365"/>
        <p:cNvGrpSpPr/>
        <p:nvPr/>
      </p:nvGrpSpPr>
      <p:grpSpPr>
        <a:xfrm>
          <a:off x="0" y="0"/>
          <a:ext cx="0" cy="0"/>
          <a:chOff x="0" y="0"/>
          <a:chExt cx="0" cy="0"/>
        </a:xfrm>
      </p:grpSpPr>
      <p:sp>
        <p:nvSpPr>
          <p:cNvPr id="2366" name="Google Shape;2366;p72"/>
          <p:cNvSpPr txBox="1"/>
          <p:nvPr>
            <p:ph type="title"/>
          </p:nvPr>
        </p:nvSpPr>
        <p:spPr>
          <a:xfrm>
            <a:off x="701700" y="1402650"/>
            <a:ext cx="5821800" cy="23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Thank you</a:t>
            </a:r>
            <a:endParaRPr lang="en-US" altLang="en-GB"/>
          </a:p>
        </p:txBody>
      </p:sp>
      <p:grpSp>
        <p:nvGrpSpPr>
          <p:cNvPr id="2367" name="Google Shape;2367;p72"/>
          <p:cNvGrpSpPr/>
          <p:nvPr/>
        </p:nvGrpSpPr>
        <p:grpSpPr>
          <a:xfrm>
            <a:off x="3457684" y="4826864"/>
            <a:ext cx="270464" cy="117823"/>
            <a:chOff x="2903262" y="4795769"/>
            <a:chExt cx="373776" cy="162828"/>
          </a:xfrm>
        </p:grpSpPr>
        <p:sp>
          <p:nvSpPr>
            <p:cNvPr id="2368" name="Google Shape;2368;p72"/>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72"/>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72"/>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71" name="Google Shape;2371;p72"/>
          <p:cNvSpPr txBox="1"/>
          <p:nvPr>
            <p:ph type="ctrTitle" idx="4294967295"/>
          </p:nvPr>
        </p:nvSpPr>
        <p:spPr>
          <a:xfrm>
            <a:off x="4570912" y="4702175"/>
            <a:ext cx="892200" cy="36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chemeClr val="accent5"/>
                </a:solidFill>
                <a:uFill>
                  <a:noFill/>
                </a:uFill>
                <a:hlinkClick r:id="" action="ppaction://hlinkshowjump?jump=nextslide"/>
              </a:rPr>
              <a:t>Next</a:t>
            </a:r>
            <a:endParaRPr sz="1500">
              <a:solidFill>
                <a:schemeClr val="accent5"/>
              </a:solidFill>
            </a:endParaRPr>
          </a:p>
        </p:txBody>
      </p:sp>
      <p:sp>
        <p:nvSpPr>
          <p:cNvPr id="2372" name="Google Shape;2372;p72"/>
          <p:cNvSpPr txBox="1"/>
          <p:nvPr>
            <p:ph type="ctrTitle" idx="4294967295"/>
          </p:nvPr>
        </p:nvSpPr>
        <p:spPr>
          <a:xfrm>
            <a:off x="3680888" y="4702175"/>
            <a:ext cx="892200" cy="36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1500">
                <a:solidFill>
                  <a:schemeClr val="accent5"/>
                </a:solidFill>
                <a:uFill>
                  <a:noFill/>
                </a:uFill>
                <a:hlinkClick r:id="" action="ppaction://hlinkshowjump?jump=previousslide"/>
              </a:rPr>
              <a:t>Previous</a:t>
            </a:r>
            <a:endParaRPr sz="1500">
              <a:solidFill>
                <a:schemeClr val="accent5"/>
              </a:solidFill>
            </a:endParaRPr>
          </a:p>
        </p:txBody>
      </p:sp>
      <p:grpSp>
        <p:nvGrpSpPr>
          <p:cNvPr id="2373" name="Google Shape;2373;p72"/>
          <p:cNvGrpSpPr/>
          <p:nvPr/>
        </p:nvGrpSpPr>
        <p:grpSpPr>
          <a:xfrm flipH="1">
            <a:off x="5082261" y="4826864"/>
            <a:ext cx="270464" cy="117823"/>
            <a:chOff x="2903262" y="4795769"/>
            <a:chExt cx="373776" cy="162828"/>
          </a:xfrm>
        </p:grpSpPr>
        <p:sp>
          <p:nvSpPr>
            <p:cNvPr id="2374" name="Google Shape;2374;p72"/>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72"/>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72"/>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7" name="Google Shape;2377;p72"/>
          <p:cNvGrpSpPr/>
          <p:nvPr/>
        </p:nvGrpSpPr>
        <p:grpSpPr>
          <a:xfrm>
            <a:off x="4811847" y="3105462"/>
            <a:ext cx="4334636" cy="1673237"/>
            <a:chOff x="5248162" y="3273930"/>
            <a:chExt cx="3898756" cy="1504980"/>
          </a:xfrm>
        </p:grpSpPr>
        <p:sp>
          <p:nvSpPr>
            <p:cNvPr id="2378" name="Google Shape;2378;p72"/>
            <p:cNvSpPr/>
            <p:nvPr/>
          </p:nvSpPr>
          <p:spPr>
            <a:xfrm>
              <a:off x="5627490" y="4561494"/>
              <a:ext cx="215629" cy="124104"/>
            </a:xfrm>
            <a:custGeom>
              <a:avLst/>
              <a:gdLst/>
              <a:ahLst/>
              <a:cxnLst/>
              <a:rect l="l" t="t" r="r" b="b"/>
              <a:pathLst>
                <a:path w="4825" h="2777" extrusionOk="0">
                  <a:moveTo>
                    <a:pt x="3269" y="0"/>
                  </a:moveTo>
                  <a:lnTo>
                    <a:pt x="3112" y="59"/>
                  </a:lnTo>
                  <a:lnTo>
                    <a:pt x="2954" y="118"/>
                  </a:lnTo>
                  <a:lnTo>
                    <a:pt x="2777" y="236"/>
                  </a:lnTo>
                  <a:lnTo>
                    <a:pt x="2600" y="374"/>
                  </a:lnTo>
                  <a:lnTo>
                    <a:pt x="2501" y="473"/>
                  </a:lnTo>
                  <a:lnTo>
                    <a:pt x="2265" y="689"/>
                  </a:lnTo>
                  <a:lnTo>
                    <a:pt x="2107" y="788"/>
                  </a:lnTo>
                  <a:lnTo>
                    <a:pt x="1950" y="886"/>
                  </a:lnTo>
                  <a:lnTo>
                    <a:pt x="1792" y="965"/>
                  </a:lnTo>
                  <a:lnTo>
                    <a:pt x="867" y="965"/>
                  </a:lnTo>
                  <a:lnTo>
                    <a:pt x="650" y="985"/>
                  </a:lnTo>
                  <a:lnTo>
                    <a:pt x="453" y="1024"/>
                  </a:lnTo>
                  <a:lnTo>
                    <a:pt x="296" y="1063"/>
                  </a:lnTo>
                  <a:lnTo>
                    <a:pt x="197" y="1142"/>
                  </a:lnTo>
                  <a:lnTo>
                    <a:pt x="158" y="1182"/>
                  </a:lnTo>
                  <a:lnTo>
                    <a:pt x="138" y="1260"/>
                  </a:lnTo>
                  <a:lnTo>
                    <a:pt x="79" y="1457"/>
                  </a:lnTo>
                  <a:lnTo>
                    <a:pt x="40" y="1713"/>
                  </a:lnTo>
                  <a:lnTo>
                    <a:pt x="20" y="1969"/>
                  </a:lnTo>
                  <a:lnTo>
                    <a:pt x="0" y="2442"/>
                  </a:lnTo>
                  <a:lnTo>
                    <a:pt x="0" y="2659"/>
                  </a:lnTo>
                  <a:lnTo>
                    <a:pt x="3446" y="2659"/>
                  </a:lnTo>
                  <a:lnTo>
                    <a:pt x="3643" y="2698"/>
                  </a:lnTo>
                  <a:lnTo>
                    <a:pt x="4096" y="2757"/>
                  </a:lnTo>
                  <a:lnTo>
                    <a:pt x="4313" y="2777"/>
                  </a:lnTo>
                  <a:lnTo>
                    <a:pt x="4490" y="2757"/>
                  </a:lnTo>
                  <a:lnTo>
                    <a:pt x="4569" y="2757"/>
                  </a:lnTo>
                  <a:lnTo>
                    <a:pt x="4628" y="2737"/>
                  </a:lnTo>
                  <a:lnTo>
                    <a:pt x="4667" y="2698"/>
                  </a:lnTo>
                  <a:lnTo>
                    <a:pt x="4687" y="2659"/>
                  </a:lnTo>
                  <a:lnTo>
                    <a:pt x="4746" y="2304"/>
                  </a:lnTo>
                  <a:lnTo>
                    <a:pt x="4785" y="2048"/>
                  </a:lnTo>
                  <a:lnTo>
                    <a:pt x="4825" y="1772"/>
                  </a:lnTo>
                  <a:lnTo>
                    <a:pt x="4825" y="1477"/>
                  </a:lnTo>
                  <a:lnTo>
                    <a:pt x="4825" y="1201"/>
                  </a:lnTo>
                  <a:lnTo>
                    <a:pt x="4766" y="945"/>
                  </a:lnTo>
                  <a:lnTo>
                    <a:pt x="4726" y="827"/>
                  </a:lnTo>
                  <a:lnTo>
                    <a:pt x="4687" y="748"/>
                  </a:lnTo>
                  <a:lnTo>
                    <a:pt x="4549" y="551"/>
                  </a:lnTo>
                  <a:lnTo>
                    <a:pt x="4372" y="374"/>
                  </a:lnTo>
                  <a:lnTo>
                    <a:pt x="4254" y="276"/>
                  </a:lnTo>
                  <a:lnTo>
                    <a:pt x="4136" y="197"/>
                  </a:lnTo>
                  <a:lnTo>
                    <a:pt x="4017" y="118"/>
                  </a:lnTo>
                  <a:lnTo>
                    <a:pt x="3880" y="59"/>
                  </a:lnTo>
                  <a:lnTo>
                    <a:pt x="3742" y="20"/>
                  </a:lnTo>
                  <a:lnTo>
                    <a:pt x="35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72"/>
            <p:cNvSpPr/>
            <p:nvPr/>
          </p:nvSpPr>
          <p:spPr>
            <a:xfrm>
              <a:off x="5735730" y="4060698"/>
              <a:ext cx="412802" cy="586199"/>
            </a:xfrm>
            <a:custGeom>
              <a:avLst/>
              <a:gdLst/>
              <a:ahLst/>
              <a:cxnLst/>
              <a:rect l="l" t="t" r="r" b="b"/>
              <a:pathLst>
                <a:path w="9237" h="13117" extrusionOk="0">
                  <a:moveTo>
                    <a:pt x="3762" y="1"/>
                  </a:moveTo>
                  <a:lnTo>
                    <a:pt x="3624" y="21"/>
                  </a:lnTo>
                  <a:lnTo>
                    <a:pt x="3506" y="60"/>
                  </a:lnTo>
                  <a:lnTo>
                    <a:pt x="3387" y="119"/>
                  </a:lnTo>
                  <a:lnTo>
                    <a:pt x="3289" y="198"/>
                  </a:lnTo>
                  <a:lnTo>
                    <a:pt x="3171" y="277"/>
                  </a:lnTo>
                  <a:lnTo>
                    <a:pt x="3072" y="375"/>
                  </a:lnTo>
                  <a:lnTo>
                    <a:pt x="2856" y="592"/>
                  </a:lnTo>
                  <a:lnTo>
                    <a:pt x="2679" y="867"/>
                  </a:lnTo>
                  <a:lnTo>
                    <a:pt x="2501" y="1182"/>
                  </a:lnTo>
                  <a:lnTo>
                    <a:pt x="2344" y="1537"/>
                  </a:lnTo>
                  <a:lnTo>
                    <a:pt x="2206" y="1931"/>
                  </a:lnTo>
                  <a:lnTo>
                    <a:pt x="2088" y="2344"/>
                  </a:lnTo>
                  <a:lnTo>
                    <a:pt x="1970" y="2797"/>
                  </a:lnTo>
                  <a:lnTo>
                    <a:pt x="1891" y="3270"/>
                  </a:lnTo>
                  <a:lnTo>
                    <a:pt x="1812" y="3762"/>
                  </a:lnTo>
                  <a:lnTo>
                    <a:pt x="1733" y="4274"/>
                  </a:lnTo>
                  <a:lnTo>
                    <a:pt x="1674" y="4806"/>
                  </a:lnTo>
                  <a:lnTo>
                    <a:pt x="1576" y="5357"/>
                  </a:lnTo>
                  <a:lnTo>
                    <a:pt x="1477" y="5928"/>
                  </a:lnTo>
                  <a:lnTo>
                    <a:pt x="1339" y="6499"/>
                  </a:lnTo>
                  <a:lnTo>
                    <a:pt x="1044" y="7642"/>
                  </a:lnTo>
                  <a:lnTo>
                    <a:pt x="749" y="8744"/>
                  </a:lnTo>
                  <a:lnTo>
                    <a:pt x="217" y="10576"/>
                  </a:lnTo>
                  <a:lnTo>
                    <a:pt x="40" y="11186"/>
                  </a:lnTo>
                  <a:lnTo>
                    <a:pt x="0" y="11383"/>
                  </a:lnTo>
                  <a:lnTo>
                    <a:pt x="0" y="11521"/>
                  </a:lnTo>
                  <a:lnTo>
                    <a:pt x="20" y="11620"/>
                  </a:lnTo>
                  <a:lnTo>
                    <a:pt x="79" y="11738"/>
                  </a:lnTo>
                  <a:lnTo>
                    <a:pt x="178" y="11876"/>
                  </a:lnTo>
                  <a:lnTo>
                    <a:pt x="296" y="12013"/>
                  </a:lnTo>
                  <a:lnTo>
                    <a:pt x="434" y="12171"/>
                  </a:lnTo>
                  <a:lnTo>
                    <a:pt x="591" y="12309"/>
                  </a:lnTo>
                  <a:lnTo>
                    <a:pt x="768" y="12466"/>
                  </a:lnTo>
                  <a:lnTo>
                    <a:pt x="965" y="12604"/>
                  </a:lnTo>
                  <a:lnTo>
                    <a:pt x="1182" y="12742"/>
                  </a:lnTo>
                  <a:lnTo>
                    <a:pt x="1379" y="12860"/>
                  </a:lnTo>
                  <a:lnTo>
                    <a:pt x="1595" y="12959"/>
                  </a:lnTo>
                  <a:lnTo>
                    <a:pt x="1832" y="13037"/>
                  </a:lnTo>
                  <a:lnTo>
                    <a:pt x="2029" y="13097"/>
                  </a:lnTo>
                  <a:lnTo>
                    <a:pt x="2245" y="13116"/>
                  </a:lnTo>
                  <a:lnTo>
                    <a:pt x="2442" y="13116"/>
                  </a:lnTo>
                  <a:lnTo>
                    <a:pt x="2639" y="13057"/>
                  </a:lnTo>
                  <a:lnTo>
                    <a:pt x="2718" y="13018"/>
                  </a:lnTo>
                  <a:lnTo>
                    <a:pt x="2816" y="12959"/>
                  </a:lnTo>
                  <a:lnTo>
                    <a:pt x="2915" y="12860"/>
                  </a:lnTo>
                  <a:lnTo>
                    <a:pt x="3013" y="12762"/>
                  </a:lnTo>
                  <a:lnTo>
                    <a:pt x="3230" y="12486"/>
                  </a:lnTo>
                  <a:lnTo>
                    <a:pt x="3447" y="12151"/>
                  </a:lnTo>
                  <a:lnTo>
                    <a:pt x="3663" y="11757"/>
                  </a:lnTo>
                  <a:lnTo>
                    <a:pt x="3880" y="11324"/>
                  </a:lnTo>
                  <a:lnTo>
                    <a:pt x="4077" y="10852"/>
                  </a:lnTo>
                  <a:lnTo>
                    <a:pt x="4293" y="10359"/>
                  </a:lnTo>
                  <a:lnTo>
                    <a:pt x="4490" y="9828"/>
                  </a:lnTo>
                  <a:lnTo>
                    <a:pt x="4668" y="9296"/>
                  </a:lnTo>
                  <a:lnTo>
                    <a:pt x="4825" y="8784"/>
                  </a:lnTo>
                  <a:lnTo>
                    <a:pt x="4963" y="8252"/>
                  </a:lnTo>
                  <a:lnTo>
                    <a:pt x="5081" y="7760"/>
                  </a:lnTo>
                  <a:lnTo>
                    <a:pt x="5180" y="7287"/>
                  </a:lnTo>
                  <a:lnTo>
                    <a:pt x="5239" y="6874"/>
                  </a:lnTo>
                  <a:lnTo>
                    <a:pt x="5278" y="6480"/>
                  </a:lnTo>
                  <a:lnTo>
                    <a:pt x="5376" y="6933"/>
                  </a:lnTo>
                  <a:lnTo>
                    <a:pt x="5495" y="7386"/>
                  </a:lnTo>
                  <a:lnTo>
                    <a:pt x="5672" y="7937"/>
                  </a:lnTo>
                  <a:lnTo>
                    <a:pt x="5790" y="8213"/>
                  </a:lnTo>
                  <a:lnTo>
                    <a:pt x="5908" y="8488"/>
                  </a:lnTo>
                  <a:lnTo>
                    <a:pt x="6046" y="8764"/>
                  </a:lnTo>
                  <a:lnTo>
                    <a:pt x="6184" y="9020"/>
                  </a:lnTo>
                  <a:lnTo>
                    <a:pt x="6341" y="9256"/>
                  </a:lnTo>
                  <a:lnTo>
                    <a:pt x="6519" y="9453"/>
                  </a:lnTo>
                  <a:lnTo>
                    <a:pt x="6696" y="9591"/>
                  </a:lnTo>
                  <a:lnTo>
                    <a:pt x="6794" y="9650"/>
                  </a:lnTo>
                  <a:lnTo>
                    <a:pt x="6893" y="9709"/>
                  </a:lnTo>
                  <a:lnTo>
                    <a:pt x="7090" y="9768"/>
                  </a:lnTo>
                  <a:lnTo>
                    <a:pt x="7287" y="9808"/>
                  </a:lnTo>
                  <a:lnTo>
                    <a:pt x="7484" y="9828"/>
                  </a:lnTo>
                  <a:lnTo>
                    <a:pt x="7680" y="9808"/>
                  </a:lnTo>
                  <a:lnTo>
                    <a:pt x="7877" y="9768"/>
                  </a:lnTo>
                  <a:lnTo>
                    <a:pt x="8074" y="9709"/>
                  </a:lnTo>
                  <a:lnTo>
                    <a:pt x="8252" y="9631"/>
                  </a:lnTo>
                  <a:lnTo>
                    <a:pt x="8429" y="9532"/>
                  </a:lnTo>
                  <a:lnTo>
                    <a:pt x="8586" y="9434"/>
                  </a:lnTo>
                  <a:lnTo>
                    <a:pt x="8744" y="9296"/>
                  </a:lnTo>
                  <a:lnTo>
                    <a:pt x="8862" y="9158"/>
                  </a:lnTo>
                  <a:lnTo>
                    <a:pt x="8980" y="9020"/>
                  </a:lnTo>
                  <a:lnTo>
                    <a:pt x="9079" y="8863"/>
                  </a:lnTo>
                  <a:lnTo>
                    <a:pt x="9157" y="8705"/>
                  </a:lnTo>
                  <a:lnTo>
                    <a:pt x="9197" y="8528"/>
                  </a:lnTo>
                  <a:lnTo>
                    <a:pt x="9236" y="8351"/>
                  </a:lnTo>
                  <a:lnTo>
                    <a:pt x="8724" y="7208"/>
                  </a:lnTo>
                  <a:lnTo>
                    <a:pt x="8173" y="6007"/>
                  </a:lnTo>
                  <a:lnTo>
                    <a:pt x="7503" y="4589"/>
                  </a:lnTo>
                  <a:lnTo>
                    <a:pt x="7129" y="3861"/>
                  </a:lnTo>
                  <a:lnTo>
                    <a:pt x="6755" y="3152"/>
                  </a:lnTo>
                  <a:lnTo>
                    <a:pt x="6361" y="2462"/>
                  </a:lnTo>
                  <a:lnTo>
                    <a:pt x="5967" y="1832"/>
                  </a:lnTo>
                  <a:lnTo>
                    <a:pt x="5593" y="1261"/>
                  </a:lnTo>
                  <a:lnTo>
                    <a:pt x="5416" y="1005"/>
                  </a:lnTo>
                  <a:lnTo>
                    <a:pt x="5239" y="789"/>
                  </a:lnTo>
                  <a:lnTo>
                    <a:pt x="5061" y="592"/>
                  </a:lnTo>
                  <a:lnTo>
                    <a:pt x="4884" y="414"/>
                  </a:lnTo>
                  <a:lnTo>
                    <a:pt x="4727" y="277"/>
                  </a:lnTo>
                  <a:lnTo>
                    <a:pt x="4589" y="178"/>
                  </a:lnTo>
                  <a:lnTo>
                    <a:pt x="4431" y="119"/>
                  </a:lnTo>
                  <a:lnTo>
                    <a:pt x="4293" y="60"/>
                  </a:lnTo>
                  <a:lnTo>
                    <a:pt x="4156" y="21"/>
                  </a:lnTo>
                  <a:lnTo>
                    <a:pt x="40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72"/>
            <p:cNvSpPr/>
            <p:nvPr/>
          </p:nvSpPr>
          <p:spPr>
            <a:xfrm>
              <a:off x="6390483" y="4171618"/>
              <a:ext cx="227115" cy="111814"/>
            </a:xfrm>
            <a:custGeom>
              <a:avLst/>
              <a:gdLst/>
              <a:ahLst/>
              <a:cxnLst/>
              <a:rect l="l" t="t" r="r" b="b"/>
              <a:pathLst>
                <a:path w="5082" h="2502" extrusionOk="0">
                  <a:moveTo>
                    <a:pt x="3348" y="0"/>
                  </a:moveTo>
                  <a:lnTo>
                    <a:pt x="2580" y="20"/>
                  </a:lnTo>
                  <a:lnTo>
                    <a:pt x="1773" y="59"/>
                  </a:lnTo>
                  <a:lnTo>
                    <a:pt x="1379" y="99"/>
                  </a:lnTo>
                  <a:lnTo>
                    <a:pt x="1025" y="158"/>
                  </a:lnTo>
                  <a:lnTo>
                    <a:pt x="690" y="236"/>
                  </a:lnTo>
                  <a:lnTo>
                    <a:pt x="414" y="315"/>
                  </a:lnTo>
                  <a:lnTo>
                    <a:pt x="296" y="374"/>
                  </a:lnTo>
                  <a:lnTo>
                    <a:pt x="198" y="414"/>
                  </a:lnTo>
                  <a:lnTo>
                    <a:pt x="119" y="492"/>
                  </a:lnTo>
                  <a:lnTo>
                    <a:pt x="60" y="552"/>
                  </a:lnTo>
                  <a:lnTo>
                    <a:pt x="20" y="630"/>
                  </a:lnTo>
                  <a:lnTo>
                    <a:pt x="1" y="689"/>
                  </a:lnTo>
                  <a:lnTo>
                    <a:pt x="1" y="768"/>
                  </a:lnTo>
                  <a:lnTo>
                    <a:pt x="40" y="847"/>
                  </a:lnTo>
                  <a:lnTo>
                    <a:pt x="99" y="926"/>
                  </a:lnTo>
                  <a:lnTo>
                    <a:pt x="178" y="1005"/>
                  </a:lnTo>
                  <a:lnTo>
                    <a:pt x="375" y="1162"/>
                  </a:lnTo>
                  <a:lnTo>
                    <a:pt x="651" y="1339"/>
                  </a:lnTo>
                  <a:lnTo>
                    <a:pt x="985" y="1497"/>
                  </a:lnTo>
                  <a:lnTo>
                    <a:pt x="1359" y="1654"/>
                  </a:lnTo>
                  <a:lnTo>
                    <a:pt x="1753" y="1792"/>
                  </a:lnTo>
                  <a:lnTo>
                    <a:pt x="2167" y="1950"/>
                  </a:lnTo>
                  <a:lnTo>
                    <a:pt x="2600" y="2068"/>
                  </a:lnTo>
                  <a:lnTo>
                    <a:pt x="3427" y="2285"/>
                  </a:lnTo>
                  <a:lnTo>
                    <a:pt x="4136" y="2442"/>
                  </a:lnTo>
                  <a:lnTo>
                    <a:pt x="4412" y="2481"/>
                  </a:lnTo>
                  <a:lnTo>
                    <a:pt x="4648" y="2501"/>
                  </a:lnTo>
                  <a:lnTo>
                    <a:pt x="4727" y="2501"/>
                  </a:lnTo>
                  <a:lnTo>
                    <a:pt x="4806" y="2481"/>
                  </a:lnTo>
                  <a:lnTo>
                    <a:pt x="4865" y="2462"/>
                  </a:lnTo>
                  <a:lnTo>
                    <a:pt x="4924" y="2403"/>
                  </a:lnTo>
                  <a:lnTo>
                    <a:pt x="4983" y="2363"/>
                  </a:lnTo>
                  <a:lnTo>
                    <a:pt x="5003" y="2285"/>
                  </a:lnTo>
                  <a:lnTo>
                    <a:pt x="5062" y="2127"/>
                  </a:lnTo>
                  <a:lnTo>
                    <a:pt x="5081" y="1950"/>
                  </a:lnTo>
                  <a:lnTo>
                    <a:pt x="5081" y="1733"/>
                  </a:lnTo>
                  <a:lnTo>
                    <a:pt x="5062" y="1517"/>
                  </a:lnTo>
                  <a:lnTo>
                    <a:pt x="5022" y="1280"/>
                  </a:lnTo>
                  <a:lnTo>
                    <a:pt x="4904" y="827"/>
                  </a:lnTo>
                  <a:lnTo>
                    <a:pt x="4786" y="433"/>
                  </a:lnTo>
                  <a:lnTo>
                    <a:pt x="4648" y="40"/>
                  </a:lnTo>
                  <a:lnTo>
                    <a:pt x="4018" y="20"/>
                  </a:lnTo>
                  <a:lnTo>
                    <a:pt x="3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72"/>
            <p:cNvSpPr/>
            <p:nvPr/>
          </p:nvSpPr>
          <p:spPr>
            <a:xfrm>
              <a:off x="6011199" y="4202410"/>
              <a:ext cx="607292" cy="525420"/>
            </a:xfrm>
            <a:custGeom>
              <a:avLst/>
              <a:gdLst/>
              <a:ahLst/>
              <a:cxnLst/>
              <a:rect l="l" t="t" r="r" b="b"/>
              <a:pathLst>
                <a:path w="13589" h="11757" extrusionOk="0">
                  <a:moveTo>
                    <a:pt x="9866" y="0"/>
                  </a:moveTo>
                  <a:lnTo>
                    <a:pt x="9551" y="119"/>
                  </a:lnTo>
                  <a:lnTo>
                    <a:pt x="9197" y="237"/>
                  </a:lnTo>
                  <a:lnTo>
                    <a:pt x="8763" y="414"/>
                  </a:lnTo>
                  <a:lnTo>
                    <a:pt x="8291" y="631"/>
                  </a:lnTo>
                  <a:lnTo>
                    <a:pt x="7798" y="887"/>
                  </a:lnTo>
                  <a:lnTo>
                    <a:pt x="7562" y="1044"/>
                  </a:lnTo>
                  <a:lnTo>
                    <a:pt x="7326" y="1182"/>
                  </a:lnTo>
                  <a:lnTo>
                    <a:pt x="7109" y="1359"/>
                  </a:lnTo>
                  <a:lnTo>
                    <a:pt x="6893" y="1517"/>
                  </a:lnTo>
                  <a:lnTo>
                    <a:pt x="6400" y="1930"/>
                  </a:lnTo>
                  <a:lnTo>
                    <a:pt x="5711" y="2462"/>
                  </a:lnTo>
                  <a:lnTo>
                    <a:pt x="4943" y="3033"/>
                  </a:lnTo>
                  <a:lnTo>
                    <a:pt x="4096" y="3624"/>
                  </a:lnTo>
                  <a:lnTo>
                    <a:pt x="3269" y="4175"/>
                  </a:lnTo>
                  <a:lnTo>
                    <a:pt x="2875" y="4412"/>
                  </a:lnTo>
                  <a:lnTo>
                    <a:pt x="2521" y="4628"/>
                  </a:lnTo>
                  <a:lnTo>
                    <a:pt x="2166" y="4805"/>
                  </a:lnTo>
                  <a:lnTo>
                    <a:pt x="1871" y="4943"/>
                  </a:lnTo>
                  <a:lnTo>
                    <a:pt x="1635" y="5042"/>
                  </a:lnTo>
                  <a:lnTo>
                    <a:pt x="1438" y="5081"/>
                  </a:lnTo>
                  <a:lnTo>
                    <a:pt x="1359" y="5101"/>
                  </a:lnTo>
                  <a:lnTo>
                    <a:pt x="1260" y="5140"/>
                  </a:lnTo>
                  <a:lnTo>
                    <a:pt x="1182" y="5199"/>
                  </a:lnTo>
                  <a:lnTo>
                    <a:pt x="1083" y="5298"/>
                  </a:lnTo>
                  <a:lnTo>
                    <a:pt x="906" y="5534"/>
                  </a:lnTo>
                  <a:lnTo>
                    <a:pt x="729" y="5829"/>
                  </a:lnTo>
                  <a:lnTo>
                    <a:pt x="552" y="6184"/>
                  </a:lnTo>
                  <a:lnTo>
                    <a:pt x="394" y="6578"/>
                  </a:lnTo>
                  <a:lnTo>
                    <a:pt x="256" y="7011"/>
                  </a:lnTo>
                  <a:lnTo>
                    <a:pt x="138" y="7484"/>
                  </a:lnTo>
                  <a:lnTo>
                    <a:pt x="59" y="7956"/>
                  </a:lnTo>
                  <a:lnTo>
                    <a:pt x="0" y="8449"/>
                  </a:lnTo>
                  <a:lnTo>
                    <a:pt x="0" y="8921"/>
                  </a:lnTo>
                  <a:lnTo>
                    <a:pt x="0" y="9158"/>
                  </a:lnTo>
                  <a:lnTo>
                    <a:pt x="40" y="9374"/>
                  </a:lnTo>
                  <a:lnTo>
                    <a:pt x="59" y="9591"/>
                  </a:lnTo>
                  <a:lnTo>
                    <a:pt x="118" y="9807"/>
                  </a:lnTo>
                  <a:lnTo>
                    <a:pt x="177" y="10004"/>
                  </a:lnTo>
                  <a:lnTo>
                    <a:pt x="276" y="10201"/>
                  </a:lnTo>
                  <a:lnTo>
                    <a:pt x="374" y="10378"/>
                  </a:lnTo>
                  <a:lnTo>
                    <a:pt x="473" y="10536"/>
                  </a:lnTo>
                  <a:lnTo>
                    <a:pt x="611" y="10694"/>
                  </a:lnTo>
                  <a:lnTo>
                    <a:pt x="748" y="10831"/>
                  </a:lnTo>
                  <a:lnTo>
                    <a:pt x="1083" y="11048"/>
                  </a:lnTo>
                  <a:lnTo>
                    <a:pt x="1457" y="11245"/>
                  </a:lnTo>
                  <a:lnTo>
                    <a:pt x="1851" y="11422"/>
                  </a:lnTo>
                  <a:lnTo>
                    <a:pt x="2265" y="11560"/>
                  </a:lnTo>
                  <a:lnTo>
                    <a:pt x="2718" y="11658"/>
                  </a:lnTo>
                  <a:lnTo>
                    <a:pt x="3171" y="11718"/>
                  </a:lnTo>
                  <a:lnTo>
                    <a:pt x="3624" y="11757"/>
                  </a:lnTo>
                  <a:lnTo>
                    <a:pt x="4096" y="11737"/>
                  </a:lnTo>
                  <a:lnTo>
                    <a:pt x="4549" y="11698"/>
                  </a:lnTo>
                  <a:lnTo>
                    <a:pt x="5022" y="11619"/>
                  </a:lnTo>
                  <a:lnTo>
                    <a:pt x="5475" y="11481"/>
                  </a:lnTo>
                  <a:lnTo>
                    <a:pt x="5908" y="11324"/>
                  </a:lnTo>
                  <a:lnTo>
                    <a:pt x="6322" y="11127"/>
                  </a:lnTo>
                  <a:lnTo>
                    <a:pt x="6518" y="11009"/>
                  </a:lnTo>
                  <a:lnTo>
                    <a:pt x="6715" y="10871"/>
                  </a:lnTo>
                  <a:lnTo>
                    <a:pt x="6912" y="10733"/>
                  </a:lnTo>
                  <a:lnTo>
                    <a:pt x="7090" y="10595"/>
                  </a:lnTo>
                  <a:lnTo>
                    <a:pt x="7267" y="10438"/>
                  </a:lnTo>
                  <a:lnTo>
                    <a:pt x="7424" y="10260"/>
                  </a:lnTo>
                  <a:lnTo>
                    <a:pt x="9138" y="8390"/>
                  </a:lnTo>
                  <a:lnTo>
                    <a:pt x="10181" y="7228"/>
                  </a:lnTo>
                  <a:lnTo>
                    <a:pt x="11225" y="6007"/>
                  </a:lnTo>
                  <a:lnTo>
                    <a:pt x="11717" y="5396"/>
                  </a:lnTo>
                  <a:lnTo>
                    <a:pt x="12190" y="4805"/>
                  </a:lnTo>
                  <a:lnTo>
                    <a:pt x="12603" y="4234"/>
                  </a:lnTo>
                  <a:lnTo>
                    <a:pt x="12958" y="3722"/>
                  </a:lnTo>
                  <a:lnTo>
                    <a:pt x="13253" y="3230"/>
                  </a:lnTo>
                  <a:lnTo>
                    <a:pt x="13352" y="3013"/>
                  </a:lnTo>
                  <a:lnTo>
                    <a:pt x="13450" y="2797"/>
                  </a:lnTo>
                  <a:lnTo>
                    <a:pt x="13529" y="2620"/>
                  </a:lnTo>
                  <a:lnTo>
                    <a:pt x="13568" y="2442"/>
                  </a:lnTo>
                  <a:lnTo>
                    <a:pt x="13588" y="2285"/>
                  </a:lnTo>
                  <a:lnTo>
                    <a:pt x="13568" y="2147"/>
                  </a:lnTo>
                  <a:lnTo>
                    <a:pt x="13529" y="2029"/>
                  </a:lnTo>
                  <a:lnTo>
                    <a:pt x="13490" y="1911"/>
                  </a:lnTo>
                  <a:lnTo>
                    <a:pt x="13411" y="1792"/>
                  </a:lnTo>
                  <a:lnTo>
                    <a:pt x="13332" y="1674"/>
                  </a:lnTo>
                  <a:lnTo>
                    <a:pt x="13135" y="1458"/>
                  </a:lnTo>
                  <a:lnTo>
                    <a:pt x="12879" y="1241"/>
                  </a:lnTo>
                  <a:lnTo>
                    <a:pt x="12584" y="1064"/>
                  </a:lnTo>
                  <a:lnTo>
                    <a:pt x="12288" y="887"/>
                  </a:lnTo>
                  <a:lnTo>
                    <a:pt x="11954" y="729"/>
                  </a:lnTo>
                  <a:lnTo>
                    <a:pt x="11619" y="572"/>
                  </a:lnTo>
                  <a:lnTo>
                    <a:pt x="10969" y="335"/>
                  </a:lnTo>
                  <a:lnTo>
                    <a:pt x="10398" y="158"/>
                  </a:lnTo>
                  <a:lnTo>
                    <a:pt x="98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72"/>
            <p:cNvSpPr/>
            <p:nvPr/>
          </p:nvSpPr>
          <p:spPr>
            <a:xfrm>
              <a:off x="5248162" y="4568510"/>
              <a:ext cx="312472" cy="143500"/>
            </a:xfrm>
            <a:custGeom>
              <a:avLst/>
              <a:gdLst/>
              <a:ahLst/>
              <a:cxnLst/>
              <a:rect l="l" t="t" r="r" b="b"/>
              <a:pathLst>
                <a:path w="6992" h="3211" extrusionOk="0">
                  <a:moveTo>
                    <a:pt x="4215" y="1"/>
                  </a:moveTo>
                  <a:lnTo>
                    <a:pt x="3959" y="99"/>
                  </a:lnTo>
                  <a:lnTo>
                    <a:pt x="3407" y="316"/>
                  </a:lnTo>
                  <a:lnTo>
                    <a:pt x="3073" y="434"/>
                  </a:lnTo>
                  <a:lnTo>
                    <a:pt x="2758" y="552"/>
                  </a:lnTo>
                  <a:lnTo>
                    <a:pt x="2482" y="631"/>
                  </a:lnTo>
                  <a:lnTo>
                    <a:pt x="2305" y="650"/>
                  </a:lnTo>
                  <a:lnTo>
                    <a:pt x="1812" y="631"/>
                  </a:lnTo>
                  <a:lnTo>
                    <a:pt x="1478" y="611"/>
                  </a:lnTo>
                  <a:lnTo>
                    <a:pt x="1123" y="591"/>
                  </a:lnTo>
                  <a:lnTo>
                    <a:pt x="769" y="611"/>
                  </a:lnTo>
                  <a:lnTo>
                    <a:pt x="454" y="650"/>
                  </a:lnTo>
                  <a:lnTo>
                    <a:pt x="335" y="670"/>
                  </a:lnTo>
                  <a:lnTo>
                    <a:pt x="217" y="729"/>
                  </a:lnTo>
                  <a:lnTo>
                    <a:pt x="138" y="769"/>
                  </a:lnTo>
                  <a:lnTo>
                    <a:pt x="79" y="847"/>
                  </a:lnTo>
                  <a:lnTo>
                    <a:pt x="60" y="926"/>
                  </a:lnTo>
                  <a:lnTo>
                    <a:pt x="20" y="1025"/>
                  </a:lnTo>
                  <a:lnTo>
                    <a:pt x="1" y="1281"/>
                  </a:lnTo>
                  <a:lnTo>
                    <a:pt x="1" y="1556"/>
                  </a:lnTo>
                  <a:lnTo>
                    <a:pt x="20" y="1852"/>
                  </a:lnTo>
                  <a:lnTo>
                    <a:pt x="60" y="2344"/>
                  </a:lnTo>
                  <a:lnTo>
                    <a:pt x="79" y="2561"/>
                  </a:lnTo>
                  <a:lnTo>
                    <a:pt x="513" y="2659"/>
                  </a:lnTo>
                  <a:lnTo>
                    <a:pt x="966" y="2738"/>
                  </a:lnTo>
                  <a:lnTo>
                    <a:pt x="1556" y="2817"/>
                  </a:lnTo>
                  <a:lnTo>
                    <a:pt x="2206" y="2895"/>
                  </a:lnTo>
                  <a:lnTo>
                    <a:pt x="3250" y="2895"/>
                  </a:lnTo>
                  <a:lnTo>
                    <a:pt x="3585" y="2856"/>
                  </a:lnTo>
                  <a:lnTo>
                    <a:pt x="3900" y="2797"/>
                  </a:lnTo>
                  <a:lnTo>
                    <a:pt x="4215" y="2738"/>
                  </a:lnTo>
                  <a:lnTo>
                    <a:pt x="4510" y="2836"/>
                  </a:lnTo>
                  <a:lnTo>
                    <a:pt x="4845" y="2935"/>
                  </a:lnTo>
                  <a:lnTo>
                    <a:pt x="5239" y="3053"/>
                  </a:lnTo>
                  <a:lnTo>
                    <a:pt x="5652" y="3151"/>
                  </a:lnTo>
                  <a:lnTo>
                    <a:pt x="6046" y="3210"/>
                  </a:lnTo>
                  <a:lnTo>
                    <a:pt x="6381" y="3210"/>
                  </a:lnTo>
                  <a:lnTo>
                    <a:pt x="6519" y="3191"/>
                  </a:lnTo>
                  <a:lnTo>
                    <a:pt x="6617" y="3132"/>
                  </a:lnTo>
                  <a:lnTo>
                    <a:pt x="6696" y="3073"/>
                  </a:lnTo>
                  <a:lnTo>
                    <a:pt x="6755" y="2974"/>
                  </a:lnTo>
                  <a:lnTo>
                    <a:pt x="6814" y="2876"/>
                  </a:lnTo>
                  <a:lnTo>
                    <a:pt x="6873" y="2777"/>
                  </a:lnTo>
                  <a:lnTo>
                    <a:pt x="6932" y="2521"/>
                  </a:lnTo>
                  <a:lnTo>
                    <a:pt x="6972" y="2246"/>
                  </a:lnTo>
                  <a:lnTo>
                    <a:pt x="6992" y="2009"/>
                  </a:lnTo>
                  <a:lnTo>
                    <a:pt x="6992" y="1793"/>
                  </a:lnTo>
                  <a:lnTo>
                    <a:pt x="6972" y="1596"/>
                  </a:lnTo>
                  <a:lnTo>
                    <a:pt x="42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72"/>
            <p:cNvSpPr/>
            <p:nvPr/>
          </p:nvSpPr>
          <p:spPr>
            <a:xfrm>
              <a:off x="5410118" y="4143464"/>
              <a:ext cx="688226" cy="565016"/>
            </a:xfrm>
            <a:custGeom>
              <a:avLst/>
              <a:gdLst/>
              <a:ahLst/>
              <a:cxnLst/>
              <a:rect l="l" t="t" r="r" b="b"/>
              <a:pathLst>
                <a:path w="15400" h="12643" extrusionOk="0">
                  <a:moveTo>
                    <a:pt x="9393" y="0"/>
                  </a:moveTo>
                  <a:lnTo>
                    <a:pt x="9216" y="20"/>
                  </a:lnTo>
                  <a:lnTo>
                    <a:pt x="9000" y="98"/>
                  </a:lnTo>
                  <a:lnTo>
                    <a:pt x="8783" y="197"/>
                  </a:lnTo>
                  <a:lnTo>
                    <a:pt x="8547" y="354"/>
                  </a:lnTo>
                  <a:lnTo>
                    <a:pt x="8291" y="532"/>
                  </a:lnTo>
                  <a:lnTo>
                    <a:pt x="8015" y="768"/>
                  </a:lnTo>
                  <a:lnTo>
                    <a:pt x="7739" y="1004"/>
                  </a:lnTo>
                  <a:lnTo>
                    <a:pt x="7444" y="1280"/>
                  </a:lnTo>
                  <a:lnTo>
                    <a:pt x="6833" y="1910"/>
                  </a:lnTo>
                  <a:lnTo>
                    <a:pt x="6223" y="2599"/>
                  </a:lnTo>
                  <a:lnTo>
                    <a:pt x="5573" y="3348"/>
                  </a:lnTo>
                  <a:lnTo>
                    <a:pt x="4943" y="4096"/>
                  </a:lnTo>
                  <a:lnTo>
                    <a:pt x="3722" y="5612"/>
                  </a:lnTo>
                  <a:lnTo>
                    <a:pt x="2678" y="6932"/>
                  </a:lnTo>
                  <a:lnTo>
                    <a:pt x="2245" y="7464"/>
                  </a:lnTo>
                  <a:lnTo>
                    <a:pt x="1891" y="7877"/>
                  </a:lnTo>
                  <a:lnTo>
                    <a:pt x="1635" y="8153"/>
                  </a:lnTo>
                  <a:lnTo>
                    <a:pt x="1536" y="8232"/>
                  </a:lnTo>
                  <a:lnTo>
                    <a:pt x="1477" y="8251"/>
                  </a:lnTo>
                  <a:lnTo>
                    <a:pt x="1379" y="8271"/>
                  </a:lnTo>
                  <a:lnTo>
                    <a:pt x="1260" y="8310"/>
                  </a:lnTo>
                  <a:lnTo>
                    <a:pt x="1024" y="8409"/>
                  </a:lnTo>
                  <a:lnTo>
                    <a:pt x="768" y="8566"/>
                  </a:lnTo>
                  <a:lnTo>
                    <a:pt x="532" y="8744"/>
                  </a:lnTo>
                  <a:lnTo>
                    <a:pt x="315" y="8940"/>
                  </a:lnTo>
                  <a:lnTo>
                    <a:pt x="138" y="9118"/>
                  </a:lnTo>
                  <a:lnTo>
                    <a:pt x="79" y="9216"/>
                  </a:lnTo>
                  <a:lnTo>
                    <a:pt x="20" y="9295"/>
                  </a:lnTo>
                  <a:lnTo>
                    <a:pt x="0" y="9374"/>
                  </a:lnTo>
                  <a:lnTo>
                    <a:pt x="0" y="9433"/>
                  </a:lnTo>
                  <a:lnTo>
                    <a:pt x="20" y="9531"/>
                  </a:lnTo>
                  <a:lnTo>
                    <a:pt x="79" y="9649"/>
                  </a:lnTo>
                  <a:lnTo>
                    <a:pt x="335" y="10004"/>
                  </a:lnTo>
                  <a:lnTo>
                    <a:pt x="689" y="10437"/>
                  </a:lnTo>
                  <a:lnTo>
                    <a:pt x="1123" y="10890"/>
                  </a:lnTo>
                  <a:lnTo>
                    <a:pt x="1339" y="11126"/>
                  </a:lnTo>
                  <a:lnTo>
                    <a:pt x="1575" y="11323"/>
                  </a:lnTo>
                  <a:lnTo>
                    <a:pt x="1831" y="11520"/>
                  </a:lnTo>
                  <a:lnTo>
                    <a:pt x="2048" y="11697"/>
                  </a:lnTo>
                  <a:lnTo>
                    <a:pt x="2284" y="11835"/>
                  </a:lnTo>
                  <a:lnTo>
                    <a:pt x="2501" y="11934"/>
                  </a:lnTo>
                  <a:lnTo>
                    <a:pt x="2678" y="11973"/>
                  </a:lnTo>
                  <a:lnTo>
                    <a:pt x="2777" y="11993"/>
                  </a:lnTo>
                  <a:lnTo>
                    <a:pt x="2855" y="11973"/>
                  </a:lnTo>
                  <a:lnTo>
                    <a:pt x="2954" y="11953"/>
                  </a:lnTo>
                  <a:lnTo>
                    <a:pt x="3072" y="11894"/>
                  </a:lnTo>
                  <a:lnTo>
                    <a:pt x="3348" y="11697"/>
                  </a:lnTo>
                  <a:lnTo>
                    <a:pt x="3702" y="11402"/>
                  </a:lnTo>
                  <a:lnTo>
                    <a:pt x="4096" y="11048"/>
                  </a:lnTo>
                  <a:lnTo>
                    <a:pt x="4549" y="10614"/>
                  </a:lnTo>
                  <a:lnTo>
                    <a:pt x="5022" y="10142"/>
                  </a:lnTo>
                  <a:lnTo>
                    <a:pt x="6006" y="9157"/>
                  </a:lnTo>
                  <a:lnTo>
                    <a:pt x="6971" y="8172"/>
                  </a:lnTo>
                  <a:lnTo>
                    <a:pt x="7798" y="7326"/>
                  </a:lnTo>
                  <a:lnTo>
                    <a:pt x="8133" y="6991"/>
                  </a:lnTo>
                  <a:lnTo>
                    <a:pt x="8389" y="6755"/>
                  </a:lnTo>
                  <a:lnTo>
                    <a:pt x="8586" y="6597"/>
                  </a:lnTo>
                  <a:lnTo>
                    <a:pt x="8625" y="6577"/>
                  </a:lnTo>
                  <a:lnTo>
                    <a:pt x="8665" y="6558"/>
                  </a:lnTo>
                  <a:lnTo>
                    <a:pt x="8724" y="6676"/>
                  </a:lnTo>
                  <a:lnTo>
                    <a:pt x="8842" y="6892"/>
                  </a:lnTo>
                  <a:lnTo>
                    <a:pt x="9236" y="7641"/>
                  </a:lnTo>
                  <a:lnTo>
                    <a:pt x="9768" y="8645"/>
                  </a:lnTo>
                  <a:lnTo>
                    <a:pt x="10083" y="9216"/>
                  </a:lnTo>
                  <a:lnTo>
                    <a:pt x="10437" y="9787"/>
                  </a:lnTo>
                  <a:lnTo>
                    <a:pt x="10811" y="10358"/>
                  </a:lnTo>
                  <a:lnTo>
                    <a:pt x="11205" y="10910"/>
                  </a:lnTo>
                  <a:lnTo>
                    <a:pt x="11619" y="11402"/>
                  </a:lnTo>
                  <a:lnTo>
                    <a:pt x="11816" y="11638"/>
                  </a:lnTo>
                  <a:lnTo>
                    <a:pt x="12032" y="11855"/>
                  </a:lnTo>
                  <a:lnTo>
                    <a:pt x="12249" y="12052"/>
                  </a:lnTo>
                  <a:lnTo>
                    <a:pt x="12466" y="12209"/>
                  </a:lnTo>
                  <a:lnTo>
                    <a:pt x="12682" y="12367"/>
                  </a:lnTo>
                  <a:lnTo>
                    <a:pt x="12899" y="12485"/>
                  </a:lnTo>
                  <a:lnTo>
                    <a:pt x="13115" y="12564"/>
                  </a:lnTo>
                  <a:lnTo>
                    <a:pt x="13332" y="12623"/>
                  </a:lnTo>
                  <a:lnTo>
                    <a:pt x="13549" y="12643"/>
                  </a:lnTo>
                  <a:lnTo>
                    <a:pt x="13765" y="12643"/>
                  </a:lnTo>
                  <a:lnTo>
                    <a:pt x="13962" y="12584"/>
                  </a:lnTo>
                  <a:lnTo>
                    <a:pt x="14139" y="12525"/>
                  </a:lnTo>
                  <a:lnTo>
                    <a:pt x="14317" y="12406"/>
                  </a:lnTo>
                  <a:lnTo>
                    <a:pt x="14474" y="12288"/>
                  </a:lnTo>
                  <a:lnTo>
                    <a:pt x="14612" y="12131"/>
                  </a:lnTo>
                  <a:lnTo>
                    <a:pt x="14750" y="11953"/>
                  </a:lnTo>
                  <a:lnTo>
                    <a:pt x="14848" y="11757"/>
                  </a:lnTo>
                  <a:lnTo>
                    <a:pt x="14947" y="11560"/>
                  </a:lnTo>
                  <a:lnTo>
                    <a:pt x="15045" y="11323"/>
                  </a:lnTo>
                  <a:lnTo>
                    <a:pt x="15124" y="11087"/>
                  </a:lnTo>
                  <a:lnTo>
                    <a:pt x="15183" y="10831"/>
                  </a:lnTo>
                  <a:lnTo>
                    <a:pt x="15242" y="10575"/>
                  </a:lnTo>
                  <a:lnTo>
                    <a:pt x="15321" y="10043"/>
                  </a:lnTo>
                  <a:lnTo>
                    <a:pt x="15380" y="9472"/>
                  </a:lnTo>
                  <a:lnTo>
                    <a:pt x="15400" y="8921"/>
                  </a:lnTo>
                  <a:lnTo>
                    <a:pt x="15380" y="8369"/>
                  </a:lnTo>
                  <a:lnTo>
                    <a:pt x="15360" y="7857"/>
                  </a:lnTo>
                  <a:lnTo>
                    <a:pt x="15321" y="7404"/>
                  </a:lnTo>
                  <a:lnTo>
                    <a:pt x="15282" y="7011"/>
                  </a:lnTo>
                  <a:lnTo>
                    <a:pt x="15242" y="6676"/>
                  </a:lnTo>
                  <a:lnTo>
                    <a:pt x="15183" y="6459"/>
                  </a:lnTo>
                  <a:lnTo>
                    <a:pt x="15144" y="6341"/>
                  </a:lnTo>
                  <a:lnTo>
                    <a:pt x="14986" y="6065"/>
                  </a:lnTo>
                  <a:lnTo>
                    <a:pt x="14514" y="5356"/>
                  </a:lnTo>
                  <a:lnTo>
                    <a:pt x="13824" y="4332"/>
                  </a:lnTo>
                  <a:lnTo>
                    <a:pt x="13411" y="3761"/>
                  </a:lnTo>
                  <a:lnTo>
                    <a:pt x="12958" y="3171"/>
                  </a:lnTo>
                  <a:lnTo>
                    <a:pt x="12505" y="2580"/>
                  </a:lnTo>
                  <a:lnTo>
                    <a:pt x="12032" y="2009"/>
                  </a:lnTo>
                  <a:lnTo>
                    <a:pt x="11540" y="1477"/>
                  </a:lnTo>
                  <a:lnTo>
                    <a:pt x="11067" y="985"/>
                  </a:lnTo>
                  <a:lnTo>
                    <a:pt x="10831" y="788"/>
                  </a:lnTo>
                  <a:lnTo>
                    <a:pt x="10614" y="591"/>
                  </a:lnTo>
                  <a:lnTo>
                    <a:pt x="10378" y="414"/>
                  </a:lnTo>
                  <a:lnTo>
                    <a:pt x="10161" y="276"/>
                  </a:lnTo>
                  <a:lnTo>
                    <a:pt x="9965" y="158"/>
                  </a:lnTo>
                  <a:lnTo>
                    <a:pt x="9768" y="79"/>
                  </a:lnTo>
                  <a:lnTo>
                    <a:pt x="9571" y="20"/>
                  </a:lnTo>
                  <a:lnTo>
                    <a:pt x="9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72"/>
            <p:cNvSpPr/>
            <p:nvPr/>
          </p:nvSpPr>
          <p:spPr>
            <a:xfrm>
              <a:off x="6693213" y="4039604"/>
              <a:ext cx="501690" cy="223584"/>
            </a:xfrm>
            <a:custGeom>
              <a:avLst/>
              <a:gdLst/>
              <a:ahLst/>
              <a:cxnLst/>
              <a:rect l="l" t="t" r="r" b="b"/>
              <a:pathLst>
                <a:path w="11226" h="5003" extrusionOk="0">
                  <a:moveTo>
                    <a:pt x="5751" y="0"/>
                  </a:moveTo>
                  <a:lnTo>
                    <a:pt x="5160" y="40"/>
                  </a:lnTo>
                  <a:lnTo>
                    <a:pt x="4609" y="99"/>
                  </a:lnTo>
                  <a:lnTo>
                    <a:pt x="4077" y="178"/>
                  </a:lnTo>
                  <a:lnTo>
                    <a:pt x="3565" y="296"/>
                  </a:lnTo>
                  <a:lnTo>
                    <a:pt x="3073" y="414"/>
                  </a:lnTo>
                  <a:lnTo>
                    <a:pt x="2620" y="571"/>
                  </a:lnTo>
                  <a:lnTo>
                    <a:pt x="2187" y="749"/>
                  </a:lnTo>
                  <a:lnTo>
                    <a:pt x="1813" y="946"/>
                  </a:lnTo>
                  <a:lnTo>
                    <a:pt x="1439" y="1142"/>
                  </a:lnTo>
                  <a:lnTo>
                    <a:pt x="1123" y="1379"/>
                  </a:lnTo>
                  <a:lnTo>
                    <a:pt x="848" y="1615"/>
                  </a:lnTo>
                  <a:lnTo>
                    <a:pt x="611" y="1851"/>
                  </a:lnTo>
                  <a:lnTo>
                    <a:pt x="415" y="2107"/>
                  </a:lnTo>
                  <a:lnTo>
                    <a:pt x="277" y="2383"/>
                  </a:lnTo>
                  <a:lnTo>
                    <a:pt x="218" y="2521"/>
                  </a:lnTo>
                  <a:lnTo>
                    <a:pt x="178" y="2659"/>
                  </a:lnTo>
                  <a:lnTo>
                    <a:pt x="60" y="3151"/>
                  </a:lnTo>
                  <a:lnTo>
                    <a:pt x="21" y="3368"/>
                  </a:lnTo>
                  <a:lnTo>
                    <a:pt x="1" y="3565"/>
                  </a:lnTo>
                  <a:lnTo>
                    <a:pt x="1" y="3742"/>
                  </a:lnTo>
                  <a:lnTo>
                    <a:pt x="21" y="3899"/>
                  </a:lnTo>
                  <a:lnTo>
                    <a:pt x="40" y="4018"/>
                  </a:lnTo>
                  <a:lnTo>
                    <a:pt x="80" y="4136"/>
                  </a:lnTo>
                  <a:lnTo>
                    <a:pt x="139" y="4254"/>
                  </a:lnTo>
                  <a:lnTo>
                    <a:pt x="218" y="4333"/>
                  </a:lnTo>
                  <a:lnTo>
                    <a:pt x="296" y="4411"/>
                  </a:lnTo>
                  <a:lnTo>
                    <a:pt x="375" y="4471"/>
                  </a:lnTo>
                  <a:lnTo>
                    <a:pt x="493" y="4510"/>
                  </a:lnTo>
                  <a:lnTo>
                    <a:pt x="611" y="4530"/>
                  </a:lnTo>
                  <a:lnTo>
                    <a:pt x="867" y="4569"/>
                  </a:lnTo>
                  <a:lnTo>
                    <a:pt x="1281" y="4569"/>
                  </a:lnTo>
                  <a:lnTo>
                    <a:pt x="1911" y="4530"/>
                  </a:lnTo>
                  <a:lnTo>
                    <a:pt x="3605" y="4451"/>
                  </a:lnTo>
                  <a:lnTo>
                    <a:pt x="4530" y="4431"/>
                  </a:lnTo>
                  <a:lnTo>
                    <a:pt x="5456" y="4431"/>
                  </a:lnTo>
                  <a:lnTo>
                    <a:pt x="5889" y="4451"/>
                  </a:lnTo>
                  <a:lnTo>
                    <a:pt x="6303" y="4471"/>
                  </a:lnTo>
                  <a:lnTo>
                    <a:pt x="6677" y="4510"/>
                  </a:lnTo>
                  <a:lnTo>
                    <a:pt x="7012" y="4569"/>
                  </a:lnTo>
                  <a:lnTo>
                    <a:pt x="7642" y="4687"/>
                  </a:lnTo>
                  <a:lnTo>
                    <a:pt x="8311" y="4805"/>
                  </a:lnTo>
                  <a:lnTo>
                    <a:pt x="8961" y="4884"/>
                  </a:lnTo>
                  <a:lnTo>
                    <a:pt x="9591" y="4963"/>
                  </a:lnTo>
                  <a:lnTo>
                    <a:pt x="10143" y="5002"/>
                  </a:lnTo>
                  <a:lnTo>
                    <a:pt x="10596" y="5002"/>
                  </a:lnTo>
                  <a:lnTo>
                    <a:pt x="10773" y="4983"/>
                  </a:lnTo>
                  <a:lnTo>
                    <a:pt x="10930" y="4963"/>
                  </a:lnTo>
                  <a:lnTo>
                    <a:pt x="11029" y="4923"/>
                  </a:lnTo>
                  <a:lnTo>
                    <a:pt x="11088" y="4864"/>
                  </a:lnTo>
                  <a:lnTo>
                    <a:pt x="11127" y="4766"/>
                  </a:lnTo>
                  <a:lnTo>
                    <a:pt x="11167" y="4589"/>
                  </a:lnTo>
                  <a:lnTo>
                    <a:pt x="11206" y="4333"/>
                  </a:lnTo>
                  <a:lnTo>
                    <a:pt x="11226" y="3998"/>
                  </a:lnTo>
                  <a:lnTo>
                    <a:pt x="11206" y="3643"/>
                  </a:lnTo>
                  <a:lnTo>
                    <a:pt x="11147" y="3250"/>
                  </a:lnTo>
                  <a:lnTo>
                    <a:pt x="11108" y="3033"/>
                  </a:lnTo>
                  <a:lnTo>
                    <a:pt x="11049" y="2816"/>
                  </a:lnTo>
                  <a:lnTo>
                    <a:pt x="10970" y="2600"/>
                  </a:lnTo>
                  <a:lnTo>
                    <a:pt x="10891" y="2383"/>
                  </a:lnTo>
                  <a:lnTo>
                    <a:pt x="10773" y="2166"/>
                  </a:lnTo>
                  <a:lnTo>
                    <a:pt x="10655" y="1950"/>
                  </a:lnTo>
                  <a:lnTo>
                    <a:pt x="10517" y="1733"/>
                  </a:lnTo>
                  <a:lnTo>
                    <a:pt x="10340" y="1536"/>
                  </a:lnTo>
                  <a:lnTo>
                    <a:pt x="10162" y="1339"/>
                  </a:lnTo>
                  <a:lnTo>
                    <a:pt x="9946" y="1142"/>
                  </a:lnTo>
                  <a:lnTo>
                    <a:pt x="9729" y="965"/>
                  </a:lnTo>
                  <a:lnTo>
                    <a:pt x="9473" y="788"/>
                  </a:lnTo>
                  <a:lnTo>
                    <a:pt x="9178" y="630"/>
                  </a:lnTo>
                  <a:lnTo>
                    <a:pt x="8863" y="493"/>
                  </a:lnTo>
                  <a:lnTo>
                    <a:pt x="8528" y="355"/>
                  </a:lnTo>
                  <a:lnTo>
                    <a:pt x="8154" y="256"/>
                  </a:lnTo>
                  <a:lnTo>
                    <a:pt x="7760" y="158"/>
                  </a:lnTo>
                  <a:lnTo>
                    <a:pt x="7307" y="79"/>
                  </a:lnTo>
                  <a:lnTo>
                    <a:pt x="6854" y="40"/>
                  </a:lnTo>
                  <a:lnTo>
                    <a:pt x="6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5" name="Google Shape;2385;p72"/>
            <p:cNvSpPr/>
            <p:nvPr/>
          </p:nvSpPr>
          <p:spPr>
            <a:xfrm>
              <a:off x="6582337" y="4220017"/>
              <a:ext cx="541285" cy="214780"/>
            </a:xfrm>
            <a:custGeom>
              <a:avLst/>
              <a:gdLst/>
              <a:ahLst/>
              <a:cxnLst/>
              <a:rect l="l" t="t" r="r" b="b"/>
              <a:pathLst>
                <a:path w="12112" h="4806" extrusionOk="0">
                  <a:moveTo>
                    <a:pt x="6814" y="0"/>
                  </a:moveTo>
                  <a:lnTo>
                    <a:pt x="6105" y="40"/>
                  </a:lnTo>
                  <a:lnTo>
                    <a:pt x="5121" y="138"/>
                  </a:lnTo>
                  <a:lnTo>
                    <a:pt x="4550" y="197"/>
                  </a:lnTo>
                  <a:lnTo>
                    <a:pt x="3959" y="296"/>
                  </a:lnTo>
                  <a:lnTo>
                    <a:pt x="3368" y="394"/>
                  </a:lnTo>
                  <a:lnTo>
                    <a:pt x="2777" y="532"/>
                  </a:lnTo>
                  <a:lnTo>
                    <a:pt x="2206" y="690"/>
                  </a:lnTo>
                  <a:lnTo>
                    <a:pt x="1675" y="867"/>
                  </a:lnTo>
                  <a:lnTo>
                    <a:pt x="1438" y="965"/>
                  </a:lnTo>
                  <a:lnTo>
                    <a:pt x="1202" y="1083"/>
                  </a:lnTo>
                  <a:lnTo>
                    <a:pt x="985" y="1202"/>
                  </a:lnTo>
                  <a:lnTo>
                    <a:pt x="788" y="1320"/>
                  </a:lnTo>
                  <a:lnTo>
                    <a:pt x="611" y="1458"/>
                  </a:lnTo>
                  <a:lnTo>
                    <a:pt x="473" y="1595"/>
                  </a:lnTo>
                  <a:lnTo>
                    <a:pt x="355" y="1733"/>
                  </a:lnTo>
                  <a:lnTo>
                    <a:pt x="257" y="1891"/>
                  </a:lnTo>
                  <a:lnTo>
                    <a:pt x="178" y="2068"/>
                  </a:lnTo>
                  <a:lnTo>
                    <a:pt x="119" y="2226"/>
                  </a:lnTo>
                  <a:lnTo>
                    <a:pt x="60" y="2383"/>
                  </a:lnTo>
                  <a:lnTo>
                    <a:pt x="40" y="2521"/>
                  </a:lnTo>
                  <a:lnTo>
                    <a:pt x="1" y="2678"/>
                  </a:lnTo>
                  <a:lnTo>
                    <a:pt x="1" y="2816"/>
                  </a:lnTo>
                  <a:lnTo>
                    <a:pt x="20" y="3112"/>
                  </a:lnTo>
                  <a:lnTo>
                    <a:pt x="79" y="3368"/>
                  </a:lnTo>
                  <a:lnTo>
                    <a:pt x="178" y="3624"/>
                  </a:lnTo>
                  <a:lnTo>
                    <a:pt x="316" y="3840"/>
                  </a:lnTo>
                  <a:lnTo>
                    <a:pt x="473" y="4057"/>
                  </a:lnTo>
                  <a:lnTo>
                    <a:pt x="670" y="4234"/>
                  </a:lnTo>
                  <a:lnTo>
                    <a:pt x="867" y="4411"/>
                  </a:lnTo>
                  <a:lnTo>
                    <a:pt x="1084" y="4549"/>
                  </a:lnTo>
                  <a:lnTo>
                    <a:pt x="1320" y="4648"/>
                  </a:lnTo>
                  <a:lnTo>
                    <a:pt x="1556" y="4727"/>
                  </a:lnTo>
                  <a:lnTo>
                    <a:pt x="1793" y="4786"/>
                  </a:lnTo>
                  <a:lnTo>
                    <a:pt x="2029" y="4805"/>
                  </a:lnTo>
                  <a:lnTo>
                    <a:pt x="2265" y="4786"/>
                  </a:lnTo>
                  <a:lnTo>
                    <a:pt x="2502" y="4746"/>
                  </a:lnTo>
                  <a:lnTo>
                    <a:pt x="2777" y="4667"/>
                  </a:lnTo>
                  <a:lnTo>
                    <a:pt x="3073" y="4549"/>
                  </a:lnTo>
                  <a:lnTo>
                    <a:pt x="3388" y="4431"/>
                  </a:lnTo>
                  <a:lnTo>
                    <a:pt x="4097" y="4116"/>
                  </a:lnTo>
                  <a:lnTo>
                    <a:pt x="4884" y="3781"/>
                  </a:lnTo>
                  <a:lnTo>
                    <a:pt x="5692" y="3427"/>
                  </a:lnTo>
                  <a:lnTo>
                    <a:pt x="6105" y="3269"/>
                  </a:lnTo>
                  <a:lnTo>
                    <a:pt x="6519" y="3112"/>
                  </a:lnTo>
                  <a:lnTo>
                    <a:pt x="6913" y="2974"/>
                  </a:lnTo>
                  <a:lnTo>
                    <a:pt x="7326" y="2856"/>
                  </a:lnTo>
                  <a:lnTo>
                    <a:pt x="7720" y="2777"/>
                  </a:lnTo>
                  <a:lnTo>
                    <a:pt x="8094" y="2718"/>
                  </a:lnTo>
                  <a:lnTo>
                    <a:pt x="8882" y="2600"/>
                  </a:lnTo>
                  <a:lnTo>
                    <a:pt x="9729" y="2442"/>
                  </a:lnTo>
                  <a:lnTo>
                    <a:pt x="10142" y="2344"/>
                  </a:lnTo>
                  <a:lnTo>
                    <a:pt x="10556" y="2245"/>
                  </a:lnTo>
                  <a:lnTo>
                    <a:pt x="10930" y="2147"/>
                  </a:lnTo>
                  <a:lnTo>
                    <a:pt x="11265" y="2029"/>
                  </a:lnTo>
                  <a:lnTo>
                    <a:pt x="11560" y="1891"/>
                  </a:lnTo>
                  <a:lnTo>
                    <a:pt x="11816" y="1753"/>
                  </a:lnTo>
                  <a:lnTo>
                    <a:pt x="11895" y="1694"/>
                  </a:lnTo>
                  <a:lnTo>
                    <a:pt x="11994" y="1615"/>
                  </a:lnTo>
                  <a:lnTo>
                    <a:pt x="12053" y="1536"/>
                  </a:lnTo>
                  <a:lnTo>
                    <a:pt x="12092" y="1477"/>
                  </a:lnTo>
                  <a:lnTo>
                    <a:pt x="12112" y="1398"/>
                  </a:lnTo>
                  <a:lnTo>
                    <a:pt x="12112" y="1320"/>
                  </a:lnTo>
                  <a:lnTo>
                    <a:pt x="12092" y="1241"/>
                  </a:lnTo>
                  <a:lnTo>
                    <a:pt x="12053" y="1162"/>
                  </a:lnTo>
                  <a:lnTo>
                    <a:pt x="11974" y="1083"/>
                  </a:lnTo>
                  <a:lnTo>
                    <a:pt x="11875" y="1005"/>
                  </a:lnTo>
                  <a:lnTo>
                    <a:pt x="11757" y="926"/>
                  </a:lnTo>
                  <a:lnTo>
                    <a:pt x="11600" y="827"/>
                  </a:lnTo>
                  <a:lnTo>
                    <a:pt x="11265" y="670"/>
                  </a:lnTo>
                  <a:lnTo>
                    <a:pt x="10930" y="552"/>
                  </a:lnTo>
                  <a:lnTo>
                    <a:pt x="10615" y="434"/>
                  </a:lnTo>
                  <a:lnTo>
                    <a:pt x="10300" y="335"/>
                  </a:lnTo>
                  <a:lnTo>
                    <a:pt x="10005" y="256"/>
                  </a:lnTo>
                  <a:lnTo>
                    <a:pt x="9709" y="197"/>
                  </a:lnTo>
                  <a:lnTo>
                    <a:pt x="9158" y="118"/>
                  </a:lnTo>
                  <a:lnTo>
                    <a:pt x="8606" y="79"/>
                  </a:lnTo>
                  <a:lnTo>
                    <a:pt x="8094" y="40"/>
                  </a:lnTo>
                  <a:lnTo>
                    <a:pt x="7602" y="20"/>
                  </a:lnTo>
                  <a:lnTo>
                    <a:pt x="71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6" name="Google Shape;2386;p72"/>
            <p:cNvSpPr/>
            <p:nvPr/>
          </p:nvSpPr>
          <p:spPr>
            <a:xfrm>
              <a:off x="6721412" y="4279857"/>
              <a:ext cx="496372" cy="205976"/>
            </a:xfrm>
            <a:custGeom>
              <a:avLst/>
              <a:gdLst/>
              <a:ahLst/>
              <a:cxnLst/>
              <a:rect l="l" t="t" r="r" b="b"/>
              <a:pathLst>
                <a:path w="11107" h="4609" extrusionOk="0">
                  <a:moveTo>
                    <a:pt x="7267" y="0"/>
                  </a:moveTo>
                  <a:lnTo>
                    <a:pt x="6991" y="20"/>
                  </a:lnTo>
                  <a:lnTo>
                    <a:pt x="6715" y="59"/>
                  </a:lnTo>
                  <a:lnTo>
                    <a:pt x="6085" y="178"/>
                  </a:lnTo>
                  <a:lnTo>
                    <a:pt x="5416" y="335"/>
                  </a:lnTo>
                  <a:lnTo>
                    <a:pt x="4707" y="512"/>
                  </a:lnTo>
                  <a:lnTo>
                    <a:pt x="3978" y="749"/>
                  </a:lnTo>
                  <a:lnTo>
                    <a:pt x="3249" y="985"/>
                  </a:lnTo>
                  <a:lnTo>
                    <a:pt x="2560" y="1241"/>
                  </a:lnTo>
                  <a:lnTo>
                    <a:pt x="1910" y="1517"/>
                  </a:lnTo>
                  <a:lnTo>
                    <a:pt x="1320" y="1773"/>
                  </a:lnTo>
                  <a:lnTo>
                    <a:pt x="827" y="2029"/>
                  </a:lnTo>
                  <a:lnTo>
                    <a:pt x="414" y="2245"/>
                  </a:lnTo>
                  <a:lnTo>
                    <a:pt x="256" y="2363"/>
                  </a:lnTo>
                  <a:lnTo>
                    <a:pt x="138" y="2462"/>
                  </a:lnTo>
                  <a:lnTo>
                    <a:pt x="59" y="2541"/>
                  </a:lnTo>
                  <a:lnTo>
                    <a:pt x="0" y="2620"/>
                  </a:lnTo>
                  <a:lnTo>
                    <a:pt x="0" y="2698"/>
                  </a:lnTo>
                  <a:lnTo>
                    <a:pt x="40" y="2757"/>
                  </a:lnTo>
                  <a:lnTo>
                    <a:pt x="177" y="2856"/>
                  </a:lnTo>
                  <a:lnTo>
                    <a:pt x="335" y="2935"/>
                  </a:lnTo>
                  <a:lnTo>
                    <a:pt x="532" y="2994"/>
                  </a:lnTo>
                  <a:lnTo>
                    <a:pt x="748" y="3053"/>
                  </a:lnTo>
                  <a:lnTo>
                    <a:pt x="1280" y="3132"/>
                  </a:lnTo>
                  <a:lnTo>
                    <a:pt x="1910" y="3191"/>
                  </a:lnTo>
                  <a:lnTo>
                    <a:pt x="2639" y="3289"/>
                  </a:lnTo>
                  <a:lnTo>
                    <a:pt x="3446" y="3407"/>
                  </a:lnTo>
                  <a:lnTo>
                    <a:pt x="3899" y="3486"/>
                  </a:lnTo>
                  <a:lnTo>
                    <a:pt x="4352" y="3604"/>
                  </a:lnTo>
                  <a:lnTo>
                    <a:pt x="4825" y="3722"/>
                  </a:lnTo>
                  <a:lnTo>
                    <a:pt x="5317" y="3880"/>
                  </a:lnTo>
                  <a:lnTo>
                    <a:pt x="6282" y="4175"/>
                  </a:lnTo>
                  <a:lnTo>
                    <a:pt x="6755" y="4313"/>
                  </a:lnTo>
                  <a:lnTo>
                    <a:pt x="7188" y="4412"/>
                  </a:lnTo>
                  <a:lnTo>
                    <a:pt x="7621" y="4490"/>
                  </a:lnTo>
                  <a:lnTo>
                    <a:pt x="8015" y="4569"/>
                  </a:lnTo>
                  <a:lnTo>
                    <a:pt x="8409" y="4589"/>
                  </a:lnTo>
                  <a:lnTo>
                    <a:pt x="8783" y="4608"/>
                  </a:lnTo>
                  <a:lnTo>
                    <a:pt x="9118" y="4589"/>
                  </a:lnTo>
                  <a:lnTo>
                    <a:pt x="9453" y="4530"/>
                  </a:lnTo>
                  <a:lnTo>
                    <a:pt x="9748" y="4451"/>
                  </a:lnTo>
                  <a:lnTo>
                    <a:pt x="10024" y="4333"/>
                  </a:lnTo>
                  <a:lnTo>
                    <a:pt x="10299" y="4175"/>
                  </a:lnTo>
                  <a:lnTo>
                    <a:pt x="10536" y="3978"/>
                  </a:lnTo>
                  <a:lnTo>
                    <a:pt x="10733" y="3742"/>
                  </a:lnTo>
                  <a:lnTo>
                    <a:pt x="10930" y="3466"/>
                  </a:lnTo>
                  <a:lnTo>
                    <a:pt x="11008" y="3309"/>
                  </a:lnTo>
                  <a:lnTo>
                    <a:pt x="11048" y="3171"/>
                  </a:lnTo>
                  <a:lnTo>
                    <a:pt x="11087" y="3013"/>
                  </a:lnTo>
                  <a:lnTo>
                    <a:pt x="11107" y="2876"/>
                  </a:lnTo>
                  <a:lnTo>
                    <a:pt x="11107" y="2738"/>
                  </a:lnTo>
                  <a:lnTo>
                    <a:pt x="11087" y="2600"/>
                  </a:lnTo>
                  <a:lnTo>
                    <a:pt x="11067" y="2462"/>
                  </a:lnTo>
                  <a:lnTo>
                    <a:pt x="11028" y="2324"/>
                  </a:lnTo>
                  <a:lnTo>
                    <a:pt x="10969" y="2186"/>
                  </a:lnTo>
                  <a:lnTo>
                    <a:pt x="10890" y="2068"/>
                  </a:lnTo>
                  <a:lnTo>
                    <a:pt x="10713" y="1812"/>
                  </a:lnTo>
                  <a:lnTo>
                    <a:pt x="10496" y="1576"/>
                  </a:lnTo>
                  <a:lnTo>
                    <a:pt x="10260" y="1339"/>
                  </a:lnTo>
                  <a:lnTo>
                    <a:pt x="9984" y="1123"/>
                  </a:lnTo>
                  <a:lnTo>
                    <a:pt x="9689" y="926"/>
                  </a:lnTo>
                  <a:lnTo>
                    <a:pt x="9394" y="749"/>
                  </a:lnTo>
                  <a:lnTo>
                    <a:pt x="9098" y="571"/>
                  </a:lnTo>
                  <a:lnTo>
                    <a:pt x="8527" y="296"/>
                  </a:lnTo>
                  <a:lnTo>
                    <a:pt x="8054" y="79"/>
                  </a:lnTo>
                  <a:lnTo>
                    <a:pt x="7897" y="40"/>
                  </a:lnTo>
                  <a:lnTo>
                    <a:pt x="7720" y="20"/>
                  </a:lnTo>
                  <a:lnTo>
                    <a:pt x="7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72"/>
            <p:cNvSpPr/>
            <p:nvPr/>
          </p:nvSpPr>
          <p:spPr>
            <a:xfrm>
              <a:off x="6512799" y="4397794"/>
              <a:ext cx="514024" cy="217417"/>
            </a:xfrm>
            <a:custGeom>
              <a:avLst/>
              <a:gdLst/>
              <a:ahLst/>
              <a:cxnLst/>
              <a:rect l="l" t="t" r="r" b="b"/>
              <a:pathLst>
                <a:path w="11502" h="4865" extrusionOk="0">
                  <a:moveTo>
                    <a:pt x="6677" y="0"/>
                  </a:moveTo>
                  <a:lnTo>
                    <a:pt x="5968" y="40"/>
                  </a:lnTo>
                  <a:lnTo>
                    <a:pt x="5298" y="79"/>
                  </a:lnTo>
                  <a:lnTo>
                    <a:pt x="4668" y="138"/>
                  </a:lnTo>
                  <a:lnTo>
                    <a:pt x="4117" y="197"/>
                  </a:lnTo>
                  <a:lnTo>
                    <a:pt x="3270" y="296"/>
                  </a:lnTo>
                  <a:lnTo>
                    <a:pt x="2915" y="355"/>
                  </a:lnTo>
                  <a:lnTo>
                    <a:pt x="2502" y="453"/>
                  </a:lnTo>
                  <a:lnTo>
                    <a:pt x="2128" y="571"/>
                  </a:lnTo>
                  <a:lnTo>
                    <a:pt x="1773" y="689"/>
                  </a:lnTo>
                  <a:lnTo>
                    <a:pt x="1458" y="827"/>
                  </a:lnTo>
                  <a:lnTo>
                    <a:pt x="1183" y="985"/>
                  </a:lnTo>
                  <a:lnTo>
                    <a:pt x="946" y="1123"/>
                  </a:lnTo>
                  <a:lnTo>
                    <a:pt x="730" y="1280"/>
                  </a:lnTo>
                  <a:lnTo>
                    <a:pt x="552" y="1457"/>
                  </a:lnTo>
                  <a:lnTo>
                    <a:pt x="395" y="1615"/>
                  </a:lnTo>
                  <a:lnTo>
                    <a:pt x="277" y="1792"/>
                  </a:lnTo>
                  <a:lnTo>
                    <a:pt x="178" y="1969"/>
                  </a:lnTo>
                  <a:lnTo>
                    <a:pt x="99" y="2147"/>
                  </a:lnTo>
                  <a:lnTo>
                    <a:pt x="40" y="2344"/>
                  </a:lnTo>
                  <a:lnTo>
                    <a:pt x="1" y="2521"/>
                  </a:lnTo>
                  <a:lnTo>
                    <a:pt x="1" y="2698"/>
                  </a:lnTo>
                  <a:lnTo>
                    <a:pt x="1" y="2875"/>
                  </a:lnTo>
                  <a:lnTo>
                    <a:pt x="40" y="3053"/>
                  </a:lnTo>
                  <a:lnTo>
                    <a:pt x="80" y="3230"/>
                  </a:lnTo>
                  <a:lnTo>
                    <a:pt x="139" y="3407"/>
                  </a:lnTo>
                  <a:lnTo>
                    <a:pt x="198" y="3565"/>
                  </a:lnTo>
                  <a:lnTo>
                    <a:pt x="277" y="3722"/>
                  </a:lnTo>
                  <a:lnTo>
                    <a:pt x="375" y="3880"/>
                  </a:lnTo>
                  <a:lnTo>
                    <a:pt x="592" y="4155"/>
                  </a:lnTo>
                  <a:lnTo>
                    <a:pt x="828" y="4392"/>
                  </a:lnTo>
                  <a:lnTo>
                    <a:pt x="1064" y="4608"/>
                  </a:lnTo>
                  <a:lnTo>
                    <a:pt x="1320" y="4746"/>
                  </a:lnTo>
                  <a:lnTo>
                    <a:pt x="1439" y="4805"/>
                  </a:lnTo>
                  <a:lnTo>
                    <a:pt x="1557" y="4825"/>
                  </a:lnTo>
                  <a:lnTo>
                    <a:pt x="1675" y="4864"/>
                  </a:lnTo>
                  <a:lnTo>
                    <a:pt x="1793" y="4864"/>
                  </a:lnTo>
                  <a:lnTo>
                    <a:pt x="2069" y="4845"/>
                  </a:lnTo>
                  <a:lnTo>
                    <a:pt x="2344" y="4805"/>
                  </a:lnTo>
                  <a:lnTo>
                    <a:pt x="2640" y="4726"/>
                  </a:lnTo>
                  <a:lnTo>
                    <a:pt x="2955" y="4608"/>
                  </a:lnTo>
                  <a:lnTo>
                    <a:pt x="3290" y="4470"/>
                  </a:lnTo>
                  <a:lnTo>
                    <a:pt x="3959" y="4155"/>
                  </a:lnTo>
                  <a:lnTo>
                    <a:pt x="4668" y="3821"/>
                  </a:lnTo>
                  <a:lnTo>
                    <a:pt x="5377" y="3486"/>
                  </a:lnTo>
                  <a:lnTo>
                    <a:pt x="5732" y="3348"/>
                  </a:lnTo>
                  <a:lnTo>
                    <a:pt x="6086" y="3210"/>
                  </a:lnTo>
                  <a:lnTo>
                    <a:pt x="6421" y="3112"/>
                  </a:lnTo>
                  <a:lnTo>
                    <a:pt x="6756" y="3053"/>
                  </a:lnTo>
                  <a:lnTo>
                    <a:pt x="7504" y="2974"/>
                  </a:lnTo>
                  <a:lnTo>
                    <a:pt x="8370" y="2875"/>
                  </a:lnTo>
                  <a:lnTo>
                    <a:pt x="9276" y="2777"/>
                  </a:lnTo>
                  <a:lnTo>
                    <a:pt x="9729" y="2718"/>
                  </a:lnTo>
                  <a:lnTo>
                    <a:pt x="10143" y="2619"/>
                  </a:lnTo>
                  <a:lnTo>
                    <a:pt x="10517" y="2521"/>
                  </a:lnTo>
                  <a:lnTo>
                    <a:pt x="10852" y="2403"/>
                  </a:lnTo>
                  <a:lnTo>
                    <a:pt x="10989" y="2344"/>
                  </a:lnTo>
                  <a:lnTo>
                    <a:pt x="11127" y="2265"/>
                  </a:lnTo>
                  <a:lnTo>
                    <a:pt x="11245" y="2166"/>
                  </a:lnTo>
                  <a:lnTo>
                    <a:pt x="11344" y="2088"/>
                  </a:lnTo>
                  <a:lnTo>
                    <a:pt x="11423" y="1989"/>
                  </a:lnTo>
                  <a:lnTo>
                    <a:pt x="11462" y="1871"/>
                  </a:lnTo>
                  <a:lnTo>
                    <a:pt x="11501" y="1753"/>
                  </a:lnTo>
                  <a:lnTo>
                    <a:pt x="11501" y="1635"/>
                  </a:lnTo>
                  <a:lnTo>
                    <a:pt x="11482" y="1497"/>
                  </a:lnTo>
                  <a:lnTo>
                    <a:pt x="11442" y="1359"/>
                  </a:lnTo>
                  <a:lnTo>
                    <a:pt x="11364" y="1201"/>
                  </a:lnTo>
                  <a:lnTo>
                    <a:pt x="11265" y="1044"/>
                  </a:lnTo>
                  <a:lnTo>
                    <a:pt x="11127" y="886"/>
                  </a:lnTo>
                  <a:lnTo>
                    <a:pt x="10970" y="729"/>
                  </a:lnTo>
                  <a:lnTo>
                    <a:pt x="10773" y="611"/>
                  </a:lnTo>
                  <a:lnTo>
                    <a:pt x="10556" y="493"/>
                  </a:lnTo>
                  <a:lnTo>
                    <a:pt x="10320" y="394"/>
                  </a:lnTo>
                  <a:lnTo>
                    <a:pt x="10044" y="296"/>
                  </a:lnTo>
                  <a:lnTo>
                    <a:pt x="9769" y="217"/>
                  </a:lnTo>
                  <a:lnTo>
                    <a:pt x="9453" y="158"/>
                  </a:lnTo>
                  <a:lnTo>
                    <a:pt x="9138" y="118"/>
                  </a:lnTo>
                  <a:lnTo>
                    <a:pt x="8804" y="79"/>
                  </a:lnTo>
                  <a:lnTo>
                    <a:pt x="8114" y="20"/>
                  </a:lnTo>
                  <a:lnTo>
                    <a:pt x="74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8" name="Google Shape;2388;p72"/>
            <p:cNvSpPr/>
            <p:nvPr/>
          </p:nvSpPr>
          <p:spPr>
            <a:xfrm>
              <a:off x="6662421" y="4464651"/>
              <a:ext cx="525465" cy="217417"/>
            </a:xfrm>
            <a:custGeom>
              <a:avLst/>
              <a:gdLst/>
              <a:ahLst/>
              <a:cxnLst/>
              <a:rect l="l" t="t" r="r" b="b"/>
              <a:pathLst>
                <a:path w="11758" h="4865" extrusionOk="0">
                  <a:moveTo>
                    <a:pt x="4885" y="1"/>
                  </a:moveTo>
                  <a:lnTo>
                    <a:pt x="4609" y="21"/>
                  </a:lnTo>
                  <a:lnTo>
                    <a:pt x="4274" y="60"/>
                  </a:lnTo>
                  <a:lnTo>
                    <a:pt x="3900" y="119"/>
                  </a:lnTo>
                  <a:lnTo>
                    <a:pt x="3486" y="198"/>
                  </a:lnTo>
                  <a:lnTo>
                    <a:pt x="3073" y="316"/>
                  </a:lnTo>
                  <a:lnTo>
                    <a:pt x="2620" y="473"/>
                  </a:lnTo>
                  <a:lnTo>
                    <a:pt x="2187" y="631"/>
                  </a:lnTo>
                  <a:lnTo>
                    <a:pt x="1773" y="808"/>
                  </a:lnTo>
                  <a:lnTo>
                    <a:pt x="1360" y="1005"/>
                  </a:lnTo>
                  <a:lnTo>
                    <a:pt x="1005" y="1222"/>
                  </a:lnTo>
                  <a:lnTo>
                    <a:pt x="670" y="1438"/>
                  </a:lnTo>
                  <a:lnTo>
                    <a:pt x="395" y="1675"/>
                  </a:lnTo>
                  <a:lnTo>
                    <a:pt x="276" y="1813"/>
                  </a:lnTo>
                  <a:lnTo>
                    <a:pt x="178" y="1931"/>
                  </a:lnTo>
                  <a:lnTo>
                    <a:pt x="99" y="2049"/>
                  </a:lnTo>
                  <a:lnTo>
                    <a:pt x="40" y="2187"/>
                  </a:lnTo>
                  <a:lnTo>
                    <a:pt x="20" y="2325"/>
                  </a:lnTo>
                  <a:lnTo>
                    <a:pt x="1" y="2443"/>
                  </a:lnTo>
                  <a:lnTo>
                    <a:pt x="1" y="2581"/>
                  </a:lnTo>
                  <a:lnTo>
                    <a:pt x="40" y="2718"/>
                  </a:lnTo>
                  <a:lnTo>
                    <a:pt x="99" y="2837"/>
                  </a:lnTo>
                  <a:lnTo>
                    <a:pt x="158" y="2955"/>
                  </a:lnTo>
                  <a:lnTo>
                    <a:pt x="257" y="3053"/>
                  </a:lnTo>
                  <a:lnTo>
                    <a:pt x="355" y="3152"/>
                  </a:lnTo>
                  <a:lnTo>
                    <a:pt x="473" y="3230"/>
                  </a:lnTo>
                  <a:lnTo>
                    <a:pt x="592" y="3309"/>
                  </a:lnTo>
                  <a:lnTo>
                    <a:pt x="749" y="3368"/>
                  </a:lnTo>
                  <a:lnTo>
                    <a:pt x="887" y="3427"/>
                  </a:lnTo>
                  <a:lnTo>
                    <a:pt x="1241" y="3506"/>
                  </a:lnTo>
                  <a:lnTo>
                    <a:pt x="1616" y="3585"/>
                  </a:lnTo>
                  <a:lnTo>
                    <a:pt x="2029" y="3644"/>
                  </a:lnTo>
                  <a:lnTo>
                    <a:pt x="2462" y="3683"/>
                  </a:lnTo>
                  <a:lnTo>
                    <a:pt x="3368" y="3762"/>
                  </a:lnTo>
                  <a:lnTo>
                    <a:pt x="3841" y="3802"/>
                  </a:lnTo>
                  <a:lnTo>
                    <a:pt x="4333" y="3861"/>
                  </a:lnTo>
                  <a:lnTo>
                    <a:pt x="4786" y="3939"/>
                  </a:lnTo>
                  <a:lnTo>
                    <a:pt x="5259" y="4038"/>
                  </a:lnTo>
                  <a:lnTo>
                    <a:pt x="5692" y="4156"/>
                  </a:lnTo>
                  <a:lnTo>
                    <a:pt x="5909" y="4235"/>
                  </a:lnTo>
                  <a:lnTo>
                    <a:pt x="6105" y="4333"/>
                  </a:lnTo>
                  <a:lnTo>
                    <a:pt x="6519" y="4491"/>
                  </a:lnTo>
                  <a:lnTo>
                    <a:pt x="6933" y="4629"/>
                  </a:lnTo>
                  <a:lnTo>
                    <a:pt x="7366" y="4727"/>
                  </a:lnTo>
                  <a:lnTo>
                    <a:pt x="7779" y="4806"/>
                  </a:lnTo>
                  <a:lnTo>
                    <a:pt x="8213" y="4845"/>
                  </a:lnTo>
                  <a:lnTo>
                    <a:pt x="8626" y="4865"/>
                  </a:lnTo>
                  <a:lnTo>
                    <a:pt x="9040" y="4845"/>
                  </a:lnTo>
                  <a:lnTo>
                    <a:pt x="9434" y="4786"/>
                  </a:lnTo>
                  <a:lnTo>
                    <a:pt x="9808" y="4727"/>
                  </a:lnTo>
                  <a:lnTo>
                    <a:pt x="10162" y="4629"/>
                  </a:lnTo>
                  <a:lnTo>
                    <a:pt x="10477" y="4510"/>
                  </a:lnTo>
                  <a:lnTo>
                    <a:pt x="10773" y="4373"/>
                  </a:lnTo>
                  <a:lnTo>
                    <a:pt x="11048" y="4215"/>
                  </a:lnTo>
                  <a:lnTo>
                    <a:pt x="11265" y="4038"/>
                  </a:lnTo>
                  <a:lnTo>
                    <a:pt x="11442" y="3841"/>
                  </a:lnTo>
                  <a:lnTo>
                    <a:pt x="11521" y="3723"/>
                  </a:lnTo>
                  <a:lnTo>
                    <a:pt x="11580" y="3624"/>
                  </a:lnTo>
                  <a:lnTo>
                    <a:pt x="11678" y="3388"/>
                  </a:lnTo>
                  <a:lnTo>
                    <a:pt x="11738" y="3171"/>
                  </a:lnTo>
                  <a:lnTo>
                    <a:pt x="11757" y="2935"/>
                  </a:lnTo>
                  <a:lnTo>
                    <a:pt x="11757" y="2718"/>
                  </a:lnTo>
                  <a:lnTo>
                    <a:pt x="11718" y="2502"/>
                  </a:lnTo>
                  <a:lnTo>
                    <a:pt x="11659" y="2285"/>
                  </a:lnTo>
                  <a:lnTo>
                    <a:pt x="11580" y="2069"/>
                  </a:lnTo>
                  <a:lnTo>
                    <a:pt x="11482" y="1872"/>
                  </a:lnTo>
                  <a:lnTo>
                    <a:pt x="11363" y="1675"/>
                  </a:lnTo>
                  <a:lnTo>
                    <a:pt x="11245" y="1497"/>
                  </a:lnTo>
                  <a:lnTo>
                    <a:pt x="11107" y="1320"/>
                  </a:lnTo>
                  <a:lnTo>
                    <a:pt x="10950" y="1143"/>
                  </a:lnTo>
                  <a:lnTo>
                    <a:pt x="10792" y="1005"/>
                  </a:lnTo>
                  <a:lnTo>
                    <a:pt x="10635" y="867"/>
                  </a:lnTo>
                  <a:lnTo>
                    <a:pt x="10477" y="749"/>
                  </a:lnTo>
                  <a:lnTo>
                    <a:pt x="10320" y="631"/>
                  </a:lnTo>
                  <a:lnTo>
                    <a:pt x="10123" y="533"/>
                  </a:lnTo>
                  <a:lnTo>
                    <a:pt x="9867" y="454"/>
                  </a:lnTo>
                  <a:lnTo>
                    <a:pt x="9532" y="375"/>
                  </a:lnTo>
                  <a:lnTo>
                    <a:pt x="9138" y="316"/>
                  </a:lnTo>
                  <a:lnTo>
                    <a:pt x="8272" y="198"/>
                  </a:lnTo>
                  <a:lnTo>
                    <a:pt x="7346" y="119"/>
                  </a:lnTo>
                  <a:lnTo>
                    <a:pt x="6440" y="80"/>
                  </a:lnTo>
                  <a:lnTo>
                    <a:pt x="5672" y="40"/>
                  </a:lnTo>
                  <a:lnTo>
                    <a:pt x="4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9" name="Google Shape;2389;p72"/>
            <p:cNvSpPr/>
            <p:nvPr/>
          </p:nvSpPr>
          <p:spPr>
            <a:xfrm>
              <a:off x="6434502" y="4582587"/>
              <a:ext cx="741050" cy="192793"/>
            </a:xfrm>
            <a:custGeom>
              <a:avLst/>
              <a:gdLst/>
              <a:ahLst/>
              <a:cxnLst/>
              <a:rect l="l" t="t" r="r" b="b"/>
              <a:pathLst>
                <a:path w="16582" h="4314" extrusionOk="0">
                  <a:moveTo>
                    <a:pt x="7661" y="1"/>
                  </a:moveTo>
                  <a:lnTo>
                    <a:pt x="6932" y="20"/>
                  </a:lnTo>
                  <a:lnTo>
                    <a:pt x="6223" y="40"/>
                  </a:lnTo>
                  <a:lnTo>
                    <a:pt x="5514" y="79"/>
                  </a:lnTo>
                  <a:lnTo>
                    <a:pt x="4864" y="119"/>
                  </a:lnTo>
                  <a:lnTo>
                    <a:pt x="4234" y="198"/>
                  </a:lnTo>
                  <a:lnTo>
                    <a:pt x="3663" y="296"/>
                  </a:lnTo>
                  <a:lnTo>
                    <a:pt x="3131" y="434"/>
                  </a:lnTo>
                  <a:lnTo>
                    <a:pt x="2580" y="572"/>
                  </a:lnTo>
                  <a:lnTo>
                    <a:pt x="1950" y="788"/>
                  </a:lnTo>
                  <a:lnTo>
                    <a:pt x="1635" y="926"/>
                  </a:lnTo>
                  <a:lnTo>
                    <a:pt x="1300" y="1064"/>
                  </a:lnTo>
                  <a:lnTo>
                    <a:pt x="1005" y="1222"/>
                  </a:lnTo>
                  <a:lnTo>
                    <a:pt x="709" y="1399"/>
                  </a:lnTo>
                  <a:lnTo>
                    <a:pt x="473" y="1576"/>
                  </a:lnTo>
                  <a:lnTo>
                    <a:pt x="276" y="1773"/>
                  </a:lnTo>
                  <a:lnTo>
                    <a:pt x="178" y="1871"/>
                  </a:lnTo>
                  <a:lnTo>
                    <a:pt x="118" y="1990"/>
                  </a:lnTo>
                  <a:lnTo>
                    <a:pt x="59" y="2108"/>
                  </a:lnTo>
                  <a:lnTo>
                    <a:pt x="20" y="2226"/>
                  </a:lnTo>
                  <a:lnTo>
                    <a:pt x="0" y="2324"/>
                  </a:lnTo>
                  <a:lnTo>
                    <a:pt x="0" y="2443"/>
                  </a:lnTo>
                  <a:lnTo>
                    <a:pt x="0" y="2561"/>
                  </a:lnTo>
                  <a:lnTo>
                    <a:pt x="20" y="2659"/>
                  </a:lnTo>
                  <a:lnTo>
                    <a:pt x="59" y="2758"/>
                  </a:lnTo>
                  <a:lnTo>
                    <a:pt x="99" y="2876"/>
                  </a:lnTo>
                  <a:lnTo>
                    <a:pt x="217" y="3053"/>
                  </a:lnTo>
                  <a:lnTo>
                    <a:pt x="374" y="3230"/>
                  </a:lnTo>
                  <a:lnTo>
                    <a:pt x="571" y="3408"/>
                  </a:lnTo>
                  <a:lnTo>
                    <a:pt x="808" y="3545"/>
                  </a:lnTo>
                  <a:lnTo>
                    <a:pt x="1083" y="3683"/>
                  </a:lnTo>
                  <a:lnTo>
                    <a:pt x="1379" y="3801"/>
                  </a:lnTo>
                  <a:lnTo>
                    <a:pt x="1714" y="3900"/>
                  </a:lnTo>
                  <a:lnTo>
                    <a:pt x="2068" y="3998"/>
                  </a:lnTo>
                  <a:lnTo>
                    <a:pt x="2442" y="4057"/>
                  </a:lnTo>
                  <a:lnTo>
                    <a:pt x="2836" y="4116"/>
                  </a:lnTo>
                  <a:lnTo>
                    <a:pt x="3250" y="4156"/>
                  </a:lnTo>
                  <a:lnTo>
                    <a:pt x="3663" y="4176"/>
                  </a:lnTo>
                  <a:lnTo>
                    <a:pt x="4096" y="4156"/>
                  </a:lnTo>
                  <a:lnTo>
                    <a:pt x="5002" y="4116"/>
                  </a:lnTo>
                  <a:lnTo>
                    <a:pt x="5928" y="4057"/>
                  </a:lnTo>
                  <a:lnTo>
                    <a:pt x="6873" y="3998"/>
                  </a:lnTo>
                  <a:lnTo>
                    <a:pt x="7818" y="3939"/>
                  </a:lnTo>
                  <a:lnTo>
                    <a:pt x="8724" y="3920"/>
                  </a:lnTo>
                  <a:lnTo>
                    <a:pt x="9157" y="3920"/>
                  </a:lnTo>
                  <a:lnTo>
                    <a:pt x="9571" y="3939"/>
                  </a:lnTo>
                  <a:lnTo>
                    <a:pt x="9965" y="3959"/>
                  </a:lnTo>
                  <a:lnTo>
                    <a:pt x="10319" y="4018"/>
                  </a:lnTo>
                  <a:lnTo>
                    <a:pt x="10674" y="4077"/>
                  </a:lnTo>
                  <a:lnTo>
                    <a:pt x="10969" y="4176"/>
                  </a:lnTo>
                  <a:lnTo>
                    <a:pt x="11304" y="4254"/>
                  </a:lnTo>
                  <a:lnTo>
                    <a:pt x="11678" y="4294"/>
                  </a:lnTo>
                  <a:lnTo>
                    <a:pt x="12092" y="4313"/>
                  </a:lnTo>
                  <a:lnTo>
                    <a:pt x="12545" y="4313"/>
                  </a:lnTo>
                  <a:lnTo>
                    <a:pt x="13017" y="4274"/>
                  </a:lnTo>
                  <a:lnTo>
                    <a:pt x="13490" y="4215"/>
                  </a:lnTo>
                  <a:lnTo>
                    <a:pt x="13982" y="4136"/>
                  </a:lnTo>
                  <a:lnTo>
                    <a:pt x="14455" y="4038"/>
                  </a:lnTo>
                  <a:lnTo>
                    <a:pt x="14888" y="3920"/>
                  </a:lnTo>
                  <a:lnTo>
                    <a:pt x="15321" y="3782"/>
                  </a:lnTo>
                  <a:lnTo>
                    <a:pt x="15695" y="3644"/>
                  </a:lnTo>
                  <a:lnTo>
                    <a:pt x="16010" y="3486"/>
                  </a:lnTo>
                  <a:lnTo>
                    <a:pt x="16266" y="3329"/>
                  </a:lnTo>
                  <a:lnTo>
                    <a:pt x="16385" y="3250"/>
                  </a:lnTo>
                  <a:lnTo>
                    <a:pt x="16463" y="3171"/>
                  </a:lnTo>
                  <a:lnTo>
                    <a:pt x="16522" y="3073"/>
                  </a:lnTo>
                  <a:lnTo>
                    <a:pt x="16562" y="2994"/>
                  </a:lnTo>
                  <a:lnTo>
                    <a:pt x="16582" y="2915"/>
                  </a:lnTo>
                  <a:lnTo>
                    <a:pt x="16582" y="2817"/>
                  </a:lnTo>
                  <a:lnTo>
                    <a:pt x="16483" y="2462"/>
                  </a:lnTo>
                  <a:lnTo>
                    <a:pt x="16404" y="2265"/>
                  </a:lnTo>
                  <a:lnTo>
                    <a:pt x="16326" y="2068"/>
                  </a:lnTo>
                  <a:lnTo>
                    <a:pt x="16207" y="1871"/>
                  </a:lnTo>
                  <a:lnTo>
                    <a:pt x="16089" y="1655"/>
                  </a:lnTo>
                  <a:lnTo>
                    <a:pt x="15951" y="1458"/>
                  </a:lnTo>
                  <a:lnTo>
                    <a:pt x="15794" y="1281"/>
                  </a:lnTo>
                  <a:lnTo>
                    <a:pt x="15597" y="1084"/>
                  </a:lnTo>
                  <a:lnTo>
                    <a:pt x="15400" y="926"/>
                  </a:lnTo>
                  <a:lnTo>
                    <a:pt x="15183" y="769"/>
                  </a:lnTo>
                  <a:lnTo>
                    <a:pt x="14947" y="631"/>
                  </a:lnTo>
                  <a:lnTo>
                    <a:pt x="14671" y="513"/>
                  </a:lnTo>
                  <a:lnTo>
                    <a:pt x="14396" y="414"/>
                  </a:lnTo>
                  <a:lnTo>
                    <a:pt x="14081" y="335"/>
                  </a:lnTo>
                  <a:lnTo>
                    <a:pt x="13746" y="296"/>
                  </a:lnTo>
                  <a:lnTo>
                    <a:pt x="11796" y="158"/>
                  </a:lnTo>
                  <a:lnTo>
                    <a:pt x="10516" y="79"/>
                  </a:lnTo>
                  <a:lnTo>
                    <a:pt x="9118" y="40"/>
                  </a:lnTo>
                  <a:lnTo>
                    <a:pt x="7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72"/>
            <p:cNvSpPr/>
            <p:nvPr/>
          </p:nvSpPr>
          <p:spPr>
            <a:xfrm>
              <a:off x="5991803" y="4413615"/>
              <a:ext cx="103010" cy="209507"/>
            </a:xfrm>
            <a:custGeom>
              <a:avLst/>
              <a:gdLst/>
              <a:ahLst/>
              <a:cxnLst/>
              <a:rect l="l" t="t" r="r" b="b"/>
              <a:pathLst>
                <a:path w="2305" h="4688" extrusionOk="0">
                  <a:moveTo>
                    <a:pt x="2305" y="1"/>
                  </a:moveTo>
                  <a:lnTo>
                    <a:pt x="2108" y="60"/>
                  </a:lnTo>
                  <a:lnTo>
                    <a:pt x="1931" y="158"/>
                  </a:lnTo>
                  <a:lnTo>
                    <a:pt x="1754" y="257"/>
                  </a:lnTo>
                  <a:lnTo>
                    <a:pt x="1596" y="375"/>
                  </a:lnTo>
                  <a:lnTo>
                    <a:pt x="1438" y="493"/>
                  </a:lnTo>
                  <a:lnTo>
                    <a:pt x="1301" y="651"/>
                  </a:lnTo>
                  <a:lnTo>
                    <a:pt x="1163" y="788"/>
                  </a:lnTo>
                  <a:lnTo>
                    <a:pt x="1045" y="966"/>
                  </a:lnTo>
                  <a:lnTo>
                    <a:pt x="828" y="1300"/>
                  </a:lnTo>
                  <a:lnTo>
                    <a:pt x="631" y="1675"/>
                  </a:lnTo>
                  <a:lnTo>
                    <a:pt x="474" y="2049"/>
                  </a:lnTo>
                  <a:lnTo>
                    <a:pt x="355" y="2443"/>
                  </a:lnTo>
                  <a:lnTo>
                    <a:pt x="237" y="2817"/>
                  </a:lnTo>
                  <a:lnTo>
                    <a:pt x="158" y="3171"/>
                  </a:lnTo>
                  <a:lnTo>
                    <a:pt x="99" y="3506"/>
                  </a:lnTo>
                  <a:lnTo>
                    <a:pt x="60" y="3782"/>
                  </a:lnTo>
                  <a:lnTo>
                    <a:pt x="1" y="4215"/>
                  </a:lnTo>
                  <a:lnTo>
                    <a:pt x="1" y="4372"/>
                  </a:lnTo>
                  <a:lnTo>
                    <a:pt x="218" y="4471"/>
                  </a:lnTo>
                  <a:lnTo>
                    <a:pt x="434" y="4569"/>
                  </a:lnTo>
                  <a:lnTo>
                    <a:pt x="670" y="4648"/>
                  </a:lnTo>
                  <a:lnTo>
                    <a:pt x="907" y="4688"/>
                  </a:lnTo>
                  <a:lnTo>
                    <a:pt x="1025" y="4688"/>
                  </a:lnTo>
                  <a:lnTo>
                    <a:pt x="1123" y="4668"/>
                  </a:lnTo>
                  <a:lnTo>
                    <a:pt x="1182" y="4648"/>
                  </a:lnTo>
                  <a:lnTo>
                    <a:pt x="1242" y="4589"/>
                  </a:lnTo>
                  <a:lnTo>
                    <a:pt x="1261" y="4491"/>
                  </a:lnTo>
                  <a:lnTo>
                    <a:pt x="1261" y="4372"/>
                  </a:lnTo>
                  <a:lnTo>
                    <a:pt x="1242" y="4215"/>
                  </a:lnTo>
                  <a:lnTo>
                    <a:pt x="1261" y="3998"/>
                  </a:lnTo>
                  <a:lnTo>
                    <a:pt x="1301" y="3723"/>
                  </a:lnTo>
                  <a:lnTo>
                    <a:pt x="1360" y="3408"/>
                  </a:lnTo>
                  <a:lnTo>
                    <a:pt x="1537" y="2699"/>
                  </a:lnTo>
                  <a:lnTo>
                    <a:pt x="1734" y="1931"/>
                  </a:lnTo>
                  <a:lnTo>
                    <a:pt x="2128" y="591"/>
                  </a:lnTo>
                  <a:lnTo>
                    <a:pt x="2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72"/>
            <p:cNvSpPr/>
            <p:nvPr/>
          </p:nvSpPr>
          <p:spPr>
            <a:xfrm>
              <a:off x="5919674" y="4512201"/>
              <a:ext cx="348537" cy="266710"/>
            </a:xfrm>
            <a:custGeom>
              <a:avLst/>
              <a:gdLst/>
              <a:ahLst/>
              <a:cxnLst/>
              <a:rect l="l" t="t" r="r" b="b"/>
              <a:pathLst>
                <a:path w="7799" h="5968" extrusionOk="0">
                  <a:moveTo>
                    <a:pt x="3052" y="0"/>
                  </a:moveTo>
                  <a:lnTo>
                    <a:pt x="2737" y="40"/>
                  </a:lnTo>
                  <a:lnTo>
                    <a:pt x="2383" y="138"/>
                  </a:lnTo>
                  <a:lnTo>
                    <a:pt x="1989" y="276"/>
                  </a:lnTo>
                  <a:lnTo>
                    <a:pt x="1595" y="453"/>
                  </a:lnTo>
                  <a:lnTo>
                    <a:pt x="1221" y="650"/>
                  </a:lnTo>
                  <a:lnTo>
                    <a:pt x="1064" y="768"/>
                  </a:lnTo>
                  <a:lnTo>
                    <a:pt x="906" y="886"/>
                  </a:lnTo>
                  <a:lnTo>
                    <a:pt x="768" y="1005"/>
                  </a:lnTo>
                  <a:lnTo>
                    <a:pt x="670" y="1123"/>
                  </a:lnTo>
                  <a:lnTo>
                    <a:pt x="571" y="1261"/>
                  </a:lnTo>
                  <a:lnTo>
                    <a:pt x="473" y="1438"/>
                  </a:lnTo>
                  <a:lnTo>
                    <a:pt x="414" y="1654"/>
                  </a:lnTo>
                  <a:lnTo>
                    <a:pt x="335" y="1871"/>
                  </a:lnTo>
                  <a:lnTo>
                    <a:pt x="217" y="2383"/>
                  </a:lnTo>
                  <a:lnTo>
                    <a:pt x="138" y="2895"/>
                  </a:lnTo>
                  <a:lnTo>
                    <a:pt x="79" y="3387"/>
                  </a:lnTo>
                  <a:lnTo>
                    <a:pt x="40" y="3801"/>
                  </a:lnTo>
                  <a:lnTo>
                    <a:pt x="0" y="4195"/>
                  </a:lnTo>
                  <a:lnTo>
                    <a:pt x="236" y="4470"/>
                  </a:lnTo>
                  <a:lnTo>
                    <a:pt x="512" y="4726"/>
                  </a:lnTo>
                  <a:lnTo>
                    <a:pt x="768" y="4943"/>
                  </a:lnTo>
                  <a:lnTo>
                    <a:pt x="1044" y="5140"/>
                  </a:lnTo>
                  <a:lnTo>
                    <a:pt x="1339" y="5317"/>
                  </a:lnTo>
                  <a:lnTo>
                    <a:pt x="1635" y="5455"/>
                  </a:lnTo>
                  <a:lnTo>
                    <a:pt x="1930" y="5593"/>
                  </a:lnTo>
                  <a:lnTo>
                    <a:pt x="2225" y="5691"/>
                  </a:lnTo>
                  <a:lnTo>
                    <a:pt x="2540" y="5790"/>
                  </a:lnTo>
                  <a:lnTo>
                    <a:pt x="2836" y="5849"/>
                  </a:lnTo>
                  <a:lnTo>
                    <a:pt x="3151" y="5908"/>
                  </a:lnTo>
                  <a:lnTo>
                    <a:pt x="3466" y="5928"/>
                  </a:lnTo>
                  <a:lnTo>
                    <a:pt x="3761" y="5947"/>
                  </a:lnTo>
                  <a:lnTo>
                    <a:pt x="4057" y="5967"/>
                  </a:lnTo>
                  <a:lnTo>
                    <a:pt x="4648" y="5947"/>
                  </a:lnTo>
                  <a:lnTo>
                    <a:pt x="5219" y="5888"/>
                  </a:lnTo>
                  <a:lnTo>
                    <a:pt x="5731" y="5810"/>
                  </a:lnTo>
                  <a:lnTo>
                    <a:pt x="6203" y="5711"/>
                  </a:lnTo>
                  <a:lnTo>
                    <a:pt x="6597" y="5613"/>
                  </a:lnTo>
                  <a:lnTo>
                    <a:pt x="6932" y="5514"/>
                  </a:lnTo>
                  <a:lnTo>
                    <a:pt x="7188" y="5416"/>
                  </a:lnTo>
                  <a:lnTo>
                    <a:pt x="7405" y="5337"/>
                  </a:lnTo>
                  <a:lnTo>
                    <a:pt x="7503" y="5022"/>
                  </a:lnTo>
                  <a:lnTo>
                    <a:pt x="7621" y="4667"/>
                  </a:lnTo>
                  <a:lnTo>
                    <a:pt x="7720" y="4254"/>
                  </a:lnTo>
                  <a:lnTo>
                    <a:pt x="7779" y="3840"/>
                  </a:lnTo>
                  <a:lnTo>
                    <a:pt x="7798" y="3624"/>
                  </a:lnTo>
                  <a:lnTo>
                    <a:pt x="7798" y="3427"/>
                  </a:lnTo>
                  <a:lnTo>
                    <a:pt x="7779" y="3230"/>
                  </a:lnTo>
                  <a:lnTo>
                    <a:pt x="7739" y="3072"/>
                  </a:lnTo>
                  <a:lnTo>
                    <a:pt x="7680" y="2934"/>
                  </a:lnTo>
                  <a:lnTo>
                    <a:pt x="7582" y="2836"/>
                  </a:lnTo>
                  <a:lnTo>
                    <a:pt x="6715" y="2226"/>
                  </a:lnTo>
                  <a:lnTo>
                    <a:pt x="5376" y="1300"/>
                  </a:lnTo>
                  <a:lnTo>
                    <a:pt x="4687" y="827"/>
                  </a:lnTo>
                  <a:lnTo>
                    <a:pt x="4057" y="433"/>
                  </a:lnTo>
                  <a:lnTo>
                    <a:pt x="3564" y="158"/>
                  </a:lnTo>
                  <a:lnTo>
                    <a:pt x="3387" y="59"/>
                  </a:lnTo>
                  <a:lnTo>
                    <a:pt x="3269" y="20"/>
                  </a:lnTo>
                  <a:lnTo>
                    <a:pt x="3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2" name="Google Shape;2392;p72"/>
            <p:cNvSpPr/>
            <p:nvPr/>
          </p:nvSpPr>
          <p:spPr>
            <a:xfrm>
              <a:off x="6106210" y="3886451"/>
              <a:ext cx="257906" cy="390814"/>
            </a:xfrm>
            <a:custGeom>
              <a:avLst/>
              <a:gdLst/>
              <a:ahLst/>
              <a:cxnLst/>
              <a:rect l="l" t="t" r="r" b="b"/>
              <a:pathLst>
                <a:path w="5771" h="8745" extrusionOk="0">
                  <a:moveTo>
                    <a:pt x="2364" y="1"/>
                  </a:moveTo>
                  <a:lnTo>
                    <a:pt x="1" y="788"/>
                  </a:lnTo>
                  <a:lnTo>
                    <a:pt x="3211" y="8744"/>
                  </a:lnTo>
                  <a:lnTo>
                    <a:pt x="5771" y="7819"/>
                  </a:lnTo>
                  <a:lnTo>
                    <a:pt x="2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3" name="Google Shape;2393;p72"/>
            <p:cNvSpPr/>
            <p:nvPr/>
          </p:nvSpPr>
          <p:spPr>
            <a:xfrm>
              <a:off x="5974240" y="3520351"/>
              <a:ext cx="249951" cy="405741"/>
            </a:xfrm>
            <a:custGeom>
              <a:avLst/>
              <a:gdLst/>
              <a:ahLst/>
              <a:cxnLst/>
              <a:rect l="l" t="t" r="r" b="b"/>
              <a:pathLst>
                <a:path w="5593" h="9079" extrusionOk="0">
                  <a:moveTo>
                    <a:pt x="1418" y="1"/>
                  </a:moveTo>
                  <a:lnTo>
                    <a:pt x="0" y="532"/>
                  </a:lnTo>
                  <a:lnTo>
                    <a:pt x="1221" y="4333"/>
                  </a:lnTo>
                  <a:lnTo>
                    <a:pt x="2107" y="7070"/>
                  </a:lnTo>
                  <a:lnTo>
                    <a:pt x="2599" y="8567"/>
                  </a:lnTo>
                  <a:lnTo>
                    <a:pt x="2678" y="8744"/>
                  </a:lnTo>
                  <a:lnTo>
                    <a:pt x="2757" y="8882"/>
                  </a:lnTo>
                  <a:lnTo>
                    <a:pt x="2836" y="8961"/>
                  </a:lnTo>
                  <a:lnTo>
                    <a:pt x="2915" y="9020"/>
                  </a:lnTo>
                  <a:lnTo>
                    <a:pt x="2993" y="9059"/>
                  </a:lnTo>
                  <a:lnTo>
                    <a:pt x="3033" y="9079"/>
                  </a:lnTo>
                  <a:lnTo>
                    <a:pt x="3092" y="9079"/>
                  </a:lnTo>
                  <a:lnTo>
                    <a:pt x="5416" y="8232"/>
                  </a:lnTo>
                  <a:lnTo>
                    <a:pt x="5455" y="8212"/>
                  </a:lnTo>
                  <a:lnTo>
                    <a:pt x="5534" y="8134"/>
                  </a:lnTo>
                  <a:lnTo>
                    <a:pt x="5573" y="8075"/>
                  </a:lnTo>
                  <a:lnTo>
                    <a:pt x="5593" y="7996"/>
                  </a:lnTo>
                  <a:lnTo>
                    <a:pt x="5593" y="7897"/>
                  </a:lnTo>
                  <a:lnTo>
                    <a:pt x="5573" y="7779"/>
                  </a:lnTo>
                  <a:lnTo>
                    <a:pt x="5356" y="7346"/>
                  </a:lnTo>
                  <a:lnTo>
                    <a:pt x="4864" y="6420"/>
                  </a:lnTo>
                  <a:lnTo>
                    <a:pt x="3446" y="3762"/>
                  </a:lnTo>
                  <a:lnTo>
                    <a:pt x="14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72"/>
            <p:cNvSpPr/>
            <p:nvPr/>
          </p:nvSpPr>
          <p:spPr>
            <a:xfrm>
              <a:off x="5879185" y="3273930"/>
              <a:ext cx="145243" cy="276408"/>
            </a:xfrm>
            <a:custGeom>
              <a:avLst/>
              <a:gdLst/>
              <a:ahLst/>
              <a:cxnLst/>
              <a:rect l="l" t="t" r="r" b="b"/>
              <a:pathLst>
                <a:path w="3250" h="6185" extrusionOk="0">
                  <a:moveTo>
                    <a:pt x="1398" y="1"/>
                  </a:moveTo>
                  <a:lnTo>
                    <a:pt x="0" y="552"/>
                  </a:lnTo>
                  <a:lnTo>
                    <a:pt x="1320" y="3388"/>
                  </a:lnTo>
                  <a:lnTo>
                    <a:pt x="1635" y="3329"/>
                  </a:lnTo>
                  <a:lnTo>
                    <a:pt x="2797" y="6184"/>
                  </a:lnTo>
                  <a:lnTo>
                    <a:pt x="3250" y="6086"/>
                  </a:lnTo>
                  <a:lnTo>
                    <a:pt x="2127" y="3250"/>
                  </a:lnTo>
                  <a:lnTo>
                    <a:pt x="2482" y="3014"/>
                  </a:lnTo>
                  <a:lnTo>
                    <a:pt x="13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72"/>
            <p:cNvSpPr/>
            <p:nvPr/>
          </p:nvSpPr>
          <p:spPr>
            <a:xfrm>
              <a:off x="6307762" y="4051045"/>
              <a:ext cx="113557" cy="167230"/>
            </a:xfrm>
            <a:custGeom>
              <a:avLst/>
              <a:gdLst/>
              <a:ahLst/>
              <a:cxnLst/>
              <a:rect l="l" t="t" r="r" b="b"/>
              <a:pathLst>
                <a:path w="2541" h="3742" extrusionOk="0">
                  <a:moveTo>
                    <a:pt x="1162" y="0"/>
                  </a:moveTo>
                  <a:lnTo>
                    <a:pt x="1123" y="20"/>
                  </a:lnTo>
                  <a:lnTo>
                    <a:pt x="985" y="59"/>
                  </a:lnTo>
                  <a:lnTo>
                    <a:pt x="591" y="256"/>
                  </a:lnTo>
                  <a:lnTo>
                    <a:pt x="1" y="611"/>
                  </a:lnTo>
                  <a:lnTo>
                    <a:pt x="316" y="1654"/>
                  </a:lnTo>
                  <a:lnTo>
                    <a:pt x="79" y="1694"/>
                  </a:lnTo>
                  <a:lnTo>
                    <a:pt x="237" y="2541"/>
                  </a:lnTo>
                  <a:lnTo>
                    <a:pt x="690" y="2324"/>
                  </a:lnTo>
                  <a:lnTo>
                    <a:pt x="1418" y="3742"/>
                  </a:lnTo>
                  <a:lnTo>
                    <a:pt x="2541" y="3525"/>
                  </a:lnTo>
                  <a:lnTo>
                    <a:pt x="1852" y="1832"/>
                  </a:lnTo>
                  <a:lnTo>
                    <a:pt x="1379" y="630"/>
                  </a:lnTo>
                  <a:lnTo>
                    <a:pt x="1222" y="217"/>
                  </a:lnTo>
                  <a:lnTo>
                    <a:pt x="1162" y="20"/>
                  </a:lnTo>
                  <a:lnTo>
                    <a:pt x="1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72"/>
            <p:cNvSpPr/>
            <p:nvPr/>
          </p:nvSpPr>
          <p:spPr>
            <a:xfrm>
              <a:off x="6198629" y="3998221"/>
              <a:ext cx="95100" cy="176928"/>
            </a:xfrm>
            <a:custGeom>
              <a:avLst/>
              <a:gdLst/>
              <a:ahLst/>
              <a:cxnLst/>
              <a:rect l="l" t="t" r="r" b="b"/>
              <a:pathLst>
                <a:path w="2128" h="3959" extrusionOk="0">
                  <a:moveTo>
                    <a:pt x="907" y="1"/>
                  </a:moveTo>
                  <a:lnTo>
                    <a:pt x="1" y="276"/>
                  </a:lnTo>
                  <a:lnTo>
                    <a:pt x="611" y="2068"/>
                  </a:lnTo>
                  <a:lnTo>
                    <a:pt x="1044" y="3329"/>
                  </a:lnTo>
                  <a:lnTo>
                    <a:pt x="1202" y="3762"/>
                  </a:lnTo>
                  <a:lnTo>
                    <a:pt x="1300" y="3939"/>
                  </a:lnTo>
                  <a:lnTo>
                    <a:pt x="1359" y="3959"/>
                  </a:lnTo>
                  <a:lnTo>
                    <a:pt x="1458" y="3939"/>
                  </a:lnTo>
                  <a:lnTo>
                    <a:pt x="1753" y="3860"/>
                  </a:lnTo>
                  <a:lnTo>
                    <a:pt x="2128" y="3723"/>
                  </a:lnTo>
                  <a:lnTo>
                    <a:pt x="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72"/>
            <p:cNvSpPr/>
            <p:nvPr/>
          </p:nvSpPr>
          <p:spPr>
            <a:xfrm>
              <a:off x="6067508" y="4084473"/>
              <a:ext cx="178715" cy="299289"/>
            </a:xfrm>
            <a:custGeom>
              <a:avLst/>
              <a:gdLst/>
              <a:ahLst/>
              <a:cxnLst/>
              <a:rect l="l" t="t" r="r" b="b"/>
              <a:pathLst>
                <a:path w="3999" h="6697" extrusionOk="0">
                  <a:moveTo>
                    <a:pt x="2521" y="1"/>
                  </a:moveTo>
                  <a:lnTo>
                    <a:pt x="2049" y="434"/>
                  </a:lnTo>
                  <a:lnTo>
                    <a:pt x="1733" y="769"/>
                  </a:lnTo>
                  <a:lnTo>
                    <a:pt x="1635" y="887"/>
                  </a:lnTo>
                  <a:lnTo>
                    <a:pt x="1596" y="985"/>
                  </a:lnTo>
                  <a:lnTo>
                    <a:pt x="1615" y="1103"/>
                  </a:lnTo>
                  <a:lnTo>
                    <a:pt x="1655" y="1300"/>
                  </a:lnTo>
                  <a:lnTo>
                    <a:pt x="1812" y="1852"/>
                  </a:lnTo>
                  <a:lnTo>
                    <a:pt x="2029" y="2600"/>
                  </a:lnTo>
                  <a:lnTo>
                    <a:pt x="1812" y="2856"/>
                  </a:lnTo>
                  <a:lnTo>
                    <a:pt x="1340" y="3407"/>
                  </a:lnTo>
                  <a:lnTo>
                    <a:pt x="1084" y="3703"/>
                  </a:lnTo>
                  <a:lnTo>
                    <a:pt x="828" y="3959"/>
                  </a:lnTo>
                  <a:lnTo>
                    <a:pt x="611" y="4156"/>
                  </a:lnTo>
                  <a:lnTo>
                    <a:pt x="532" y="4235"/>
                  </a:lnTo>
                  <a:lnTo>
                    <a:pt x="473" y="4254"/>
                  </a:lnTo>
                  <a:lnTo>
                    <a:pt x="394" y="4274"/>
                  </a:lnTo>
                  <a:lnTo>
                    <a:pt x="296" y="4235"/>
                  </a:lnTo>
                  <a:lnTo>
                    <a:pt x="138" y="4175"/>
                  </a:lnTo>
                  <a:lnTo>
                    <a:pt x="79" y="4156"/>
                  </a:lnTo>
                  <a:lnTo>
                    <a:pt x="20" y="4156"/>
                  </a:lnTo>
                  <a:lnTo>
                    <a:pt x="0" y="4215"/>
                  </a:lnTo>
                  <a:lnTo>
                    <a:pt x="0" y="4353"/>
                  </a:lnTo>
                  <a:lnTo>
                    <a:pt x="20" y="4569"/>
                  </a:lnTo>
                  <a:lnTo>
                    <a:pt x="99" y="4884"/>
                  </a:lnTo>
                  <a:lnTo>
                    <a:pt x="178" y="5259"/>
                  </a:lnTo>
                  <a:lnTo>
                    <a:pt x="296" y="5652"/>
                  </a:lnTo>
                  <a:lnTo>
                    <a:pt x="414" y="6027"/>
                  </a:lnTo>
                  <a:lnTo>
                    <a:pt x="532" y="6361"/>
                  </a:lnTo>
                  <a:lnTo>
                    <a:pt x="650" y="6598"/>
                  </a:lnTo>
                  <a:lnTo>
                    <a:pt x="690" y="6657"/>
                  </a:lnTo>
                  <a:lnTo>
                    <a:pt x="729" y="6696"/>
                  </a:lnTo>
                  <a:lnTo>
                    <a:pt x="808" y="6696"/>
                  </a:lnTo>
                  <a:lnTo>
                    <a:pt x="906" y="6637"/>
                  </a:lnTo>
                  <a:lnTo>
                    <a:pt x="1005" y="6539"/>
                  </a:lnTo>
                  <a:lnTo>
                    <a:pt x="1103" y="6420"/>
                  </a:lnTo>
                  <a:lnTo>
                    <a:pt x="1261" y="6223"/>
                  </a:lnTo>
                  <a:lnTo>
                    <a:pt x="1320" y="6105"/>
                  </a:lnTo>
                  <a:lnTo>
                    <a:pt x="2580" y="4904"/>
                  </a:lnTo>
                  <a:lnTo>
                    <a:pt x="3486" y="4057"/>
                  </a:lnTo>
                  <a:lnTo>
                    <a:pt x="3978" y="3604"/>
                  </a:lnTo>
                  <a:lnTo>
                    <a:pt x="3998" y="3585"/>
                  </a:lnTo>
                  <a:lnTo>
                    <a:pt x="3998" y="3545"/>
                  </a:lnTo>
                  <a:lnTo>
                    <a:pt x="3978" y="3427"/>
                  </a:lnTo>
                  <a:lnTo>
                    <a:pt x="3821" y="2994"/>
                  </a:lnTo>
                  <a:lnTo>
                    <a:pt x="3604" y="2403"/>
                  </a:lnTo>
                  <a:lnTo>
                    <a:pt x="3309" y="1753"/>
                  </a:lnTo>
                  <a:lnTo>
                    <a:pt x="2777" y="532"/>
                  </a:lnTo>
                  <a:lnTo>
                    <a:pt x="2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72"/>
            <p:cNvSpPr/>
            <p:nvPr/>
          </p:nvSpPr>
          <p:spPr>
            <a:xfrm>
              <a:off x="5932857" y="3936638"/>
              <a:ext cx="230600" cy="114451"/>
            </a:xfrm>
            <a:custGeom>
              <a:avLst/>
              <a:gdLst/>
              <a:ahLst/>
              <a:cxnLst/>
              <a:rect l="l" t="t" r="r" b="b"/>
              <a:pathLst>
                <a:path w="5160" h="2561" extrusionOk="0">
                  <a:moveTo>
                    <a:pt x="99" y="0"/>
                  </a:moveTo>
                  <a:lnTo>
                    <a:pt x="60" y="40"/>
                  </a:lnTo>
                  <a:lnTo>
                    <a:pt x="40" y="118"/>
                  </a:lnTo>
                  <a:lnTo>
                    <a:pt x="20" y="394"/>
                  </a:lnTo>
                  <a:lnTo>
                    <a:pt x="1" y="768"/>
                  </a:lnTo>
                  <a:lnTo>
                    <a:pt x="1" y="1221"/>
                  </a:lnTo>
                  <a:lnTo>
                    <a:pt x="20" y="1654"/>
                  </a:lnTo>
                  <a:lnTo>
                    <a:pt x="60" y="2068"/>
                  </a:lnTo>
                  <a:lnTo>
                    <a:pt x="119" y="2363"/>
                  </a:lnTo>
                  <a:lnTo>
                    <a:pt x="158" y="2462"/>
                  </a:lnTo>
                  <a:lnTo>
                    <a:pt x="178" y="2521"/>
                  </a:lnTo>
                  <a:lnTo>
                    <a:pt x="257" y="2560"/>
                  </a:lnTo>
                  <a:lnTo>
                    <a:pt x="394" y="2560"/>
                  </a:lnTo>
                  <a:lnTo>
                    <a:pt x="453" y="2541"/>
                  </a:lnTo>
                  <a:lnTo>
                    <a:pt x="552" y="2482"/>
                  </a:lnTo>
                  <a:lnTo>
                    <a:pt x="572" y="2442"/>
                  </a:lnTo>
                  <a:lnTo>
                    <a:pt x="2679" y="2324"/>
                  </a:lnTo>
                  <a:lnTo>
                    <a:pt x="4195" y="2245"/>
                  </a:lnTo>
                  <a:lnTo>
                    <a:pt x="5081" y="2166"/>
                  </a:lnTo>
                  <a:lnTo>
                    <a:pt x="5121" y="2166"/>
                  </a:lnTo>
                  <a:lnTo>
                    <a:pt x="5140" y="2147"/>
                  </a:lnTo>
                  <a:lnTo>
                    <a:pt x="5160" y="2088"/>
                  </a:lnTo>
                  <a:lnTo>
                    <a:pt x="5160" y="1989"/>
                  </a:lnTo>
                  <a:lnTo>
                    <a:pt x="5121" y="1851"/>
                  </a:lnTo>
                  <a:lnTo>
                    <a:pt x="4983" y="1556"/>
                  </a:lnTo>
                  <a:lnTo>
                    <a:pt x="4766" y="1221"/>
                  </a:lnTo>
                  <a:lnTo>
                    <a:pt x="4550" y="867"/>
                  </a:lnTo>
                  <a:lnTo>
                    <a:pt x="4353" y="571"/>
                  </a:lnTo>
                  <a:lnTo>
                    <a:pt x="4136" y="276"/>
                  </a:lnTo>
                  <a:lnTo>
                    <a:pt x="2364" y="197"/>
                  </a:lnTo>
                  <a:lnTo>
                    <a:pt x="1005" y="118"/>
                  </a:lnTo>
                  <a:lnTo>
                    <a:pt x="453" y="59"/>
                  </a:lnTo>
                  <a:lnTo>
                    <a:pt x="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72"/>
            <p:cNvSpPr/>
            <p:nvPr/>
          </p:nvSpPr>
          <p:spPr>
            <a:xfrm>
              <a:off x="5958375" y="3912863"/>
              <a:ext cx="124149" cy="106541"/>
            </a:xfrm>
            <a:custGeom>
              <a:avLst/>
              <a:gdLst/>
              <a:ahLst/>
              <a:cxnLst/>
              <a:rect l="l" t="t" r="r" b="b"/>
              <a:pathLst>
                <a:path w="2778" h="2384" extrusionOk="0">
                  <a:moveTo>
                    <a:pt x="906" y="1"/>
                  </a:moveTo>
                  <a:lnTo>
                    <a:pt x="828" y="40"/>
                  </a:lnTo>
                  <a:lnTo>
                    <a:pt x="749" y="79"/>
                  </a:lnTo>
                  <a:lnTo>
                    <a:pt x="670" y="158"/>
                  </a:lnTo>
                  <a:lnTo>
                    <a:pt x="513" y="79"/>
                  </a:lnTo>
                  <a:lnTo>
                    <a:pt x="454" y="60"/>
                  </a:lnTo>
                  <a:lnTo>
                    <a:pt x="394" y="40"/>
                  </a:lnTo>
                  <a:lnTo>
                    <a:pt x="296" y="60"/>
                  </a:lnTo>
                  <a:lnTo>
                    <a:pt x="237" y="119"/>
                  </a:lnTo>
                  <a:lnTo>
                    <a:pt x="158" y="197"/>
                  </a:lnTo>
                  <a:lnTo>
                    <a:pt x="119" y="296"/>
                  </a:lnTo>
                  <a:lnTo>
                    <a:pt x="40" y="434"/>
                  </a:lnTo>
                  <a:lnTo>
                    <a:pt x="20" y="552"/>
                  </a:lnTo>
                  <a:lnTo>
                    <a:pt x="1" y="729"/>
                  </a:lnTo>
                  <a:lnTo>
                    <a:pt x="1" y="965"/>
                  </a:lnTo>
                  <a:lnTo>
                    <a:pt x="20" y="1241"/>
                  </a:lnTo>
                  <a:lnTo>
                    <a:pt x="60" y="1477"/>
                  </a:lnTo>
                  <a:lnTo>
                    <a:pt x="138" y="1714"/>
                  </a:lnTo>
                  <a:lnTo>
                    <a:pt x="158" y="1793"/>
                  </a:lnTo>
                  <a:lnTo>
                    <a:pt x="217" y="1871"/>
                  </a:lnTo>
                  <a:lnTo>
                    <a:pt x="257" y="1911"/>
                  </a:lnTo>
                  <a:lnTo>
                    <a:pt x="316" y="1930"/>
                  </a:lnTo>
                  <a:lnTo>
                    <a:pt x="434" y="1950"/>
                  </a:lnTo>
                  <a:lnTo>
                    <a:pt x="552" y="1930"/>
                  </a:lnTo>
                  <a:lnTo>
                    <a:pt x="749" y="1891"/>
                  </a:lnTo>
                  <a:lnTo>
                    <a:pt x="906" y="1832"/>
                  </a:lnTo>
                  <a:lnTo>
                    <a:pt x="966" y="1812"/>
                  </a:lnTo>
                  <a:lnTo>
                    <a:pt x="985" y="1911"/>
                  </a:lnTo>
                  <a:lnTo>
                    <a:pt x="1064" y="2108"/>
                  </a:lnTo>
                  <a:lnTo>
                    <a:pt x="1103" y="2226"/>
                  </a:lnTo>
                  <a:lnTo>
                    <a:pt x="1182" y="2305"/>
                  </a:lnTo>
                  <a:lnTo>
                    <a:pt x="1261" y="2364"/>
                  </a:lnTo>
                  <a:lnTo>
                    <a:pt x="1300" y="2383"/>
                  </a:lnTo>
                  <a:lnTo>
                    <a:pt x="1359" y="2383"/>
                  </a:lnTo>
                  <a:lnTo>
                    <a:pt x="1458" y="2344"/>
                  </a:lnTo>
                  <a:lnTo>
                    <a:pt x="1556" y="2305"/>
                  </a:lnTo>
                  <a:lnTo>
                    <a:pt x="1753" y="2206"/>
                  </a:lnTo>
                  <a:lnTo>
                    <a:pt x="1950" y="2068"/>
                  </a:lnTo>
                  <a:lnTo>
                    <a:pt x="2009" y="2127"/>
                  </a:lnTo>
                  <a:lnTo>
                    <a:pt x="2147" y="2245"/>
                  </a:lnTo>
                  <a:lnTo>
                    <a:pt x="2246" y="2305"/>
                  </a:lnTo>
                  <a:lnTo>
                    <a:pt x="2344" y="2344"/>
                  </a:lnTo>
                  <a:lnTo>
                    <a:pt x="2462" y="2344"/>
                  </a:lnTo>
                  <a:lnTo>
                    <a:pt x="2561" y="2324"/>
                  </a:lnTo>
                  <a:lnTo>
                    <a:pt x="2620" y="2285"/>
                  </a:lnTo>
                  <a:lnTo>
                    <a:pt x="2659" y="2226"/>
                  </a:lnTo>
                  <a:lnTo>
                    <a:pt x="2698" y="2127"/>
                  </a:lnTo>
                  <a:lnTo>
                    <a:pt x="2718" y="2009"/>
                  </a:lnTo>
                  <a:lnTo>
                    <a:pt x="2758" y="1733"/>
                  </a:lnTo>
                  <a:lnTo>
                    <a:pt x="2777" y="1418"/>
                  </a:lnTo>
                  <a:lnTo>
                    <a:pt x="2758" y="1084"/>
                  </a:lnTo>
                  <a:lnTo>
                    <a:pt x="2718" y="788"/>
                  </a:lnTo>
                  <a:lnTo>
                    <a:pt x="2659" y="552"/>
                  </a:lnTo>
                  <a:lnTo>
                    <a:pt x="2620" y="473"/>
                  </a:lnTo>
                  <a:lnTo>
                    <a:pt x="2580" y="414"/>
                  </a:lnTo>
                  <a:lnTo>
                    <a:pt x="2541" y="375"/>
                  </a:lnTo>
                  <a:lnTo>
                    <a:pt x="2482" y="335"/>
                  </a:lnTo>
                  <a:lnTo>
                    <a:pt x="2324" y="296"/>
                  </a:lnTo>
                  <a:lnTo>
                    <a:pt x="2167" y="276"/>
                  </a:lnTo>
                  <a:lnTo>
                    <a:pt x="2009" y="276"/>
                  </a:lnTo>
                  <a:lnTo>
                    <a:pt x="1753" y="296"/>
                  </a:lnTo>
                  <a:lnTo>
                    <a:pt x="1635" y="316"/>
                  </a:lnTo>
                  <a:lnTo>
                    <a:pt x="1537" y="237"/>
                  </a:lnTo>
                  <a:lnTo>
                    <a:pt x="1438" y="138"/>
                  </a:lnTo>
                  <a:lnTo>
                    <a:pt x="1300" y="60"/>
                  </a:lnTo>
                  <a:lnTo>
                    <a:pt x="11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72"/>
            <p:cNvSpPr/>
            <p:nvPr/>
          </p:nvSpPr>
          <p:spPr>
            <a:xfrm>
              <a:off x="5975089" y="4029906"/>
              <a:ext cx="440107" cy="388177"/>
            </a:xfrm>
            <a:custGeom>
              <a:avLst/>
              <a:gdLst/>
              <a:ahLst/>
              <a:cxnLst/>
              <a:rect l="l" t="t" r="r" b="b"/>
              <a:pathLst>
                <a:path w="9848" h="8686" extrusionOk="0">
                  <a:moveTo>
                    <a:pt x="946" y="1"/>
                  </a:moveTo>
                  <a:lnTo>
                    <a:pt x="729" y="20"/>
                  </a:lnTo>
                  <a:lnTo>
                    <a:pt x="552" y="40"/>
                  </a:lnTo>
                  <a:lnTo>
                    <a:pt x="375" y="99"/>
                  </a:lnTo>
                  <a:lnTo>
                    <a:pt x="217" y="178"/>
                  </a:lnTo>
                  <a:lnTo>
                    <a:pt x="158" y="217"/>
                  </a:lnTo>
                  <a:lnTo>
                    <a:pt x="119" y="276"/>
                  </a:lnTo>
                  <a:lnTo>
                    <a:pt x="60" y="335"/>
                  </a:lnTo>
                  <a:lnTo>
                    <a:pt x="40" y="414"/>
                  </a:lnTo>
                  <a:lnTo>
                    <a:pt x="20" y="493"/>
                  </a:lnTo>
                  <a:lnTo>
                    <a:pt x="1" y="591"/>
                  </a:lnTo>
                  <a:lnTo>
                    <a:pt x="40" y="828"/>
                  </a:lnTo>
                  <a:lnTo>
                    <a:pt x="99" y="1163"/>
                  </a:lnTo>
                  <a:lnTo>
                    <a:pt x="217" y="1576"/>
                  </a:lnTo>
                  <a:lnTo>
                    <a:pt x="355" y="2068"/>
                  </a:lnTo>
                  <a:lnTo>
                    <a:pt x="552" y="2620"/>
                  </a:lnTo>
                  <a:lnTo>
                    <a:pt x="769" y="3191"/>
                  </a:lnTo>
                  <a:lnTo>
                    <a:pt x="1005" y="3801"/>
                  </a:lnTo>
                  <a:lnTo>
                    <a:pt x="1281" y="4432"/>
                  </a:lnTo>
                  <a:lnTo>
                    <a:pt x="1576" y="5042"/>
                  </a:lnTo>
                  <a:lnTo>
                    <a:pt x="1891" y="5672"/>
                  </a:lnTo>
                  <a:lnTo>
                    <a:pt x="2226" y="6263"/>
                  </a:lnTo>
                  <a:lnTo>
                    <a:pt x="2561" y="6795"/>
                  </a:lnTo>
                  <a:lnTo>
                    <a:pt x="2915" y="7307"/>
                  </a:lnTo>
                  <a:lnTo>
                    <a:pt x="3093" y="7523"/>
                  </a:lnTo>
                  <a:lnTo>
                    <a:pt x="3270" y="7740"/>
                  </a:lnTo>
                  <a:lnTo>
                    <a:pt x="3447" y="7937"/>
                  </a:lnTo>
                  <a:lnTo>
                    <a:pt x="3624" y="8094"/>
                  </a:lnTo>
                  <a:lnTo>
                    <a:pt x="3801" y="8252"/>
                  </a:lnTo>
                  <a:lnTo>
                    <a:pt x="3979" y="8370"/>
                  </a:lnTo>
                  <a:lnTo>
                    <a:pt x="4176" y="8469"/>
                  </a:lnTo>
                  <a:lnTo>
                    <a:pt x="4353" y="8547"/>
                  </a:lnTo>
                  <a:lnTo>
                    <a:pt x="4550" y="8606"/>
                  </a:lnTo>
                  <a:lnTo>
                    <a:pt x="4747" y="8646"/>
                  </a:lnTo>
                  <a:lnTo>
                    <a:pt x="4944" y="8665"/>
                  </a:lnTo>
                  <a:lnTo>
                    <a:pt x="5160" y="8685"/>
                  </a:lnTo>
                  <a:lnTo>
                    <a:pt x="5377" y="8665"/>
                  </a:lnTo>
                  <a:lnTo>
                    <a:pt x="5574" y="8646"/>
                  </a:lnTo>
                  <a:lnTo>
                    <a:pt x="5790" y="8606"/>
                  </a:lnTo>
                  <a:lnTo>
                    <a:pt x="6007" y="8567"/>
                  </a:lnTo>
                  <a:lnTo>
                    <a:pt x="6243" y="8508"/>
                  </a:lnTo>
                  <a:lnTo>
                    <a:pt x="6460" y="8429"/>
                  </a:lnTo>
                  <a:lnTo>
                    <a:pt x="6873" y="8232"/>
                  </a:lnTo>
                  <a:lnTo>
                    <a:pt x="7307" y="7996"/>
                  </a:lnTo>
                  <a:lnTo>
                    <a:pt x="7720" y="7740"/>
                  </a:lnTo>
                  <a:lnTo>
                    <a:pt x="8094" y="7444"/>
                  </a:lnTo>
                  <a:lnTo>
                    <a:pt x="8469" y="7129"/>
                  </a:lnTo>
                  <a:lnTo>
                    <a:pt x="8803" y="6795"/>
                  </a:lnTo>
                  <a:lnTo>
                    <a:pt x="9099" y="6440"/>
                  </a:lnTo>
                  <a:lnTo>
                    <a:pt x="9355" y="6086"/>
                  </a:lnTo>
                  <a:lnTo>
                    <a:pt x="9552" y="5731"/>
                  </a:lnTo>
                  <a:lnTo>
                    <a:pt x="9630" y="5554"/>
                  </a:lnTo>
                  <a:lnTo>
                    <a:pt x="9709" y="5377"/>
                  </a:lnTo>
                  <a:lnTo>
                    <a:pt x="9808" y="5042"/>
                  </a:lnTo>
                  <a:lnTo>
                    <a:pt x="9847" y="4766"/>
                  </a:lnTo>
                  <a:lnTo>
                    <a:pt x="9847" y="4550"/>
                  </a:lnTo>
                  <a:lnTo>
                    <a:pt x="9808" y="4353"/>
                  </a:lnTo>
                  <a:lnTo>
                    <a:pt x="9749" y="4195"/>
                  </a:lnTo>
                  <a:lnTo>
                    <a:pt x="9650" y="4077"/>
                  </a:lnTo>
                  <a:lnTo>
                    <a:pt x="9532" y="3998"/>
                  </a:lnTo>
                  <a:lnTo>
                    <a:pt x="9394" y="3939"/>
                  </a:lnTo>
                  <a:lnTo>
                    <a:pt x="9256" y="3900"/>
                  </a:lnTo>
                  <a:lnTo>
                    <a:pt x="9118" y="3860"/>
                  </a:lnTo>
                  <a:lnTo>
                    <a:pt x="8862" y="3860"/>
                  </a:lnTo>
                  <a:lnTo>
                    <a:pt x="8666" y="3880"/>
                  </a:lnTo>
                  <a:lnTo>
                    <a:pt x="8587" y="3900"/>
                  </a:lnTo>
                  <a:lnTo>
                    <a:pt x="8173" y="4156"/>
                  </a:lnTo>
                  <a:lnTo>
                    <a:pt x="7720" y="4432"/>
                  </a:lnTo>
                  <a:lnTo>
                    <a:pt x="7169" y="4747"/>
                  </a:lnTo>
                  <a:lnTo>
                    <a:pt x="6578" y="5042"/>
                  </a:lnTo>
                  <a:lnTo>
                    <a:pt x="6263" y="5160"/>
                  </a:lnTo>
                  <a:lnTo>
                    <a:pt x="5968" y="5278"/>
                  </a:lnTo>
                  <a:lnTo>
                    <a:pt x="5692" y="5357"/>
                  </a:lnTo>
                  <a:lnTo>
                    <a:pt x="5436" y="5396"/>
                  </a:lnTo>
                  <a:lnTo>
                    <a:pt x="5180" y="5416"/>
                  </a:lnTo>
                  <a:lnTo>
                    <a:pt x="5081" y="5416"/>
                  </a:lnTo>
                  <a:lnTo>
                    <a:pt x="4983" y="5377"/>
                  </a:lnTo>
                  <a:lnTo>
                    <a:pt x="4885" y="5337"/>
                  </a:lnTo>
                  <a:lnTo>
                    <a:pt x="4786" y="5278"/>
                  </a:lnTo>
                  <a:lnTo>
                    <a:pt x="4668" y="5200"/>
                  </a:lnTo>
                  <a:lnTo>
                    <a:pt x="4569" y="5081"/>
                  </a:lnTo>
                  <a:lnTo>
                    <a:pt x="4353" y="4806"/>
                  </a:lnTo>
                  <a:lnTo>
                    <a:pt x="4136" y="4451"/>
                  </a:lnTo>
                  <a:lnTo>
                    <a:pt x="3900" y="4057"/>
                  </a:lnTo>
                  <a:lnTo>
                    <a:pt x="3683" y="3624"/>
                  </a:lnTo>
                  <a:lnTo>
                    <a:pt x="3467" y="3151"/>
                  </a:lnTo>
                  <a:lnTo>
                    <a:pt x="3250" y="2679"/>
                  </a:lnTo>
                  <a:lnTo>
                    <a:pt x="2876" y="1773"/>
                  </a:lnTo>
                  <a:lnTo>
                    <a:pt x="2561" y="966"/>
                  </a:lnTo>
                  <a:lnTo>
                    <a:pt x="2285" y="198"/>
                  </a:lnTo>
                  <a:lnTo>
                    <a:pt x="1931" y="119"/>
                  </a:lnTo>
                  <a:lnTo>
                    <a:pt x="1576" y="60"/>
                  </a:lnTo>
                  <a:lnTo>
                    <a:pt x="1143" y="20"/>
                  </a:lnTo>
                  <a:lnTo>
                    <a:pt x="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1" name="Google Shape;2401;p72"/>
            <p:cNvSpPr/>
            <p:nvPr/>
          </p:nvSpPr>
          <p:spPr>
            <a:xfrm>
              <a:off x="5973346" y="3982401"/>
              <a:ext cx="123255" cy="95100"/>
            </a:xfrm>
            <a:custGeom>
              <a:avLst/>
              <a:gdLst/>
              <a:ahLst/>
              <a:cxnLst/>
              <a:rect l="l" t="t" r="r" b="b"/>
              <a:pathLst>
                <a:path w="2758" h="2128" extrusionOk="0">
                  <a:moveTo>
                    <a:pt x="1280" y="0"/>
                  </a:moveTo>
                  <a:lnTo>
                    <a:pt x="1221" y="20"/>
                  </a:lnTo>
                  <a:lnTo>
                    <a:pt x="1182" y="59"/>
                  </a:lnTo>
                  <a:lnTo>
                    <a:pt x="1103" y="138"/>
                  </a:lnTo>
                  <a:lnTo>
                    <a:pt x="1044" y="256"/>
                  </a:lnTo>
                  <a:lnTo>
                    <a:pt x="1005" y="374"/>
                  </a:lnTo>
                  <a:lnTo>
                    <a:pt x="985" y="493"/>
                  </a:lnTo>
                  <a:lnTo>
                    <a:pt x="985" y="591"/>
                  </a:lnTo>
                  <a:lnTo>
                    <a:pt x="1005" y="689"/>
                  </a:lnTo>
                  <a:lnTo>
                    <a:pt x="1064" y="768"/>
                  </a:lnTo>
                  <a:lnTo>
                    <a:pt x="1182" y="945"/>
                  </a:lnTo>
                  <a:lnTo>
                    <a:pt x="1359" y="1103"/>
                  </a:lnTo>
                  <a:lnTo>
                    <a:pt x="0" y="1359"/>
                  </a:lnTo>
                  <a:lnTo>
                    <a:pt x="59" y="1477"/>
                  </a:lnTo>
                  <a:lnTo>
                    <a:pt x="158" y="1615"/>
                  </a:lnTo>
                  <a:lnTo>
                    <a:pt x="276" y="1753"/>
                  </a:lnTo>
                  <a:lnTo>
                    <a:pt x="434" y="1891"/>
                  </a:lnTo>
                  <a:lnTo>
                    <a:pt x="611" y="2009"/>
                  </a:lnTo>
                  <a:lnTo>
                    <a:pt x="709" y="2068"/>
                  </a:lnTo>
                  <a:lnTo>
                    <a:pt x="808" y="2107"/>
                  </a:lnTo>
                  <a:lnTo>
                    <a:pt x="926" y="2127"/>
                  </a:lnTo>
                  <a:lnTo>
                    <a:pt x="1044" y="2127"/>
                  </a:lnTo>
                  <a:lnTo>
                    <a:pt x="1300" y="2107"/>
                  </a:lnTo>
                  <a:lnTo>
                    <a:pt x="1556" y="2029"/>
                  </a:lnTo>
                  <a:lnTo>
                    <a:pt x="1832" y="1930"/>
                  </a:lnTo>
                  <a:lnTo>
                    <a:pt x="2107" y="1812"/>
                  </a:lnTo>
                  <a:lnTo>
                    <a:pt x="2344" y="1674"/>
                  </a:lnTo>
                  <a:lnTo>
                    <a:pt x="2541" y="1536"/>
                  </a:lnTo>
                  <a:lnTo>
                    <a:pt x="2679" y="1379"/>
                  </a:lnTo>
                  <a:lnTo>
                    <a:pt x="2738" y="1320"/>
                  </a:lnTo>
                  <a:lnTo>
                    <a:pt x="2757" y="1241"/>
                  </a:lnTo>
                  <a:lnTo>
                    <a:pt x="2757" y="1182"/>
                  </a:lnTo>
                  <a:lnTo>
                    <a:pt x="2757" y="1103"/>
                  </a:lnTo>
                  <a:lnTo>
                    <a:pt x="2718" y="1044"/>
                  </a:lnTo>
                  <a:lnTo>
                    <a:pt x="2659" y="965"/>
                  </a:lnTo>
                  <a:lnTo>
                    <a:pt x="2521" y="808"/>
                  </a:lnTo>
                  <a:lnTo>
                    <a:pt x="2324" y="670"/>
                  </a:lnTo>
                  <a:lnTo>
                    <a:pt x="1911" y="355"/>
                  </a:lnTo>
                  <a:lnTo>
                    <a:pt x="1714" y="217"/>
                  </a:lnTo>
                  <a:lnTo>
                    <a:pt x="1536" y="99"/>
                  </a:lnTo>
                  <a:lnTo>
                    <a:pt x="1458" y="40"/>
                  </a:lnTo>
                  <a:lnTo>
                    <a:pt x="1399" y="20"/>
                  </a:lnTo>
                  <a:lnTo>
                    <a:pt x="1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2" name="Google Shape;2402;p72"/>
            <p:cNvSpPr/>
            <p:nvPr/>
          </p:nvSpPr>
          <p:spPr>
            <a:xfrm>
              <a:off x="6270803" y="4221760"/>
              <a:ext cx="153153" cy="261436"/>
            </a:xfrm>
            <a:custGeom>
              <a:avLst/>
              <a:gdLst/>
              <a:ahLst/>
              <a:cxnLst/>
              <a:rect l="l" t="t" r="r" b="b"/>
              <a:pathLst>
                <a:path w="3427" h="5850" extrusionOk="0">
                  <a:moveTo>
                    <a:pt x="1261" y="1"/>
                  </a:moveTo>
                  <a:lnTo>
                    <a:pt x="0" y="257"/>
                  </a:lnTo>
                  <a:lnTo>
                    <a:pt x="1891" y="5849"/>
                  </a:lnTo>
                  <a:lnTo>
                    <a:pt x="2147" y="5712"/>
                  </a:lnTo>
                  <a:lnTo>
                    <a:pt x="2679" y="5416"/>
                  </a:lnTo>
                  <a:lnTo>
                    <a:pt x="2974" y="5239"/>
                  </a:lnTo>
                  <a:lnTo>
                    <a:pt x="3210" y="5062"/>
                  </a:lnTo>
                  <a:lnTo>
                    <a:pt x="3309" y="4983"/>
                  </a:lnTo>
                  <a:lnTo>
                    <a:pt x="3388" y="4924"/>
                  </a:lnTo>
                  <a:lnTo>
                    <a:pt x="3427" y="4845"/>
                  </a:lnTo>
                  <a:lnTo>
                    <a:pt x="3427" y="4806"/>
                  </a:lnTo>
                  <a:lnTo>
                    <a:pt x="3329" y="4510"/>
                  </a:lnTo>
                  <a:lnTo>
                    <a:pt x="3073" y="3939"/>
                  </a:lnTo>
                  <a:lnTo>
                    <a:pt x="2324" y="2305"/>
                  </a:lnTo>
                  <a:lnTo>
                    <a:pt x="1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3" name="Google Shape;2403;p72"/>
            <p:cNvSpPr/>
            <p:nvPr/>
          </p:nvSpPr>
          <p:spPr>
            <a:xfrm>
              <a:off x="6107997" y="4118795"/>
              <a:ext cx="138226" cy="228857"/>
            </a:xfrm>
            <a:custGeom>
              <a:avLst/>
              <a:gdLst/>
              <a:ahLst/>
              <a:cxnLst/>
              <a:rect l="l" t="t" r="r" b="b"/>
              <a:pathLst>
                <a:path w="3093" h="5121" extrusionOk="0">
                  <a:moveTo>
                    <a:pt x="1694" y="1"/>
                  </a:moveTo>
                  <a:lnTo>
                    <a:pt x="1615" y="20"/>
                  </a:lnTo>
                  <a:lnTo>
                    <a:pt x="1418" y="99"/>
                  </a:lnTo>
                  <a:lnTo>
                    <a:pt x="1320" y="138"/>
                  </a:lnTo>
                  <a:lnTo>
                    <a:pt x="1241" y="198"/>
                  </a:lnTo>
                  <a:lnTo>
                    <a:pt x="1182" y="257"/>
                  </a:lnTo>
                  <a:lnTo>
                    <a:pt x="1182" y="276"/>
                  </a:lnTo>
                  <a:lnTo>
                    <a:pt x="1162" y="316"/>
                  </a:lnTo>
                  <a:lnTo>
                    <a:pt x="1359" y="1359"/>
                  </a:lnTo>
                  <a:lnTo>
                    <a:pt x="1280" y="1379"/>
                  </a:lnTo>
                  <a:lnTo>
                    <a:pt x="1123" y="1418"/>
                  </a:lnTo>
                  <a:lnTo>
                    <a:pt x="1024" y="1438"/>
                  </a:lnTo>
                  <a:lnTo>
                    <a:pt x="926" y="1497"/>
                  </a:lnTo>
                  <a:lnTo>
                    <a:pt x="827" y="1556"/>
                  </a:lnTo>
                  <a:lnTo>
                    <a:pt x="729" y="1655"/>
                  </a:lnTo>
                  <a:lnTo>
                    <a:pt x="670" y="1753"/>
                  </a:lnTo>
                  <a:lnTo>
                    <a:pt x="611" y="1852"/>
                  </a:lnTo>
                  <a:lnTo>
                    <a:pt x="591" y="1950"/>
                  </a:lnTo>
                  <a:lnTo>
                    <a:pt x="571" y="2029"/>
                  </a:lnTo>
                  <a:lnTo>
                    <a:pt x="552" y="2167"/>
                  </a:lnTo>
                  <a:lnTo>
                    <a:pt x="571" y="2206"/>
                  </a:lnTo>
                  <a:lnTo>
                    <a:pt x="473" y="2226"/>
                  </a:lnTo>
                  <a:lnTo>
                    <a:pt x="375" y="2246"/>
                  </a:lnTo>
                  <a:lnTo>
                    <a:pt x="276" y="2285"/>
                  </a:lnTo>
                  <a:lnTo>
                    <a:pt x="178" y="2344"/>
                  </a:lnTo>
                  <a:lnTo>
                    <a:pt x="79" y="2423"/>
                  </a:lnTo>
                  <a:lnTo>
                    <a:pt x="40" y="2462"/>
                  </a:lnTo>
                  <a:lnTo>
                    <a:pt x="20" y="2521"/>
                  </a:lnTo>
                  <a:lnTo>
                    <a:pt x="0" y="2580"/>
                  </a:lnTo>
                  <a:lnTo>
                    <a:pt x="0" y="2659"/>
                  </a:lnTo>
                  <a:lnTo>
                    <a:pt x="40" y="2876"/>
                  </a:lnTo>
                  <a:lnTo>
                    <a:pt x="99" y="3171"/>
                  </a:lnTo>
                  <a:lnTo>
                    <a:pt x="276" y="3959"/>
                  </a:lnTo>
                  <a:lnTo>
                    <a:pt x="375" y="4333"/>
                  </a:lnTo>
                  <a:lnTo>
                    <a:pt x="493" y="4668"/>
                  </a:lnTo>
                  <a:lnTo>
                    <a:pt x="571" y="4943"/>
                  </a:lnTo>
                  <a:lnTo>
                    <a:pt x="631" y="5022"/>
                  </a:lnTo>
                  <a:lnTo>
                    <a:pt x="670" y="5081"/>
                  </a:lnTo>
                  <a:lnTo>
                    <a:pt x="729" y="5101"/>
                  </a:lnTo>
                  <a:lnTo>
                    <a:pt x="808" y="5121"/>
                  </a:lnTo>
                  <a:lnTo>
                    <a:pt x="1103" y="5121"/>
                  </a:lnTo>
                  <a:lnTo>
                    <a:pt x="1458" y="5101"/>
                  </a:lnTo>
                  <a:lnTo>
                    <a:pt x="1871" y="5042"/>
                  </a:lnTo>
                  <a:lnTo>
                    <a:pt x="2265" y="4963"/>
                  </a:lnTo>
                  <a:lnTo>
                    <a:pt x="2619" y="4865"/>
                  </a:lnTo>
                  <a:lnTo>
                    <a:pt x="2895" y="4766"/>
                  </a:lnTo>
                  <a:lnTo>
                    <a:pt x="2974" y="4707"/>
                  </a:lnTo>
                  <a:lnTo>
                    <a:pt x="3033" y="4668"/>
                  </a:lnTo>
                  <a:lnTo>
                    <a:pt x="3053" y="4589"/>
                  </a:lnTo>
                  <a:lnTo>
                    <a:pt x="3072" y="4510"/>
                  </a:lnTo>
                  <a:lnTo>
                    <a:pt x="3092" y="4274"/>
                  </a:lnTo>
                  <a:lnTo>
                    <a:pt x="3072" y="3998"/>
                  </a:lnTo>
                  <a:lnTo>
                    <a:pt x="3053" y="3683"/>
                  </a:lnTo>
                  <a:lnTo>
                    <a:pt x="3013" y="3171"/>
                  </a:lnTo>
                  <a:lnTo>
                    <a:pt x="2974" y="2935"/>
                  </a:lnTo>
                  <a:lnTo>
                    <a:pt x="2935" y="2974"/>
                  </a:lnTo>
                  <a:lnTo>
                    <a:pt x="2856" y="3014"/>
                  </a:lnTo>
                  <a:lnTo>
                    <a:pt x="2757" y="3014"/>
                  </a:lnTo>
                  <a:lnTo>
                    <a:pt x="2698" y="2974"/>
                  </a:lnTo>
                  <a:lnTo>
                    <a:pt x="2659" y="2895"/>
                  </a:lnTo>
                  <a:lnTo>
                    <a:pt x="2462" y="2344"/>
                  </a:lnTo>
                  <a:lnTo>
                    <a:pt x="2127" y="1359"/>
                  </a:lnTo>
                  <a:lnTo>
                    <a:pt x="1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4" name="Google Shape;2404;p72"/>
            <p:cNvSpPr/>
            <p:nvPr/>
          </p:nvSpPr>
          <p:spPr>
            <a:xfrm>
              <a:off x="6137046" y="4252552"/>
              <a:ext cx="469111" cy="469156"/>
            </a:xfrm>
            <a:custGeom>
              <a:avLst/>
              <a:gdLst/>
              <a:ahLst/>
              <a:cxnLst/>
              <a:rect l="l" t="t" r="r" b="b"/>
              <a:pathLst>
                <a:path w="10497" h="10498" extrusionOk="0">
                  <a:moveTo>
                    <a:pt x="8212" y="1"/>
                  </a:moveTo>
                  <a:lnTo>
                    <a:pt x="8094" y="21"/>
                  </a:lnTo>
                  <a:lnTo>
                    <a:pt x="7976" y="40"/>
                  </a:lnTo>
                  <a:lnTo>
                    <a:pt x="7877" y="60"/>
                  </a:lnTo>
                  <a:lnTo>
                    <a:pt x="7779" y="119"/>
                  </a:lnTo>
                  <a:lnTo>
                    <a:pt x="7680" y="178"/>
                  </a:lnTo>
                  <a:lnTo>
                    <a:pt x="7503" y="316"/>
                  </a:lnTo>
                  <a:lnTo>
                    <a:pt x="7346" y="493"/>
                  </a:lnTo>
                  <a:lnTo>
                    <a:pt x="7188" y="710"/>
                  </a:lnTo>
                  <a:lnTo>
                    <a:pt x="7050" y="926"/>
                  </a:lnTo>
                  <a:lnTo>
                    <a:pt x="6932" y="1182"/>
                  </a:lnTo>
                  <a:lnTo>
                    <a:pt x="6834" y="1458"/>
                  </a:lnTo>
                  <a:lnTo>
                    <a:pt x="6735" y="1734"/>
                  </a:lnTo>
                  <a:lnTo>
                    <a:pt x="6597" y="2266"/>
                  </a:lnTo>
                  <a:lnTo>
                    <a:pt x="6479" y="2778"/>
                  </a:lnTo>
                  <a:lnTo>
                    <a:pt x="6420" y="3191"/>
                  </a:lnTo>
                  <a:lnTo>
                    <a:pt x="6400" y="3388"/>
                  </a:lnTo>
                  <a:lnTo>
                    <a:pt x="6341" y="3605"/>
                  </a:lnTo>
                  <a:lnTo>
                    <a:pt x="6243" y="3821"/>
                  </a:lnTo>
                  <a:lnTo>
                    <a:pt x="6144" y="4077"/>
                  </a:lnTo>
                  <a:lnTo>
                    <a:pt x="5908" y="4589"/>
                  </a:lnTo>
                  <a:lnTo>
                    <a:pt x="5632" y="5101"/>
                  </a:lnTo>
                  <a:lnTo>
                    <a:pt x="5357" y="5554"/>
                  </a:lnTo>
                  <a:lnTo>
                    <a:pt x="5120" y="5909"/>
                  </a:lnTo>
                  <a:lnTo>
                    <a:pt x="4963" y="6145"/>
                  </a:lnTo>
                  <a:lnTo>
                    <a:pt x="4923" y="6204"/>
                  </a:lnTo>
                  <a:lnTo>
                    <a:pt x="4904" y="6204"/>
                  </a:lnTo>
                  <a:lnTo>
                    <a:pt x="4884" y="6106"/>
                  </a:lnTo>
                  <a:lnTo>
                    <a:pt x="4805" y="5987"/>
                  </a:lnTo>
                  <a:lnTo>
                    <a:pt x="4569" y="5594"/>
                  </a:lnTo>
                  <a:lnTo>
                    <a:pt x="4254" y="5121"/>
                  </a:lnTo>
                  <a:lnTo>
                    <a:pt x="3939" y="4629"/>
                  </a:lnTo>
                  <a:lnTo>
                    <a:pt x="3762" y="4314"/>
                  </a:lnTo>
                  <a:lnTo>
                    <a:pt x="3565" y="3861"/>
                  </a:lnTo>
                  <a:lnTo>
                    <a:pt x="3131" y="2837"/>
                  </a:lnTo>
                  <a:lnTo>
                    <a:pt x="2600" y="1517"/>
                  </a:lnTo>
                  <a:lnTo>
                    <a:pt x="2403" y="1478"/>
                  </a:lnTo>
                  <a:lnTo>
                    <a:pt x="2206" y="1478"/>
                  </a:lnTo>
                  <a:lnTo>
                    <a:pt x="1989" y="1498"/>
                  </a:lnTo>
                  <a:lnTo>
                    <a:pt x="1773" y="1557"/>
                  </a:lnTo>
                  <a:lnTo>
                    <a:pt x="1556" y="1616"/>
                  </a:lnTo>
                  <a:lnTo>
                    <a:pt x="1359" y="1694"/>
                  </a:lnTo>
                  <a:lnTo>
                    <a:pt x="945" y="1872"/>
                  </a:lnTo>
                  <a:lnTo>
                    <a:pt x="571" y="2069"/>
                  </a:lnTo>
                  <a:lnTo>
                    <a:pt x="276" y="2246"/>
                  </a:lnTo>
                  <a:lnTo>
                    <a:pt x="0" y="2423"/>
                  </a:lnTo>
                  <a:lnTo>
                    <a:pt x="118" y="3034"/>
                  </a:lnTo>
                  <a:lnTo>
                    <a:pt x="256" y="3605"/>
                  </a:lnTo>
                  <a:lnTo>
                    <a:pt x="414" y="4156"/>
                  </a:lnTo>
                  <a:lnTo>
                    <a:pt x="552" y="4688"/>
                  </a:lnTo>
                  <a:lnTo>
                    <a:pt x="729" y="5180"/>
                  </a:lnTo>
                  <a:lnTo>
                    <a:pt x="886" y="5653"/>
                  </a:lnTo>
                  <a:lnTo>
                    <a:pt x="1064" y="6086"/>
                  </a:lnTo>
                  <a:lnTo>
                    <a:pt x="1261" y="6499"/>
                  </a:lnTo>
                  <a:lnTo>
                    <a:pt x="1438" y="6893"/>
                  </a:lnTo>
                  <a:lnTo>
                    <a:pt x="1635" y="7248"/>
                  </a:lnTo>
                  <a:lnTo>
                    <a:pt x="1832" y="7602"/>
                  </a:lnTo>
                  <a:lnTo>
                    <a:pt x="2048" y="7917"/>
                  </a:lnTo>
                  <a:lnTo>
                    <a:pt x="2245" y="8213"/>
                  </a:lnTo>
                  <a:lnTo>
                    <a:pt x="2462" y="8488"/>
                  </a:lnTo>
                  <a:lnTo>
                    <a:pt x="2659" y="8744"/>
                  </a:lnTo>
                  <a:lnTo>
                    <a:pt x="2875" y="8981"/>
                  </a:lnTo>
                  <a:lnTo>
                    <a:pt x="3092" y="9197"/>
                  </a:lnTo>
                  <a:lnTo>
                    <a:pt x="3289" y="9394"/>
                  </a:lnTo>
                  <a:lnTo>
                    <a:pt x="3506" y="9572"/>
                  </a:lnTo>
                  <a:lnTo>
                    <a:pt x="3702" y="9729"/>
                  </a:lnTo>
                  <a:lnTo>
                    <a:pt x="4096" y="9985"/>
                  </a:lnTo>
                  <a:lnTo>
                    <a:pt x="4490" y="10202"/>
                  </a:lnTo>
                  <a:lnTo>
                    <a:pt x="4845" y="10340"/>
                  </a:lnTo>
                  <a:lnTo>
                    <a:pt x="5179" y="10438"/>
                  </a:lnTo>
                  <a:lnTo>
                    <a:pt x="5475" y="10497"/>
                  </a:lnTo>
                  <a:lnTo>
                    <a:pt x="5731" y="10497"/>
                  </a:lnTo>
                  <a:lnTo>
                    <a:pt x="5849" y="10477"/>
                  </a:lnTo>
                  <a:lnTo>
                    <a:pt x="5987" y="10418"/>
                  </a:lnTo>
                  <a:lnTo>
                    <a:pt x="6125" y="10320"/>
                  </a:lnTo>
                  <a:lnTo>
                    <a:pt x="6282" y="10202"/>
                  </a:lnTo>
                  <a:lnTo>
                    <a:pt x="6440" y="10044"/>
                  </a:lnTo>
                  <a:lnTo>
                    <a:pt x="6617" y="9867"/>
                  </a:lnTo>
                  <a:lnTo>
                    <a:pt x="6971" y="9414"/>
                  </a:lnTo>
                  <a:lnTo>
                    <a:pt x="7346" y="8882"/>
                  </a:lnTo>
                  <a:lnTo>
                    <a:pt x="7739" y="8292"/>
                  </a:lnTo>
                  <a:lnTo>
                    <a:pt x="8133" y="7622"/>
                  </a:lnTo>
                  <a:lnTo>
                    <a:pt x="8527" y="6933"/>
                  </a:lnTo>
                  <a:lnTo>
                    <a:pt x="8901" y="6224"/>
                  </a:lnTo>
                  <a:lnTo>
                    <a:pt x="9256" y="5495"/>
                  </a:lnTo>
                  <a:lnTo>
                    <a:pt x="9571" y="4786"/>
                  </a:lnTo>
                  <a:lnTo>
                    <a:pt x="9866" y="4117"/>
                  </a:lnTo>
                  <a:lnTo>
                    <a:pt x="10103" y="3487"/>
                  </a:lnTo>
                  <a:lnTo>
                    <a:pt x="10299" y="2915"/>
                  </a:lnTo>
                  <a:lnTo>
                    <a:pt x="10418" y="2443"/>
                  </a:lnTo>
                  <a:lnTo>
                    <a:pt x="10457" y="2226"/>
                  </a:lnTo>
                  <a:lnTo>
                    <a:pt x="10477" y="2049"/>
                  </a:lnTo>
                  <a:lnTo>
                    <a:pt x="10496" y="1734"/>
                  </a:lnTo>
                  <a:lnTo>
                    <a:pt x="10477" y="1458"/>
                  </a:lnTo>
                  <a:lnTo>
                    <a:pt x="10437" y="1202"/>
                  </a:lnTo>
                  <a:lnTo>
                    <a:pt x="10378" y="986"/>
                  </a:lnTo>
                  <a:lnTo>
                    <a:pt x="10299" y="808"/>
                  </a:lnTo>
                  <a:lnTo>
                    <a:pt x="10181" y="651"/>
                  </a:lnTo>
                  <a:lnTo>
                    <a:pt x="10063" y="513"/>
                  </a:lnTo>
                  <a:lnTo>
                    <a:pt x="9925" y="414"/>
                  </a:lnTo>
                  <a:lnTo>
                    <a:pt x="9768" y="316"/>
                  </a:lnTo>
                  <a:lnTo>
                    <a:pt x="9591" y="257"/>
                  </a:lnTo>
                  <a:lnTo>
                    <a:pt x="9413" y="198"/>
                  </a:lnTo>
                  <a:lnTo>
                    <a:pt x="9216" y="139"/>
                  </a:lnTo>
                  <a:lnTo>
                    <a:pt x="8783" y="80"/>
                  </a:lnTo>
                  <a:lnTo>
                    <a:pt x="8330" y="21"/>
                  </a:lnTo>
                  <a:lnTo>
                    <a:pt x="82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5" name="Google Shape;2405;p72"/>
            <p:cNvSpPr/>
            <p:nvPr/>
          </p:nvSpPr>
          <p:spPr>
            <a:xfrm>
              <a:off x="6372875" y="3957732"/>
              <a:ext cx="268498" cy="276408"/>
            </a:xfrm>
            <a:custGeom>
              <a:avLst/>
              <a:gdLst/>
              <a:ahLst/>
              <a:cxnLst/>
              <a:rect l="l" t="t" r="r" b="b"/>
              <a:pathLst>
                <a:path w="6008" h="6185" extrusionOk="0">
                  <a:moveTo>
                    <a:pt x="1655" y="1"/>
                  </a:moveTo>
                  <a:lnTo>
                    <a:pt x="1399" y="40"/>
                  </a:lnTo>
                  <a:lnTo>
                    <a:pt x="1222" y="80"/>
                  </a:lnTo>
                  <a:lnTo>
                    <a:pt x="1143" y="119"/>
                  </a:lnTo>
                  <a:lnTo>
                    <a:pt x="1104" y="158"/>
                  </a:lnTo>
                  <a:lnTo>
                    <a:pt x="1045" y="277"/>
                  </a:lnTo>
                  <a:lnTo>
                    <a:pt x="966" y="473"/>
                  </a:lnTo>
                  <a:lnTo>
                    <a:pt x="789" y="1005"/>
                  </a:lnTo>
                  <a:lnTo>
                    <a:pt x="592" y="1694"/>
                  </a:lnTo>
                  <a:lnTo>
                    <a:pt x="395" y="2462"/>
                  </a:lnTo>
                  <a:lnTo>
                    <a:pt x="217" y="3230"/>
                  </a:lnTo>
                  <a:lnTo>
                    <a:pt x="80" y="3900"/>
                  </a:lnTo>
                  <a:lnTo>
                    <a:pt x="21" y="4195"/>
                  </a:lnTo>
                  <a:lnTo>
                    <a:pt x="1" y="4432"/>
                  </a:lnTo>
                  <a:lnTo>
                    <a:pt x="1" y="4629"/>
                  </a:lnTo>
                  <a:lnTo>
                    <a:pt x="21" y="4747"/>
                  </a:lnTo>
                  <a:lnTo>
                    <a:pt x="40" y="4786"/>
                  </a:lnTo>
                  <a:lnTo>
                    <a:pt x="80" y="4826"/>
                  </a:lnTo>
                  <a:lnTo>
                    <a:pt x="217" y="4924"/>
                  </a:lnTo>
                  <a:lnTo>
                    <a:pt x="414" y="5042"/>
                  </a:lnTo>
                  <a:lnTo>
                    <a:pt x="651" y="5160"/>
                  </a:lnTo>
                  <a:lnTo>
                    <a:pt x="1222" y="5397"/>
                  </a:lnTo>
                  <a:lnTo>
                    <a:pt x="1872" y="5653"/>
                  </a:lnTo>
                  <a:lnTo>
                    <a:pt x="2541" y="5869"/>
                  </a:lnTo>
                  <a:lnTo>
                    <a:pt x="3132" y="6047"/>
                  </a:lnTo>
                  <a:lnTo>
                    <a:pt x="3585" y="6165"/>
                  </a:lnTo>
                  <a:lnTo>
                    <a:pt x="3723" y="6184"/>
                  </a:lnTo>
                  <a:lnTo>
                    <a:pt x="3821" y="6184"/>
                  </a:lnTo>
                  <a:lnTo>
                    <a:pt x="3900" y="6145"/>
                  </a:lnTo>
                  <a:lnTo>
                    <a:pt x="3998" y="6007"/>
                  </a:lnTo>
                  <a:lnTo>
                    <a:pt x="4274" y="5554"/>
                  </a:lnTo>
                  <a:lnTo>
                    <a:pt x="4629" y="4944"/>
                  </a:lnTo>
                  <a:lnTo>
                    <a:pt x="5022" y="4235"/>
                  </a:lnTo>
                  <a:lnTo>
                    <a:pt x="5712" y="2915"/>
                  </a:lnTo>
                  <a:lnTo>
                    <a:pt x="6007" y="2325"/>
                  </a:lnTo>
                  <a:lnTo>
                    <a:pt x="5987" y="2128"/>
                  </a:lnTo>
                  <a:lnTo>
                    <a:pt x="5928" y="1931"/>
                  </a:lnTo>
                  <a:lnTo>
                    <a:pt x="5850" y="1753"/>
                  </a:lnTo>
                  <a:lnTo>
                    <a:pt x="5751" y="1576"/>
                  </a:lnTo>
                  <a:lnTo>
                    <a:pt x="5653" y="1419"/>
                  </a:lnTo>
                  <a:lnTo>
                    <a:pt x="5515" y="1261"/>
                  </a:lnTo>
                  <a:lnTo>
                    <a:pt x="5377" y="1104"/>
                  </a:lnTo>
                  <a:lnTo>
                    <a:pt x="5219" y="985"/>
                  </a:lnTo>
                  <a:lnTo>
                    <a:pt x="5042" y="848"/>
                  </a:lnTo>
                  <a:lnTo>
                    <a:pt x="4845" y="729"/>
                  </a:lnTo>
                  <a:lnTo>
                    <a:pt x="4668" y="631"/>
                  </a:lnTo>
                  <a:lnTo>
                    <a:pt x="4451" y="533"/>
                  </a:lnTo>
                  <a:lnTo>
                    <a:pt x="4038" y="375"/>
                  </a:lnTo>
                  <a:lnTo>
                    <a:pt x="3605" y="237"/>
                  </a:lnTo>
                  <a:lnTo>
                    <a:pt x="3171" y="119"/>
                  </a:lnTo>
                  <a:lnTo>
                    <a:pt x="2738" y="60"/>
                  </a:lnTo>
                  <a:lnTo>
                    <a:pt x="23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6" name="Google Shape;2406;p72"/>
            <p:cNvSpPr/>
            <p:nvPr/>
          </p:nvSpPr>
          <p:spPr>
            <a:xfrm>
              <a:off x="6326263" y="3810791"/>
              <a:ext cx="396937" cy="331823"/>
            </a:xfrm>
            <a:custGeom>
              <a:avLst/>
              <a:gdLst/>
              <a:ahLst/>
              <a:cxnLst/>
              <a:rect l="l" t="t" r="r" b="b"/>
              <a:pathLst>
                <a:path w="8882" h="7425" extrusionOk="0">
                  <a:moveTo>
                    <a:pt x="4293" y="0"/>
                  </a:moveTo>
                  <a:lnTo>
                    <a:pt x="3939" y="20"/>
                  </a:lnTo>
                  <a:lnTo>
                    <a:pt x="3604" y="59"/>
                  </a:lnTo>
                  <a:lnTo>
                    <a:pt x="3289" y="118"/>
                  </a:lnTo>
                  <a:lnTo>
                    <a:pt x="3013" y="177"/>
                  </a:lnTo>
                  <a:lnTo>
                    <a:pt x="2777" y="256"/>
                  </a:lnTo>
                  <a:lnTo>
                    <a:pt x="2698" y="296"/>
                  </a:lnTo>
                  <a:lnTo>
                    <a:pt x="2600" y="355"/>
                  </a:lnTo>
                  <a:lnTo>
                    <a:pt x="2383" y="532"/>
                  </a:lnTo>
                  <a:lnTo>
                    <a:pt x="2166" y="788"/>
                  </a:lnTo>
                  <a:lnTo>
                    <a:pt x="1930" y="1083"/>
                  </a:lnTo>
                  <a:lnTo>
                    <a:pt x="1674" y="1438"/>
                  </a:lnTo>
                  <a:lnTo>
                    <a:pt x="1418" y="1812"/>
                  </a:lnTo>
                  <a:lnTo>
                    <a:pt x="1162" y="2225"/>
                  </a:lnTo>
                  <a:lnTo>
                    <a:pt x="926" y="2639"/>
                  </a:lnTo>
                  <a:lnTo>
                    <a:pt x="709" y="3053"/>
                  </a:lnTo>
                  <a:lnTo>
                    <a:pt x="492" y="3446"/>
                  </a:lnTo>
                  <a:lnTo>
                    <a:pt x="315" y="3821"/>
                  </a:lnTo>
                  <a:lnTo>
                    <a:pt x="177" y="4155"/>
                  </a:lnTo>
                  <a:lnTo>
                    <a:pt x="79" y="4451"/>
                  </a:lnTo>
                  <a:lnTo>
                    <a:pt x="20" y="4687"/>
                  </a:lnTo>
                  <a:lnTo>
                    <a:pt x="0" y="4785"/>
                  </a:lnTo>
                  <a:lnTo>
                    <a:pt x="0" y="4845"/>
                  </a:lnTo>
                  <a:lnTo>
                    <a:pt x="20" y="4904"/>
                  </a:lnTo>
                  <a:lnTo>
                    <a:pt x="59" y="4943"/>
                  </a:lnTo>
                  <a:lnTo>
                    <a:pt x="414" y="5101"/>
                  </a:lnTo>
                  <a:lnTo>
                    <a:pt x="788" y="5238"/>
                  </a:lnTo>
                  <a:lnTo>
                    <a:pt x="1201" y="5376"/>
                  </a:lnTo>
                  <a:lnTo>
                    <a:pt x="1280" y="5179"/>
                  </a:lnTo>
                  <a:lnTo>
                    <a:pt x="1379" y="4982"/>
                  </a:lnTo>
                  <a:lnTo>
                    <a:pt x="1516" y="4766"/>
                  </a:lnTo>
                  <a:lnTo>
                    <a:pt x="1694" y="4510"/>
                  </a:lnTo>
                  <a:lnTo>
                    <a:pt x="1891" y="4273"/>
                  </a:lnTo>
                  <a:lnTo>
                    <a:pt x="2009" y="4175"/>
                  </a:lnTo>
                  <a:lnTo>
                    <a:pt x="2127" y="4077"/>
                  </a:lnTo>
                  <a:lnTo>
                    <a:pt x="2265" y="3998"/>
                  </a:lnTo>
                  <a:lnTo>
                    <a:pt x="2403" y="3939"/>
                  </a:lnTo>
                  <a:lnTo>
                    <a:pt x="2580" y="3919"/>
                  </a:lnTo>
                  <a:lnTo>
                    <a:pt x="2777" y="3899"/>
                  </a:lnTo>
                  <a:lnTo>
                    <a:pt x="3033" y="3939"/>
                  </a:lnTo>
                  <a:lnTo>
                    <a:pt x="3308" y="3978"/>
                  </a:lnTo>
                  <a:lnTo>
                    <a:pt x="3624" y="4057"/>
                  </a:lnTo>
                  <a:lnTo>
                    <a:pt x="3939" y="4136"/>
                  </a:lnTo>
                  <a:lnTo>
                    <a:pt x="4608" y="4352"/>
                  </a:lnTo>
                  <a:lnTo>
                    <a:pt x="5258" y="4569"/>
                  </a:lnTo>
                  <a:lnTo>
                    <a:pt x="5829" y="4785"/>
                  </a:lnTo>
                  <a:lnTo>
                    <a:pt x="6262" y="4982"/>
                  </a:lnTo>
                  <a:lnTo>
                    <a:pt x="6499" y="5101"/>
                  </a:lnTo>
                  <a:lnTo>
                    <a:pt x="6577" y="5160"/>
                  </a:lnTo>
                  <a:lnTo>
                    <a:pt x="6617" y="5258"/>
                  </a:lnTo>
                  <a:lnTo>
                    <a:pt x="6656" y="5376"/>
                  </a:lnTo>
                  <a:lnTo>
                    <a:pt x="6696" y="5514"/>
                  </a:lnTo>
                  <a:lnTo>
                    <a:pt x="6735" y="5869"/>
                  </a:lnTo>
                  <a:lnTo>
                    <a:pt x="6755" y="6243"/>
                  </a:lnTo>
                  <a:lnTo>
                    <a:pt x="6794" y="6932"/>
                  </a:lnTo>
                  <a:lnTo>
                    <a:pt x="6833" y="7149"/>
                  </a:lnTo>
                  <a:lnTo>
                    <a:pt x="6853" y="7208"/>
                  </a:lnTo>
                  <a:lnTo>
                    <a:pt x="6893" y="7227"/>
                  </a:lnTo>
                  <a:lnTo>
                    <a:pt x="7247" y="7286"/>
                  </a:lnTo>
                  <a:lnTo>
                    <a:pt x="7897" y="7385"/>
                  </a:lnTo>
                  <a:lnTo>
                    <a:pt x="8212" y="7424"/>
                  </a:lnTo>
                  <a:lnTo>
                    <a:pt x="8626" y="7424"/>
                  </a:lnTo>
                  <a:lnTo>
                    <a:pt x="8704" y="7405"/>
                  </a:lnTo>
                  <a:lnTo>
                    <a:pt x="8783" y="7385"/>
                  </a:lnTo>
                  <a:lnTo>
                    <a:pt x="8803" y="7346"/>
                  </a:lnTo>
                  <a:lnTo>
                    <a:pt x="8842" y="7070"/>
                  </a:lnTo>
                  <a:lnTo>
                    <a:pt x="8882" y="6479"/>
                  </a:lnTo>
                  <a:lnTo>
                    <a:pt x="8882" y="5652"/>
                  </a:lnTo>
                  <a:lnTo>
                    <a:pt x="8882" y="5179"/>
                  </a:lnTo>
                  <a:lnTo>
                    <a:pt x="8862" y="4687"/>
                  </a:lnTo>
                  <a:lnTo>
                    <a:pt x="8822" y="4195"/>
                  </a:lnTo>
                  <a:lnTo>
                    <a:pt x="8783" y="3683"/>
                  </a:lnTo>
                  <a:lnTo>
                    <a:pt x="8704" y="3190"/>
                  </a:lnTo>
                  <a:lnTo>
                    <a:pt x="8626" y="2698"/>
                  </a:lnTo>
                  <a:lnTo>
                    <a:pt x="8507" y="2265"/>
                  </a:lnTo>
                  <a:lnTo>
                    <a:pt x="8389" y="1851"/>
                  </a:lnTo>
                  <a:lnTo>
                    <a:pt x="8310" y="1674"/>
                  </a:lnTo>
                  <a:lnTo>
                    <a:pt x="8212" y="1497"/>
                  </a:lnTo>
                  <a:lnTo>
                    <a:pt x="8133" y="1339"/>
                  </a:lnTo>
                  <a:lnTo>
                    <a:pt x="8035" y="1201"/>
                  </a:lnTo>
                  <a:lnTo>
                    <a:pt x="7917" y="1083"/>
                  </a:lnTo>
                  <a:lnTo>
                    <a:pt x="7798" y="965"/>
                  </a:lnTo>
                  <a:lnTo>
                    <a:pt x="7523" y="748"/>
                  </a:lnTo>
                  <a:lnTo>
                    <a:pt x="7227" y="571"/>
                  </a:lnTo>
                  <a:lnTo>
                    <a:pt x="6912" y="414"/>
                  </a:lnTo>
                  <a:lnTo>
                    <a:pt x="6558" y="296"/>
                  </a:lnTo>
                  <a:lnTo>
                    <a:pt x="6184" y="197"/>
                  </a:lnTo>
                  <a:lnTo>
                    <a:pt x="5809" y="118"/>
                  </a:lnTo>
                  <a:lnTo>
                    <a:pt x="5416" y="59"/>
                  </a:lnTo>
                  <a:lnTo>
                    <a:pt x="5041" y="20"/>
                  </a:lnTo>
                  <a:lnTo>
                    <a:pt x="4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72"/>
            <p:cNvSpPr/>
            <p:nvPr/>
          </p:nvSpPr>
          <p:spPr>
            <a:xfrm>
              <a:off x="6544485" y="3939275"/>
              <a:ext cx="111814" cy="74856"/>
            </a:xfrm>
            <a:custGeom>
              <a:avLst/>
              <a:gdLst/>
              <a:ahLst/>
              <a:cxnLst/>
              <a:rect l="l" t="t" r="r" b="b"/>
              <a:pathLst>
                <a:path w="2502" h="1675" extrusionOk="0">
                  <a:moveTo>
                    <a:pt x="592" y="0"/>
                  </a:moveTo>
                  <a:lnTo>
                    <a:pt x="395" y="40"/>
                  </a:lnTo>
                  <a:lnTo>
                    <a:pt x="237" y="118"/>
                  </a:lnTo>
                  <a:lnTo>
                    <a:pt x="178" y="158"/>
                  </a:lnTo>
                  <a:lnTo>
                    <a:pt x="119" y="217"/>
                  </a:lnTo>
                  <a:lnTo>
                    <a:pt x="60" y="276"/>
                  </a:lnTo>
                  <a:lnTo>
                    <a:pt x="40" y="335"/>
                  </a:lnTo>
                  <a:lnTo>
                    <a:pt x="21" y="414"/>
                  </a:lnTo>
                  <a:lnTo>
                    <a:pt x="1" y="493"/>
                  </a:lnTo>
                  <a:lnTo>
                    <a:pt x="1" y="571"/>
                  </a:lnTo>
                  <a:lnTo>
                    <a:pt x="21" y="650"/>
                  </a:lnTo>
                  <a:lnTo>
                    <a:pt x="80" y="808"/>
                  </a:lnTo>
                  <a:lnTo>
                    <a:pt x="198" y="965"/>
                  </a:lnTo>
                  <a:lnTo>
                    <a:pt x="336" y="1123"/>
                  </a:lnTo>
                  <a:lnTo>
                    <a:pt x="513" y="1280"/>
                  </a:lnTo>
                  <a:lnTo>
                    <a:pt x="730" y="1398"/>
                  </a:lnTo>
                  <a:lnTo>
                    <a:pt x="966" y="1517"/>
                  </a:lnTo>
                  <a:lnTo>
                    <a:pt x="1222" y="1615"/>
                  </a:lnTo>
                  <a:lnTo>
                    <a:pt x="1458" y="1654"/>
                  </a:lnTo>
                  <a:lnTo>
                    <a:pt x="1694" y="1674"/>
                  </a:lnTo>
                  <a:lnTo>
                    <a:pt x="1911" y="1674"/>
                  </a:lnTo>
                  <a:lnTo>
                    <a:pt x="2108" y="1635"/>
                  </a:lnTo>
                  <a:lnTo>
                    <a:pt x="2266" y="1556"/>
                  </a:lnTo>
                  <a:lnTo>
                    <a:pt x="2325" y="1517"/>
                  </a:lnTo>
                  <a:lnTo>
                    <a:pt x="2384" y="1458"/>
                  </a:lnTo>
                  <a:lnTo>
                    <a:pt x="2443" y="1398"/>
                  </a:lnTo>
                  <a:lnTo>
                    <a:pt x="2462" y="1339"/>
                  </a:lnTo>
                  <a:lnTo>
                    <a:pt x="2482" y="1261"/>
                  </a:lnTo>
                  <a:lnTo>
                    <a:pt x="2502" y="1202"/>
                  </a:lnTo>
                  <a:lnTo>
                    <a:pt x="2502" y="1123"/>
                  </a:lnTo>
                  <a:lnTo>
                    <a:pt x="2482" y="1044"/>
                  </a:lnTo>
                  <a:lnTo>
                    <a:pt x="2423" y="867"/>
                  </a:lnTo>
                  <a:lnTo>
                    <a:pt x="2305" y="709"/>
                  </a:lnTo>
                  <a:lnTo>
                    <a:pt x="2167" y="552"/>
                  </a:lnTo>
                  <a:lnTo>
                    <a:pt x="1990" y="414"/>
                  </a:lnTo>
                  <a:lnTo>
                    <a:pt x="1773" y="276"/>
                  </a:lnTo>
                  <a:lnTo>
                    <a:pt x="1537" y="158"/>
                  </a:lnTo>
                  <a:lnTo>
                    <a:pt x="1281" y="79"/>
                  </a:lnTo>
                  <a:lnTo>
                    <a:pt x="1045" y="20"/>
                  </a:lnTo>
                  <a:lnTo>
                    <a:pt x="8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8" name="Google Shape;2408;p72"/>
            <p:cNvSpPr/>
            <p:nvPr/>
          </p:nvSpPr>
          <p:spPr>
            <a:xfrm>
              <a:off x="6409834" y="3897892"/>
              <a:ext cx="117132" cy="66946"/>
            </a:xfrm>
            <a:custGeom>
              <a:avLst/>
              <a:gdLst/>
              <a:ahLst/>
              <a:cxnLst/>
              <a:rect l="l" t="t" r="r" b="b"/>
              <a:pathLst>
                <a:path w="2621" h="1498" extrusionOk="0">
                  <a:moveTo>
                    <a:pt x="1123" y="1"/>
                  </a:moveTo>
                  <a:lnTo>
                    <a:pt x="887" y="20"/>
                  </a:lnTo>
                  <a:lnTo>
                    <a:pt x="651" y="60"/>
                  </a:lnTo>
                  <a:lnTo>
                    <a:pt x="454" y="139"/>
                  </a:lnTo>
                  <a:lnTo>
                    <a:pt x="277" y="217"/>
                  </a:lnTo>
                  <a:lnTo>
                    <a:pt x="139" y="336"/>
                  </a:lnTo>
                  <a:lnTo>
                    <a:pt x="99" y="395"/>
                  </a:lnTo>
                  <a:lnTo>
                    <a:pt x="60" y="473"/>
                  </a:lnTo>
                  <a:lnTo>
                    <a:pt x="21" y="532"/>
                  </a:lnTo>
                  <a:lnTo>
                    <a:pt x="21" y="611"/>
                  </a:lnTo>
                  <a:lnTo>
                    <a:pt x="1" y="690"/>
                  </a:lnTo>
                  <a:lnTo>
                    <a:pt x="21" y="769"/>
                  </a:lnTo>
                  <a:lnTo>
                    <a:pt x="40" y="828"/>
                  </a:lnTo>
                  <a:lnTo>
                    <a:pt x="80" y="907"/>
                  </a:lnTo>
                  <a:lnTo>
                    <a:pt x="198" y="1044"/>
                  </a:lnTo>
                  <a:lnTo>
                    <a:pt x="336" y="1163"/>
                  </a:lnTo>
                  <a:lnTo>
                    <a:pt x="533" y="1281"/>
                  </a:lnTo>
                  <a:lnTo>
                    <a:pt x="730" y="1379"/>
                  </a:lnTo>
                  <a:lnTo>
                    <a:pt x="986" y="1438"/>
                  </a:lnTo>
                  <a:lnTo>
                    <a:pt x="1242" y="1478"/>
                  </a:lnTo>
                  <a:lnTo>
                    <a:pt x="1498" y="1497"/>
                  </a:lnTo>
                  <a:lnTo>
                    <a:pt x="1754" y="1478"/>
                  </a:lnTo>
                  <a:lnTo>
                    <a:pt x="1990" y="1438"/>
                  </a:lnTo>
                  <a:lnTo>
                    <a:pt x="2187" y="1360"/>
                  </a:lnTo>
                  <a:lnTo>
                    <a:pt x="2364" y="1281"/>
                  </a:lnTo>
                  <a:lnTo>
                    <a:pt x="2502" y="1163"/>
                  </a:lnTo>
                  <a:lnTo>
                    <a:pt x="2541" y="1104"/>
                  </a:lnTo>
                  <a:lnTo>
                    <a:pt x="2581" y="1025"/>
                  </a:lnTo>
                  <a:lnTo>
                    <a:pt x="2620" y="966"/>
                  </a:lnTo>
                  <a:lnTo>
                    <a:pt x="2620" y="887"/>
                  </a:lnTo>
                  <a:lnTo>
                    <a:pt x="2620" y="808"/>
                  </a:lnTo>
                  <a:lnTo>
                    <a:pt x="2620" y="749"/>
                  </a:lnTo>
                  <a:lnTo>
                    <a:pt x="2600" y="670"/>
                  </a:lnTo>
                  <a:lnTo>
                    <a:pt x="2561" y="592"/>
                  </a:lnTo>
                  <a:lnTo>
                    <a:pt x="2443" y="454"/>
                  </a:lnTo>
                  <a:lnTo>
                    <a:pt x="2305" y="336"/>
                  </a:lnTo>
                  <a:lnTo>
                    <a:pt x="2108" y="217"/>
                  </a:lnTo>
                  <a:lnTo>
                    <a:pt x="1891" y="139"/>
                  </a:lnTo>
                  <a:lnTo>
                    <a:pt x="1655" y="60"/>
                  </a:lnTo>
                  <a:lnTo>
                    <a:pt x="1399" y="20"/>
                  </a:lnTo>
                  <a:lnTo>
                    <a:pt x="11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9" name="Google Shape;2409;p72"/>
            <p:cNvSpPr/>
            <p:nvPr/>
          </p:nvSpPr>
          <p:spPr>
            <a:xfrm>
              <a:off x="7237135" y="3562724"/>
              <a:ext cx="1909782" cy="1117742"/>
            </a:xfrm>
            <a:custGeom>
              <a:avLst/>
              <a:gdLst/>
              <a:ahLst/>
              <a:cxnLst/>
              <a:rect l="l" t="t" r="r" b="b"/>
              <a:pathLst>
                <a:path w="42734" h="25011" extrusionOk="0">
                  <a:moveTo>
                    <a:pt x="8606" y="4491"/>
                  </a:moveTo>
                  <a:lnTo>
                    <a:pt x="8941" y="4550"/>
                  </a:lnTo>
                  <a:lnTo>
                    <a:pt x="9236" y="4648"/>
                  </a:lnTo>
                  <a:lnTo>
                    <a:pt x="9512" y="4747"/>
                  </a:lnTo>
                  <a:lnTo>
                    <a:pt x="9709" y="4826"/>
                  </a:lnTo>
                  <a:lnTo>
                    <a:pt x="10102" y="5003"/>
                  </a:lnTo>
                  <a:lnTo>
                    <a:pt x="10477" y="5200"/>
                  </a:lnTo>
                  <a:lnTo>
                    <a:pt x="10831" y="5397"/>
                  </a:lnTo>
                  <a:lnTo>
                    <a:pt x="11185" y="5633"/>
                  </a:lnTo>
                  <a:lnTo>
                    <a:pt x="10673" y="6854"/>
                  </a:lnTo>
                  <a:lnTo>
                    <a:pt x="10280" y="6775"/>
                  </a:lnTo>
                  <a:lnTo>
                    <a:pt x="9886" y="6677"/>
                  </a:lnTo>
                  <a:lnTo>
                    <a:pt x="9492" y="6559"/>
                  </a:lnTo>
                  <a:lnTo>
                    <a:pt x="9137" y="6421"/>
                  </a:lnTo>
                  <a:lnTo>
                    <a:pt x="8901" y="6322"/>
                  </a:lnTo>
                  <a:lnTo>
                    <a:pt x="8684" y="6224"/>
                  </a:lnTo>
                  <a:lnTo>
                    <a:pt x="8507" y="6086"/>
                  </a:lnTo>
                  <a:lnTo>
                    <a:pt x="8330" y="5928"/>
                  </a:lnTo>
                  <a:lnTo>
                    <a:pt x="8172" y="5751"/>
                  </a:lnTo>
                  <a:lnTo>
                    <a:pt x="8054" y="5574"/>
                  </a:lnTo>
                  <a:lnTo>
                    <a:pt x="7956" y="5357"/>
                  </a:lnTo>
                  <a:lnTo>
                    <a:pt x="7916" y="5101"/>
                  </a:lnTo>
                  <a:lnTo>
                    <a:pt x="7916" y="4924"/>
                  </a:lnTo>
                  <a:lnTo>
                    <a:pt x="7936" y="4767"/>
                  </a:lnTo>
                  <a:lnTo>
                    <a:pt x="7995" y="4668"/>
                  </a:lnTo>
                  <a:lnTo>
                    <a:pt x="8094" y="4570"/>
                  </a:lnTo>
                  <a:lnTo>
                    <a:pt x="8192" y="4530"/>
                  </a:lnTo>
                  <a:lnTo>
                    <a:pt x="8330" y="4491"/>
                  </a:lnTo>
                  <a:close/>
                  <a:moveTo>
                    <a:pt x="12977" y="7701"/>
                  </a:moveTo>
                  <a:lnTo>
                    <a:pt x="13056" y="7898"/>
                  </a:lnTo>
                  <a:lnTo>
                    <a:pt x="13115" y="8095"/>
                  </a:lnTo>
                  <a:lnTo>
                    <a:pt x="13155" y="8292"/>
                  </a:lnTo>
                  <a:lnTo>
                    <a:pt x="13194" y="8489"/>
                  </a:lnTo>
                  <a:lnTo>
                    <a:pt x="13234" y="8882"/>
                  </a:lnTo>
                  <a:lnTo>
                    <a:pt x="13214" y="9276"/>
                  </a:lnTo>
                  <a:lnTo>
                    <a:pt x="13174" y="9650"/>
                  </a:lnTo>
                  <a:lnTo>
                    <a:pt x="13076" y="10044"/>
                  </a:lnTo>
                  <a:lnTo>
                    <a:pt x="12958" y="10418"/>
                  </a:lnTo>
                  <a:lnTo>
                    <a:pt x="12800" y="10773"/>
                  </a:lnTo>
                  <a:lnTo>
                    <a:pt x="12623" y="11127"/>
                  </a:lnTo>
                  <a:lnTo>
                    <a:pt x="12406" y="11482"/>
                  </a:lnTo>
                  <a:lnTo>
                    <a:pt x="12170" y="11797"/>
                  </a:lnTo>
                  <a:lnTo>
                    <a:pt x="11894" y="12112"/>
                  </a:lnTo>
                  <a:lnTo>
                    <a:pt x="11619" y="12407"/>
                  </a:lnTo>
                  <a:lnTo>
                    <a:pt x="11323" y="12683"/>
                  </a:lnTo>
                  <a:lnTo>
                    <a:pt x="11008" y="12939"/>
                  </a:lnTo>
                  <a:lnTo>
                    <a:pt x="10693" y="13175"/>
                  </a:lnTo>
                  <a:lnTo>
                    <a:pt x="10437" y="13333"/>
                  </a:lnTo>
                  <a:lnTo>
                    <a:pt x="10181" y="13490"/>
                  </a:lnTo>
                  <a:lnTo>
                    <a:pt x="9925" y="13609"/>
                  </a:lnTo>
                  <a:lnTo>
                    <a:pt x="9649" y="13746"/>
                  </a:lnTo>
                  <a:lnTo>
                    <a:pt x="12465" y="7701"/>
                  </a:lnTo>
                  <a:close/>
                  <a:moveTo>
                    <a:pt x="27845" y="9453"/>
                  </a:moveTo>
                  <a:lnTo>
                    <a:pt x="28141" y="9749"/>
                  </a:lnTo>
                  <a:lnTo>
                    <a:pt x="28417" y="10044"/>
                  </a:lnTo>
                  <a:lnTo>
                    <a:pt x="28673" y="10379"/>
                  </a:lnTo>
                  <a:lnTo>
                    <a:pt x="28909" y="10714"/>
                  </a:lnTo>
                  <a:lnTo>
                    <a:pt x="29125" y="11068"/>
                  </a:lnTo>
                  <a:lnTo>
                    <a:pt x="29322" y="11423"/>
                  </a:lnTo>
                  <a:lnTo>
                    <a:pt x="29460" y="11797"/>
                  </a:lnTo>
                  <a:lnTo>
                    <a:pt x="29578" y="12171"/>
                  </a:lnTo>
                  <a:lnTo>
                    <a:pt x="29677" y="12545"/>
                  </a:lnTo>
                  <a:lnTo>
                    <a:pt x="29716" y="12939"/>
                  </a:lnTo>
                  <a:lnTo>
                    <a:pt x="29716" y="13333"/>
                  </a:lnTo>
                  <a:lnTo>
                    <a:pt x="29677" y="13707"/>
                  </a:lnTo>
                  <a:lnTo>
                    <a:pt x="29637" y="13904"/>
                  </a:lnTo>
                  <a:lnTo>
                    <a:pt x="29598" y="14101"/>
                  </a:lnTo>
                  <a:lnTo>
                    <a:pt x="29519" y="14298"/>
                  </a:lnTo>
                  <a:lnTo>
                    <a:pt x="29460" y="14475"/>
                  </a:lnTo>
                  <a:lnTo>
                    <a:pt x="29362" y="14672"/>
                  </a:lnTo>
                  <a:lnTo>
                    <a:pt x="29263" y="14869"/>
                  </a:lnTo>
                  <a:lnTo>
                    <a:pt x="29145" y="15046"/>
                  </a:lnTo>
                  <a:lnTo>
                    <a:pt x="29007" y="15223"/>
                  </a:lnTo>
                  <a:lnTo>
                    <a:pt x="28889" y="15381"/>
                  </a:lnTo>
                  <a:lnTo>
                    <a:pt x="28751" y="15539"/>
                  </a:lnTo>
                  <a:lnTo>
                    <a:pt x="28613" y="15676"/>
                  </a:lnTo>
                  <a:lnTo>
                    <a:pt x="28456" y="15795"/>
                  </a:lnTo>
                  <a:lnTo>
                    <a:pt x="28101" y="16051"/>
                  </a:lnTo>
                  <a:lnTo>
                    <a:pt x="27727" y="16267"/>
                  </a:lnTo>
                  <a:lnTo>
                    <a:pt x="27314" y="16425"/>
                  </a:lnTo>
                  <a:lnTo>
                    <a:pt x="26881" y="16563"/>
                  </a:lnTo>
                  <a:lnTo>
                    <a:pt x="26447" y="16661"/>
                  </a:lnTo>
                  <a:lnTo>
                    <a:pt x="26014" y="16720"/>
                  </a:lnTo>
                  <a:lnTo>
                    <a:pt x="25581" y="16720"/>
                  </a:lnTo>
                  <a:lnTo>
                    <a:pt x="25384" y="16700"/>
                  </a:lnTo>
                  <a:lnTo>
                    <a:pt x="25167" y="16661"/>
                  </a:lnTo>
                  <a:lnTo>
                    <a:pt x="24970" y="16622"/>
                  </a:lnTo>
                  <a:lnTo>
                    <a:pt x="24773" y="16563"/>
                  </a:lnTo>
                  <a:lnTo>
                    <a:pt x="24576" y="16484"/>
                  </a:lnTo>
                  <a:lnTo>
                    <a:pt x="24399" y="16405"/>
                  </a:lnTo>
                  <a:lnTo>
                    <a:pt x="24222" y="16307"/>
                  </a:lnTo>
                  <a:lnTo>
                    <a:pt x="24064" y="16188"/>
                  </a:lnTo>
                  <a:lnTo>
                    <a:pt x="23907" y="16051"/>
                  </a:lnTo>
                  <a:lnTo>
                    <a:pt x="23769" y="15913"/>
                  </a:lnTo>
                  <a:lnTo>
                    <a:pt x="23631" y="15755"/>
                  </a:lnTo>
                  <a:lnTo>
                    <a:pt x="23513" y="15578"/>
                  </a:lnTo>
                  <a:lnTo>
                    <a:pt x="23415" y="15381"/>
                  </a:lnTo>
                  <a:lnTo>
                    <a:pt x="23336" y="15164"/>
                  </a:lnTo>
                  <a:lnTo>
                    <a:pt x="23257" y="14889"/>
                  </a:lnTo>
                  <a:lnTo>
                    <a:pt x="23218" y="14613"/>
                  </a:lnTo>
                  <a:lnTo>
                    <a:pt x="23198" y="14337"/>
                  </a:lnTo>
                  <a:lnTo>
                    <a:pt x="23218" y="14042"/>
                  </a:lnTo>
                  <a:lnTo>
                    <a:pt x="23257" y="13766"/>
                  </a:lnTo>
                  <a:lnTo>
                    <a:pt x="23336" y="13490"/>
                  </a:lnTo>
                  <a:lnTo>
                    <a:pt x="23434" y="13195"/>
                  </a:lnTo>
                  <a:lnTo>
                    <a:pt x="23533" y="12919"/>
                  </a:lnTo>
                  <a:lnTo>
                    <a:pt x="23671" y="12644"/>
                  </a:lnTo>
                  <a:lnTo>
                    <a:pt x="23808" y="12388"/>
                  </a:lnTo>
                  <a:lnTo>
                    <a:pt x="23966" y="12112"/>
                  </a:lnTo>
                  <a:lnTo>
                    <a:pt x="24124" y="11876"/>
                  </a:lnTo>
                  <a:lnTo>
                    <a:pt x="24458" y="11403"/>
                  </a:lnTo>
                  <a:lnTo>
                    <a:pt x="24813" y="11009"/>
                  </a:lnTo>
                  <a:lnTo>
                    <a:pt x="25167" y="10674"/>
                  </a:lnTo>
                  <a:lnTo>
                    <a:pt x="25522" y="10379"/>
                  </a:lnTo>
                  <a:lnTo>
                    <a:pt x="25896" y="10123"/>
                  </a:lnTo>
                  <a:lnTo>
                    <a:pt x="26270" y="9906"/>
                  </a:lnTo>
                  <a:lnTo>
                    <a:pt x="26644" y="9729"/>
                  </a:lnTo>
                  <a:lnTo>
                    <a:pt x="27038" y="9611"/>
                  </a:lnTo>
                  <a:lnTo>
                    <a:pt x="27452" y="9513"/>
                  </a:lnTo>
                  <a:lnTo>
                    <a:pt x="27845" y="9453"/>
                  </a:lnTo>
                  <a:close/>
                  <a:moveTo>
                    <a:pt x="13883" y="1"/>
                  </a:moveTo>
                  <a:lnTo>
                    <a:pt x="13785" y="21"/>
                  </a:lnTo>
                  <a:lnTo>
                    <a:pt x="13686" y="60"/>
                  </a:lnTo>
                  <a:lnTo>
                    <a:pt x="13627" y="178"/>
                  </a:lnTo>
                  <a:lnTo>
                    <a:pt x="13470" y="474"/>
                  </a:lnTo>
                  <a:lnTo>
                    <a:pt x="12997" y="1498"/>
                  </a:lnTo>
                  <a:lnTo>
                    <a:pt x="12308" y="3053"/>
                  </a:lnTo>
                  <a:lnTo>
                    <a:pt x="11441" y="5042"/>
                  </a:lnTo>
                  <a:lnTo>
                    <a:pt x="11028" y="4747"/>
                  </a:lnTo>
                  <a:lnTo>
                    <a:pt x="10575" y="4471"/>
                  </a:lnTo>
                  <a:lnTo>
                    <a:pt x="10102" y="4215"/>
                  </a:lnTo>
                  <a:lnTo>
                    <a:pt x="9649" y="4018"/>
                  </a:lnTo>
                  <a:lnTo>
                    <a:pt x="9413" y="3940"/>
                  </a:lnTo>
                  <a:lnTo>
                    <a:pt x="9197" y="3880"/>
                  </a:lnTo>
                  <a:lnTo>
                    <a:pt x="8960" y="3821"/>
                  </a:lnTo>
                  <a:lnTo>
                    <a:pt x="8744" y="3802"/>
                  </a:lnTo>
                  <a:lnTo>
                    <a:pt x="8330" y="3802"/>
                  </a:lnTo>
                  <a:lnTo>
                    <a:pt x="8153" y="3841"/>
                  </a:lnTo>
                  <a:lnTo>
                    <a:pt x="7976" y="3920"/>
                  </a:lnTo>
                  <a:lnTo>
                    <a:pt x="7818" y="3979"/>
                  </a:lnTo>
                  <a:lnTo>
                    <a:pt x="7680" y="4058"/>
                  </a:lnTo>
                  <a:lnTo>
                    <a:pt x="7582" y="4156"/>
                  </a:lnTo>
                  <a:lnTo>
                    <a:pt x="7483" y="4235"/>
                  </a:lnTo>
                  <a:lnTo>
                    <a:pt x="7404" y="4333"/>
                  </a:lnTo>
                  <a:lnTo>
                    <a:pt x="7326" y="4432"/>
                  </a:lnTo>
                  <a:lnTo>
                    <a:pt x="7286" y="4530"/>
                  </a:lnTo>
                  <a:lnTo>
                    <a:pt x="7247" y="4648"/>
                  </a:lnTo>
                  <a:lnTo>
                    <a:pt x="7227" y="4747"/>
                  </a:lnTo>
                  <a:lnTo>
                    <a:pt x="7208" y="4865"/>
                  </a:lnTo>
                  <a:lnTo>
                    <a:pt x="7227" y="5082"/>
                  </a:lnTo>
                  <a:lnTo>
                    <a:pt x="7286" y="5318"/>
                  </a:lnTo>
                  <a:lnTo>
                    <a:pt x="7385" y="5554"/>
                  </a:lnTo>
                  <a:lnTo>
                    <a:pt x="7503" y="5791"/>
                  </a:lnTo>
                  <a:lnTo>
                    <a:pt x="7660" y="6007"/>
                  </a:lnTo>
                  <a:lnTo>
                    <a:pt x="7838" y="6224"/>
                  </a:lnTo>
                  <a:lnTo>
                    <a:pt x="8035" y="6401"/>
                  </a:lnTo>
                  <a:lnTo>
                    <a:pt x="8232" y="6598"/>
                  </a:lnTo>
                  <a:lnTo>
                    <a:pt x="8448" y="6756"/>
                  </a:lnTo>
                  <a:lnTo>
                    <a:pt x="8665" y="6874"/>
                  </a:lnTo>
                  <a:lnTo>
                    <a:pt x="8862" y="6972"/>
                  </a:lnTo>
                  <a:lnTo>
                    <a:pt x="9236" y="7130"/>
                  </a:lnTo>
                  <a:lnTo>
                    <a:pt x="9610" y="7268"/>
                  </a:lnTo>
                  <a:lnTo>
                    <a:pt x="10004" y="7366"/>
                  </a:lnTo>
                  <a:lnTo>
                    <a:pt x="10398" y="7465"/>
                  </a:lnTo>
                  <a:lnTo>
                    <a:pt x="7838" y="13490"/>
                  </a:lnTo>
                  <a:lnTo>
                    <a:pt x="2009" y="5476"/>
                  </a:lnTo>
                  <a:lnTo>
                    <a:pt x="0" y="6677"/>
                  </a:lnTo>
                  <a:lnTo>
                    <a:pt x="1851" y="9001"/>
                  </a:lnTo>
                  <a:lnTo>
                    <a:pt x="6006" y="14199"/>
                  </a:lnTo>
                  <a:lnTo>
                    <a:pt x="5553" y="14121"/>
                  </a:lnTo>
                  <a:lnTo>
                    <a:pt x="5081" y="14022"/>
                  </a:lnTo>
                  <a:lnTo>
                    <a:pt x="4608" y="13884"/>
                  </a:lnTo>
                  <a:lnTo>
                    <a:pt x="4155" y="13746"/>
                  </a:lnTo>
                  <a:lnTo>
                    <a:pt x="3702" y="13589"/>
                  </a:lnTo>
                  <a:lnTo>
                    <a:pt x="3249" y="13412"/>
                  </a:lnTo>
                  <a:lnTo>
                    <a:pt x="2796" y="13195"/>
                  </a:lnTo>
                  <a:lnTo>
                    <a:pt x="2363" y="12998"/>
                  </a:lnTo>
                  <a:lnTo>
                    <a:pt x="2324" y="12978"/>
                  </a:lnTo>
                  <a:lnTo>
                    <a:pt x="2284" y="12978"/>
                  </a:lnTo>
                  <a:lnTo>
                    <a:pt x="2265" y="12998"/>
                  </a:lnTo>
                  <a:lnTo>
                    <a:pt x="2245" y="13038"/>
                  </a:lnTo>
                  <a:lnTo>
                    <a:pt x="2225" y="13077"/>
                  </a:lnTo>
                  <a:lnTo>
                    <a:pt x="2225" y="13116"/>
                  </a:lnTo>
                  <a:lnTo>
                    <a:pt x="2245" y="13136"/>
                  </a:lnTo>
                  <a:lnTo>
                    <a:pt x="2284" y="13175"/>
                  </a:lnTo>
                  <a:lnTo>
                    <a:pt x="2777" y="13431"/>
                  </a:lnTo>
                  <a:lnTo>
                    <a:pt x="3269" y="13668"/>
                  </a:lnTo>
                  <a:lnTo>
                    <a:pt x="3761" y="13884"/>
                  </a:lnTo>
                  <a:lnTo>
                    <a:pt x="4273" y="14081"/>
                  </a:lnTo>
                  <a:lnTo>
                    <a:pt x="4785" y="14239"/>
                  </a:lnTo>
                  <a:lnTo>
                    <a:pt x="5278" y="14377"/>
                  </a:lnTo>
                  <a:lnTo>
                    <a:pt x="5790" y="14475"/>
                  </a:lnTo>
                  <a:lnTo>
                    <a:pt x="6302" y="14554"/>
                  </a:lnTo>
                  <a:lnTo>
                    <a:pt x="7011" y="15420"/>
                  </a:lnTo>
                  <a:lnTo>
                    <a:pt x="3387" y="24026"/>
                  </a:lnTo>
                  <a:lnTo>
                    <a:pt x="3564" y="24203"/>
                  </a:lnTo>
                  <a:lnTo>
                    <a:pt x="3958" y="24597"/>
                  </a:lnTo>
                  <a:lnTo>
                    <a:pt x="4175" y="24774"/>
                  </a:lnTo>
                  <a:lnTo>
                    <a:pt x="4352" y="24932"/>
                  </a:lnTo>
                  <a:lnTo>
                    <a:pt x="4470" y="25011"/>
                  </a:lnTo>
                  <a:lnTo>
                    <a:pt x="4510" y="25011"/>
                  </a:lnTo>
                  <a:lnTo>
                    <a:pt x="4529" y="24971"/>
                  </a:lnTo>
                  <a:lnTo>
                    <a:pt x="4588" y="24774"/>
                  </a:lnTo>
                  <a:lnTo>
                    <a:pt x="4805" y="24282"/>
                  </a:lnTo>
                  <a:lnTo>
                    <a:pt x="5593" y="22549"/>
                  </a:lnTo>
                  <a:lnTo>
                    <a:pt x="8192" y="16897"/>
                  </a:lnTo>
                  <a:lnTo>
                    <a:pt x="10004" y="19103"/>
                  </a:lnTo>
                  <a:lnTo>
                    <a:pt x="11520" y="20954"/>
                  </a:lnTo>
                  <a:lnTo>
                    <a:pt x="12643" y="22254"/>
                  </a:lnTo>
                  <a:lnTo>
                    <a:pt x="12997" y="22648"/>
                  </a:lnTo>
                  <a:lnTo>
                    <a:pt x="13174" y="22825"/>
                  </a:lnTo>
                  <a:lnTo>
                    <a:pt x="13312" y="22904"/>
                  </a:lnTo>
                  <a:lnTo>
                    <a:pt x="13430" y="22943"/>
                  </a:lnTo>
                  <a:lnTo>
                    <a:pt x="13529" y="22943"/>
                  </a:lnTo>
                  <a:lnTo>
                    <a:pt x="13627" y="22923"/>
                  </a:lnTo>
                  <a:lnTo>
                    <a:pt x="13726" y="22904"/>
                  </a:lnTo>
                  <a:lnTo>
                    <a:pt x="13805" y="22845"/>
                  </a:lnTo>
                  <a:lnTo>
                    <a:pt x="13883" y="22785"/>
                  </a:lnTo>
                  <a:lnTo>
                    <a:pt x="13942" y="22707"/>
                  </a:lnTo>
                  <a:lnTo>
                    <a:pt x="14041" y="22529"/>
                  </a:lnTo>
                  <a:lnTo>
                    <a:pt x="14120" y="22392"/>
                  </a:lnTo>
                  <a:lnTo>
                    <a:pt x="14179" y="22234"/>
                  </a:lnTo>
                  <a:lnTo>
                    <a:pt x="9019" y="15125"/>
                  </a:lnTo>
                  <a:lnTo>
                    <a:pt x="9413" y="14278"/>
                  </a:lnTo>
                  <a:lnTo>
                    <a:pt x="9728" y="14160"/>
                  </a:lnTo>
                  <a:lnTo>
                    <a:pt x="10063" y="14022"/>
                  </a:lnTo>
                  <a:lnTo>
                    <a:pt x="10398" y="13884"/>
                  </a:lnTo>
                  <a:lnTo>
                    <a:pt x="10713" y="13707"/>
                  </a:lnTo>
                  <a:lnTo>
                    <a:pt x="11028" y="13510"/>
                  </a:lnTo>
                  <a:lnTo>
                    <a:pt x="11343" y="13313"/>
                  </a:lnTo>
                  <a:lnTo>
                    <a:pt x="11658" y="13077"/>
                  </a:lnTo>
                  <a:lnTo>
                    <a:pt x="11953" y="12821"/>
                  </a:lnTo>
                  <a:lnTo>
                    <a:pt x="12229" y="12565"/>
                  </a:lnTo>
                  <a:lnTo>
                    <a:pt x="12465" y="12309"/>
                  </a:lnTo>
                  <a:lnTo>
                    <a:pt x="12702" y="12033"/>
                  </a:lnTo>
                  <a:lnTo>
                    <a:pt x="12899" y="11738"/>
                  </a:lnTo>
                  <a:lnTo>
                    <a:pt x="13076" y="11423"/>
                  </a:lnTo>
                  <a:lnTo>
                    <a:pt x="13253" y="11108"/>
                  </a:lnTo>
                  <a:lnTo>
                    <a:pt x="13391" y="10793"/>
                  </a:lnTo>
                  <a:lnTo>
                    <a:pt x="13490" y="10458"/>
                  </a:lnTo>
                  <a:lnTo>
                    <a:pt x="13588" y="10123"/>
                  </a:lnTo>
                  <a:lnTo>
                    <a:pt x="13667" y="9769"/>
                  </a:lnTo>
                  <a:lnTo>
                    <a:pt x="13706" y="9434"/>
                  </a:lnTo>
                  <a:lnTo>
                    <a:pt x="13726" y="9079"/>
                  </a:lnTo>
                  <a:lnTo>
                    <a:pt x="13706" y="8745"/>
                  </a:lnTo>
                  <a:lnTo>
                    <a:pt x="13686" y="8390"/>
                  </a:lnTo>
                  <a:lnTo>
                    <a:pt x="13627" y="8055"/>
                  </a:lnTo>
                  <a:lnTo>
                    <a:pt x="13529" y="7701"/>
                  </a:lnTo>
                  <a:lnTo>
                    <a:pt x="14395" y="7681"/>
                  </a:lnTo>
                  <a:lnTo>
                    <a:pt x="15222" y="7642"/>
                  </a:lnTo>
                  <a:lnTo>
                    <a:pt x="15990" y="7583"/>
                  </a:lnTo>
                  <a:lnTo>
                    <a:pt x="16739" y="7484"/>
                  </a:lnTo>
                  <a:lnTo>
                    <a:pt x="17487" y="7346"/>
                  </a:lnTo>
                  <a:lnTo>
                    <a:pt x="18235" y="7209"/>
                  </a:lnTo>
                  <a:lnTo>
                    <a:pt x="18984" y="7071"/>
                  </a:lnTo>
                  <a:lnTo>
                    <a:pt x="19732" y="6953"/>
                  </a:lnTo>
                  <a:lnTo>
                    <a:pt x="20500" y="6834"/>
                  </a:lnTo>
                  <a:lnTo>
                    <a:pt x="21248" y="6775"/>
                  </a:lnTo>
                  <a:lnTo>
                    <a:pt x="21662" y="6756"/>
                  </a:lnTo>
                  <a:lnTo>
                    <a:pt x="22076" y="6756"/>
                  </a:lnTo>
                  <a:lnTo>
                    <a:pt x="22489" y="6795"/>
                  </a:lnTo>
                  <a:lnTo>
                    <a:pt x="22903" y="6854"/>
                  </a:lnTo>
                  <a:lnTo>
                    <a:pt x="23296" y="6933"/>
                  </a:lnTo>
                  <a:lnTo>
                    <a:pt x="23690" y="7031"/>
                  </a:lnTo>
                  <a:lnTo>
                    <a:pt x="24064" y="7149"/>
                  </a:lnTo>
                  <a:lnTo>
                    <a:pt x="24458" y="7287"/>
                  </a:lnTo>
                  <a:lnTo>
                    <a:pt x="24832" y="7425"/>
                  </a:lnTo>
                  <a:lnTo>
                    <a:pt x="25187" y="7602"/>
                  </a:lnTo>
                  <a:lnTo>
                    <a:pt x="25561" y="7799"/>
                  </a:lnTo>
                  <a:lnTo>
                    <a:pt x="25916" y="7996"/>
                  </a:lnTo>
                  <a:lnTo>
                    <a:pt x="26250" y="8213"/>
                  </a:lnTo>
                  <a:lnTo>
                    <a:pt x="26585" y="8429"/>
                  </a:lnTo>
                  <a:lnTo>
                    <a:pt x="26920" y="8685"/>
                  </a:lnTo>
                  <a:lnTo>
                    <a:pt x="27255" y="8922"/>
                  </a:lnTo>
                  <a:lnTo>
                    <a:pt x="26861" y="9040"/>
                  </a:lnTo>
                  <a:lnTo>
                    <a:pt x="26487" y="9158"/>
                  </a:lnTo>
                  <a:lnTo>
                    <a:pt x="26113" y="9335"/>
                  </a:lnTo>
                  <a:lnTo>
                    <a:pt x="25738" y="9513"/>
                  </a:lnTo>
                  <a:lnTo>
                    <a:pt x="25364" y="9749"/>
                  </a:lnTo>
                  <a:lnTo>
                    <a:pt x="25010" y="9985"/>
                  </a:lnTo>
                  <a:lnTo>
                    <a:pt x="24675" y="10281"/>
                  </a:lnTo>
                  <a:lnTo>
                    <a:pt x="24320" y="10576"/>
                  </a:lnTo>
                  <a:lnTo>
                    <a:pt x="24064" y="10852"/>
                  </a:lnTo>
                  <a:lnTo>
                    <a:pt x="23808" y="11167"/>
                  </a:lnTo>
                  <a:lnTo>
                    <a:pt x="23572" y="11502"/>
                  </a:lnTo>
                  <a:lnTo>
                    <a:pt x="23356" y="11836"/>
                  </a:lnTo>
                  <a:lnTo>
                    <a:pt x="23139" y="12210"/>
                  </a:lnTo>
                  <a:lnTo>
                    <a:pt x="22981" y="12585"/>
                  </a:lnTo>
                  <a:lnTo>
                    <a:pt x="22824" y="12978"/>
                  </a:lnTo>
                  <a:lnTo>
                    <a:pt x="22706" y="13372"/>
                  </a:lnTo>
                  <a:lnTo>
                    <a:pt x="22627" y="13786"/>
                  </a:lnTo>
                  <a:lnTo>
                    <a:pt x="22588" y="14180"/>
                  </a:lnTo>
                  <a:lnTo>
                    <a:pt x="22588" y="14574"/>
                  </a:lnTo>
                  <a:lnTo>
                    <a:pt x="22627" y="14967"/>
                  </a:lnTo>
                  <a:lnTo>
                    <a:pt x="22666" y="15164"/>
                  </a:lnTo>
                  <a:lnTo>
                    <a:pt x="22725" y="15361"/>
                  </a:lnTo>
                  <a:lnTo>
                    <a:pt x="22784" y="15539"/>
                  </a:lnTo>
                  <a:lnTo>
                    <a:pt x="22863" y="15716"/>
                  </a:lnTo>
                  <a:lnTo>
                    <a:pt x="22962" y="15893"/>
                  </a:lnTo>
                  <a:lnTo>
                    <a:pt x="23060" y="16070"/>
                  </a:lnTo>
                  <a:lnTo>
                    <a:pt x="23178" y="16247"/>
                  </a:lnTo>
                  <a:lnTo>
                    <a:pt x="23316" y="16405"/>
                  </a:lnTo>
                  <a:lnTo>
                    <a:pt x="23493" y="16582"/>
                  </a:lnTo>
                  <a:lnTo>
                    <a:pt x="23671" y="16740"/>
                  </a:lnTo>
                  <a:lnTo>
                    <a:pt x="23848" y="16878"/>
                  </a:lnTo>
                  <a:lnTo>
                    <a:pt x="24045" y="16996"/>
                  </a:lnTo>
                  <a:lnTo>
                    <a:pt x="24242" y="17094"/>
                  </a:lnTo>
                  <a:lnTo>
                    <a:pt x="24439" y="17173"/>
                  </a:lnTo>
                  <a:lnTo>
                    <a:pt x="24655" y="17252"/>
                  </a:lnTo>
                  <a:lnTo>
                    <a:pt x="24872" y="17311"/>
                  </a:lnTo>
                  <a:lnTo>
                    <a:pt x="25088" y="17350"/>
                  </a:lnTo>
                  <a:lnTo>
                    <a:pt x="25305" y="17370"/>
                  </a:lnTo>
                  <a:lnTo>
                    <a:pt x="25541" y="17390"/>
                  </a:lnTo>
                  <a:lnTo>
                    <a:pt x="25758" y="17390"/>
                  </a:lnTo>
                  <a:lnTo>
                    <a:pt x="25994" y="17370"/>
                  </a:lnTo>
                  <a:lnTo>
                    <a:pt x="26211" y="17350"/>
                  </a:lnTo>
                  <a:lnTo>
                    <a:pt x="26664" y="17252"/>
                  </a:lnTo>
                  <a:lnTo>
                    <a:pt x="27117" y="17114"/>
                  </a:lnTo>
                  <a:lnTo>
                    <a:pt x="27550" y="16937"/>
                  </a:lnTo>
                  <a:lnTo>
                    <a:pt x="27983" y="16740"/>
                  </a:lnTo>
                  <a:lnTo>
                    <a:pt x="28377" y="16503"/>
                  </a:lnTo>
                  <a:lnTo>
                    <a:pt x="28771" y="16228"/>
                  </a:lnTo>
                  <a:lnTo>
                    <a:pt x="29106" y="15952"/>
                  </a:lnTo>
                  <a:lnTo>
                    <a:pt x="29421" y="15637"/>
                  </a:lnTo>
                  <a:lnTo>
                    <a:pt x="29697" y="15322"/>
                  </a:lnTo>
                  <a:lnTo>
                    <a:pt x="29834" y="15145"/>
                  </a:lnTo>
                  <a:lnTo>
                    <a:pt x="29953" y="14948"/>
                  </a:lnTo>
                  <a:lnTo>
                    <a:pt x="30051" y="14771"/>
                  </a:lnTo>
                  <a:lnTo>
                    <a:pt x="30130" y="14574"/>
                  </a:lnTo>
                  <a:lnTo>
                    <a:pt x="30209" y="14396"/>
                  </a:lnTo>
                  <a:lnTo>
                    <a:pt x="30287" y="14199"/>
                  </a:lnTo>
                  <a:lnTo>
                    <a:pt x="30327" y="14002"/>
                  </a:lnTo>
                  <a:lnTo>
                    <a:pt x="30366" y="13806"/>
                  </a:lnTo>
                  <a:lnTo>
                    <a:pt x="30406" y="13431"/>
                  </a:lnTo>
                  <a:lnTo>
                    <a:pt x="30406" y="13038"/>
                  </a:lnTo>
                  <a:lnTo>
                    <a:pt x="30366" y="12644"/>
                  </a:lnTo>
                  <a:lnTo>
                    <a:pt x="30287" y="12270"/>
                  </a:lnTo>
                  <a:lnTo>
                    <a:pt x="30169" y="11895"/>
                  </a:lnTo>
                  <a:lnTo>
                    <a:pt x="30031" y="11502"/>
                  </a:lnTo>
                  <a:lnTo>
                    <a:pt x="29854" y="11147"/>
                  </a:lnTo>
                  <a:lnTo>
                    <a:pt x="29657" y="10773"/>
                  </a:lnTo>
                  <a:lnTo>
                    <a:pt x="29441" y="10418"/>
                  </a:lnTo>
                  <a:lnTo>
                    <a:pt x="29185" y="10084"/>
                  </a:lnTo>
                  <a:lnTo>
                    <a:pt x="28929" y="9749"/>
                  </a:lnTo>
                  <a:lnTo>
                    <a:pt x="28673" y="9434"/>
                  </a:lnTo>
                  <a:lnTo>
                    <a:pt x="28673" y="9434"/>
                  </a:lnTo>
                  <a:lnTo>
                    <a:pt x="29027" y="9453"/>
                  </a:lnTo>
                  <a:lnTo>
                    <a:pt x="29401" y="9513"/>
                  </a:lnTo>
                  <a:lnTo>
                    <a:pt x="29756" y="9591"/>
                  </a:lnTo>
                  <a:lnTo>
                    <a:pt x="30130" y="9709"/>
                  </a:lnTo>
                  <a:lnTo>
                    <a:pt x="30504" y="9828"/>
                  </a:lnTo>
                  <a:lnTo>
                    <a:pt x="30858" y="9965"/>
                  </a:lnTo>
                  <a:lnTo>
                    <a:pt x="31213" y="10143"/>
                  </a:lnTo>
                  <a:lnTo>
                    <a:pt x="31587" y="10320"/>
                  </a:lnTo>
                  <a:lnTo>
                    <a:pt x="31942" y="10537"/>
                  </a:lnTo>
                  <a:lnTo>
                    <a:pt x="32276" y="10753"/>
                  </a:lnTo>
                  <a:lnTo>
                    <a:pt x="32611" y="10970"/>
                  </a:lnTo>
                  <a:lnTo>
                    <a:pt x="32946" y="11206"/>
                  </a:lnTo>
                  <a:lnTo>
                    <a:pt x="33576" y="11698"/>
                  </a:lnTo>
                  <a:lnTo>
                    <a:pt x="34206" y="12210"/>
                  </a:lnTo>
                  <a:lnTo>
                    <a:pt x="34836" y="12703"/>
                  </a:lnTo>
                  <a:lnTo>
                    <a:pt x="35486" y="13195"/>
                  </a:lnTo>
                  <a:lnTo>
                    <a:pt x="35821" y="13412"/>
                  </a:lnTo>
                  <a:lnTo>
                    <a:pt x="36175" y="13628"/>
                  </a:lnTo>
                  <a:lnTo>
                    <a:pt x="36530" y="13825"/>
                  </a:lnTo>
                  <a:lnTo>
                    <a:pt x="36904" y="14022"/>
                  </a:lnTo>
                  <a:lnTo>
                    <a:pt x="37219" y="14160"/>
                  </a:lnTo>
                  <a:lnTo>
                    <a:pt x="37554" y="14298"/>
                  </a:lnTo>
                  <a:lnTo>
                    <a:pt x="37908" y="14396"/>
                  </a:lnTo>
                  <a:lnTo>
                    <a:pt x="38263" y="14495"/>
                  </a:lnTo>
                  <a:lnTo>
                    <a:pt x="38598" y="14574"/>
                  </a:lnTo>
                  <a:lnTo>
                    <a:pt x="38972" y="14652"/>
                  </a:lnTo>
                  <a:lnTo>
                    <a:pt x="39326" y="14692"/>
                  </a:lnTo>
                  <a:lnTo>
                    <a:pt x="39681" y="14731"/>
                  </a:lnTo>
                  <a:lnTo>
                    <a:pt x="40055" y="14751"/>
                  </a:lnTo>
                  <a:lnTo>
                    <a:pt x="40409" y="14771"/>
                  </a:lnTo>
                  <a:lnTo>
                    <a:pt x="40764" y="14771"/>
                  </a:lnTo>
                  <a:lnTo>
                    <a:pt x="41138" y="14751"/>
                  </a:lnTo>
                  <a:lnTo>
                    <a:pt x="41492" y="14711"/>
                  </a:lnTo>
                  <a:lnTo>
                    <a:pt x="41847" y="14672"/>
                  </a:lnTo>
                  <a:lnTo>
                    <a:pt x="42556" y="14574"/>
                  </a:lnTo>
                  <a:lnTo>
                    <a:pt x="42635" y="14534"/>
                  </a:lnTo>
                  <a:lnTo>
                    <a:pt x="42694" y="14475"/>
                  </a:lnTo>
                  <a:lnTo>
                    <a:pt x="42733" y="14416"/>
                  </a:lnTo>
                  <a:lnTo>
                    <a:pt x="42733" y="14357"/>
                  </a:lnTo>
                  <a:lnTo>
                    <a:pt x="42713" y="14278"/>
                  </a:lnTo>
                  <a:lnTo>
                    <a:pt x="42674" y="14219"/>
                  </a:lnTo>
                  <a:lnTo>
                    <a:pt x="42615" y="14180"/>
                  </a:lnTo>
                  <a:lnTo>
                    <a:pt x="42536" y="14180"/>
                  </a:lnTo>
                  <a:lnTo>
                    <a:pt x="41827" y="14199"/>
                  </a:lnTo>
                  <a:lnTo>
                    <a:pt x="41138" y="14219"/>
                  </a:lnTo>
                  <a:lnTo>
                    <a:pt x="40468" y="14199"/>
                  </a:lnTo>
                  <a:lnTo>
                    <a:pt x="39779" y="14160"/>
                  </a:lnTo>
                  <a:lnTo>
                    <a:pt x="39129" y="14081"/>
                  </a:lnTo>
                  <a:lnTo>
                    <a:pt x="38795" y="14022"/>
                  </a:lnTo>
                  <a:lnTo>
                    <a:pt x="38460" y="13943"/>
                  </a:lnTo>
                  <a:lnTo>
                    <a:pt x="38125" y="13865"/>
                  </a:lnTo>
                  <a:lnTo>
                    <a:pt x="37810" y="13766"/>
                  </a:lnTo>
                  <a:lnTo>
                    <a:pt x="37475" y="13648"/>
                  </a:lnTo>
                  <a:lnTo>
                    <a:pt x="37140" y="13510"/>
                  </a:lnTo>
                  <a:lnTo>
                    <a:pt x="36806" y="13353"/>
                  </a:lnTo>
                  <a:lnTo>
                    <a:pt x="36471" y="13175"/>
                  </a:lnTo>
                  <a:lnTo>
                    <a:pt x="36156" y="12978"/>
                  </a:lnTo>
                  <a:lnTo>
                    <a:pt x="35841" y="12782"/>
                  </a:lnTo>
                  <a:lnTo>
                    <a:pt x="35230" y="12348"/>
                  </a:lnTo>
                  <a:lnTo>
                    <a:pt x="34659" y="11876"/>
                  </a:lnTo>
                  <a:lnTo>
                    <a:pt x="33497" y="10930"/>
                  </a:lnTo>
                  <a:lnTo>
                    <a:pt x="32926" y="10458"/>
                  </a:lnTo>
                  <a:lnTo>
                    <a:pt x="32631" y="10241"/>
                  </a:lnTo>
                  <a:lnTo>
                    <a:pt x="32316" y="10025"/>
                  </a:lnTo>
                  <a:lnTo>
                    <a:pt x="31784" y="9709"/>
                  </a:lnTo>
                  <a:lnTo>
                    <a:pt x="31272" y="9434"/>
                  </a:lnTo>
                  <a:lnTo>
                    <a:pt x="30740" y="9197"/>
                  </a:lnTo>
                  <a:lnTo>
                    <a:pt x="30189" y="9020"/>
                  </a:lnTo>
                  <a:lnTo>
                    <a:pt x="29933" y="8961"/>
                  </a:lnTo>
                  <a:lnTo>
                    <a:pt x="29657" y="8902"/>
                  </a:lnTo>
                  <a:lnTo>
                    <a:pt x="29401" y="8843"/>
                  </a:lnTo>
                  <a:lnTo>
                    <a:pt x="29125" y="8823"/>
                  </a:lnTo>
                  <a:lnTo>
                    <a:pt x="28850" y="8784"/>
                  </a:lnTo>
                  <a:lnTo>
                    <a:pt x="28338" y="8784"/>
                  </a:lnTo>
                  <a:lnTo>
                    <a:pt x="28062" y="8804"/>
                  </a:lnTo>
                  <a:lnTo>
                    <a:pt x="27747" y="8508"/>
                  </a:lnTo>
                  <a:lnTo>
                    <a:pt x="27432" y="8252"/>
                  </a:lnTo>
                  <a:lnTo>
                    <a:pt x="27137" y="8016"/>
                  </a:lnTo>
                  <a:lnTo>
                    <a:pt x="26821" y="7799"/>
                  </a:lnTo>
                  <a:lnTo>
                    <a:pt x="26526" y="7583"/>
                  </a:lnTo>
                  <a:lnTo>
                    <a:pt x="26211" y="7405"/>
                  </a:lnTo>
                  <a:lnTo>
                    <a:pt x="25896" y="7228"/>
                  </a:lnTo>
                  <a:lnTo>
                    <a:pt x="25600" y="7090"/>
                  </a:lnTo>
                  <a:lnTo>
                    <a:pt x="25285" y="6933"/>
                  </a:lnTo>
                  <a:lnTo>
                    <a:pt x="24970" y="6815"/>
                  </a:lnTo>
                  <a:lnTo>
                    <a:pt x="24655" y="6697"/>
                  </a:lnTo>
                  <a:lnTo>
                    <a:pt x="24340" y="6618"/>
                  </a:lnTo>
                  <a:lnTo>
                    <a:pt x="24005" y="6519"/>
                  </a:lnTo>
                  <a:lnTo>
                    <a:pt x="23690" y="6441"/>
                  </a:lnTo>
                  <a:lnTo>
                    <a:pt x="23040" y="6342"/>
                  </a:lnTo>
                  <a:lnTo>
                    <a:pt x="22391" y="6263"/>
                  </a:lnTo>
                  <a:lnTo>
                    <a:pt x="21721" y="6244"/>
                  </a:lnTo>
                  <a:lnTo>
                    <a:pt x="21051" y="6244"/>
                  </a:lnTo>
                  <a:lnTo>
                    <a:pt x="20382" y="6283"/>
                  </a:lnTo>
                  <a:lnTo>
                    <a:pt x="19693" y="6342"/>
                  </a:lnTo>
                  <a:lnTo>
                    <a:pt x="19003" y="6421"/>
                  </a:lnTo>
                  <a:lnTo>
                    <a:pt x="18314" y="6539"/>
                  </a:lnTo>
                  <a:lnTo>
                    <a:pt x="16896" y="6775"/>
                  </a:lnTo>
                  <a:lnTo>
                    <a:pt x="16030" y="6913"/>
                  </a:lnTo>
                  <a:lnTo>
                    <a:pt x="15124" y="7012"/>
                  </a:lnTo>
                  <a:lnTo>
                    <a:pt x="14218" y="7090"/>
                  </a:lnTo>
                  <a:lnTo>
                    <a:pt x="13765" y="7110"/>
                  </a:lnTo>
                  <a:lnTo>
                    <a:pt x="13312" y="7110"/>
                  </a:lnTo>
                  <a:lnTo>
                    <a:pt x="13155" y="6834"/>
                  </a:lnTo>
                  <a:lnTo>
                    <a:pt x="12997" y="6559"/>
                  </a:lnTo>
                  <a:lnTo>
                    <a:pt x="15734" y="671"/>
                  </a:lnTo>
                  <a:lnTo>
                    <a:pt x="15459" y="533"/>
                  </a:lnTo>
                  <a:lnTo>
                    <a:pt x="15183" y="415"/>
                  </a:lnTo>
                  <a:lnTo>
                    <a:pt x="14848" y="257"/>
                  </a:lnTo>
                  <a:lnTo>
                    <a:pt x="14494" y="139"/>
                  </a:lnTo>
                  <a:lnTo>
                    <a:pt x="14159" y="40"/>
                  </a:lnTo>
                  <a:lnTo>
                    <a:pt x="14021" y="21"/>
                  </a:lnTo>
                  <a:lnTo>
                    <a:pt x="138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0" name="Google Shape;2410;p72"/>
            <p:cNvSpPr/>
            <p:nvPr/>
          </p:nvSpPr>
          <p:spPr>
            <a:xfrm>
              <a:off x="7604084" y="3394645"/>
              <a:ext cx="628431" cy="1114211"/>
            </a:xfrm>
            <a:custGeom>
              <a:avLst/>
              <a:gdLst/>
              <a:ahLst/>
              <a:cxnLst/>
              <a:rect l="l" t="t" r="r" b="b"/>
              <a:pathLst>
                <a:path w="14062" h="24932" extrusionOk="0">
                  <a:moveTo>
                    <a:pt x="1694" y="1"/>
                  </a:moveTo>
                  <a:lnTo>
                    <a:pt x="1557" y="40"/>
                  </a:lnTo>
                  <a:lnTo>
                    <a:pt x="1399" y="119"/>
                  </a:lnTo>
                  <a:lnTo>
                    <a:pt x="1242" y="237"/>
                  </a:lnTo>
                  <a:lnTo>
                    <a:pt x="887" y="493"/>
                  </a:lnTo>
                  <a:lnTo>
                    <a:pt x="552" y="788"/>
                  </a:lnTo>
                  <a:lnTo>
                    <a:pt x="277" y="1064"/>
                  </a:lnTo>
                  <a:lnTo>
                    <a:pt x="1" y="1340"/>
                  </a:lnTo>
                  <a:lnTo>
                    <a:pt x="1891" y="4865"/>
                  </a:lnTo>
                  <a:lnTo>
                    <a:pt x="3880" y="8488"/>
                  </a:lnTo>
                  <a:lnTo>
                    <a:pt x="6165" y="12663"/>
                  </a:lnTo>
                  <a:lnTo>
                    <a:pt x="8508" y="16917"/>
                  </a:lnTo>
                  <a:lnTo>
                    <a:pt x="10635" y="20717"/>
                  </a:lnTo>
                  <a:lnTo>
                    <a:pt x="11541" y="22293"/>
                  </a:lnTo>
                  <a:lnTo>
                    <a:pt x="12289" y="23553"/>
                  </a:lnTo>
                  <a:lnTo>
                    <a:pt x="12840" y="24459"/>
                  </a:lnTo>
                  <a:lnTo>
                    <a:pt x="13018" y="24754"/>
                  </a:lnTo>
                  <a:lnTo>
                    <a:pt x="13156" y="24932"/>
                  </a:lnTo>
                  <a:lnTo>
                    <a:pt x="14061" y="24321"/>
                  </a:lnTo>
                  <a:lnTo>
                    <a:pt x="12191" y="20658"/>
                  </a:lnTo>
                  <a:lnTo>
                    <a:pt x="8075" y="12506"/>
                  </a:lnTo>
                  <a:lnTo>
                    <a:pt x="5850" y="8114"/>
                  </a:lnTo>
                  <a:lnTo>
                    <a:pt x="3920" y="4235"/>
                  </a:lnTo>
                  <a:lnTo>
                    <a:pt x="2522" y="1399"/>
                  </a:lnTo>
                  <a:lnTo>
                    <a:pt x="2108" y="532"/>
                  </a:lnTo>
                  <a:lnTo>
                    <a:pt x="1931" y="158"/>
                  </a:lnTo>
                  <a:lnTo>
                    <a:pt x="1911" y="99"/>
                  </a:lnTo>
                  <a:lnTo>
                    <a:pt x="1891" y="60"/>
                  </a:lnTo>
                  <a:lnTo>
                    <a:pt x="1852" y="20"/>
                  </a:lnTo>
                  <a:lnTo>
                    <a:pt x="17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1" name="Google Shape;2411;p72"/>
            <p:cNvSpPr/>
            <p:nvPr/>
          </p:nvSpPr>
          <p:spPr>
            <a:xfrm>
              <a:off x="7807379" y="3443938"/>
              <a:ext cx="354749" cy="1015625"/>
            </a:xfrm>
            <a:custGeom>
              <a:avLst/>
              <a:gdLst/>
              <a:ahLst/>
              <a:cxnLst/>
              <a:rect l="l" t="t" r="r" b="b"/>
              <a:pathLst>
                <a:path w="7938" h="22726" extrusionOk="0">
                  <a:moveTo>
                    <a:pt x="5948" y="0"/>
                  </a:moveTo>
                  <a:lnTo>
                    <a:pt x="5928" y="20"/>
                  </a:lnTo>
                  <a:lnTo>
                    <a:pt x="5889" y="79"/>
                  </a:lnTo>
                  <a:lnTo>
                    <a:pt x="5791" y="276"/>
                  </a:lnTo>
                  <a:lnTo>
                    <a:pt x="5672" y="591"/>
                  </a:lnTo>
                  <a:lnTo>
                    <a:pt x="5535" y="1024"/>
                  </a:lnTo>
                  <a:lnTo>
                    <a:pt x="5180" y="2127"/>
                  </a:lnTo>
                  <a:lnTo>
                    <a:pt x="4767" y="3545"/>
                  </a:lnTo>
                  <a:lnTo>
                    <a:pt x="4314" y="5219"/>
                  </a:lnTo>
                  <a:lnTo>
                    <a:pt x="3802" y="7090"/>
                  </a:lnTo>
                  <a:lnTo>
                    <a:pt x="2758" y="11127"/>
                  </a:lnTo>
                  <a:lnTo>
                    <a:pt x="1714" y="15164"/>
                  </a:lnTo>
                  <a:lnTo>
                    <a:pt x="848" y="18669"/>
                  </a:lnTo>
                  <a:lnTo>
                    <a:pt x="1" y="22076"/>
                  </a:lnTo>
                  <a:lnTo>
                    <a:pt x="99" y="22214"/>
                  </a:lnTo>
                  <a:lnTo>
                    <a:pt x="198" y="22332"/>
                  </a:lnTo>
                  <a:lnTo>
                    <a:pt x="336" y="22470"/>
                  </a:lnTo>
                  <a:lnTo>
                    <a:pt x="474" y="22588"/>
                  </a:lnTo>
                  <a:lnTo>
                    <a:pt x="631" y="22686"/>
                  </a:lnTo>
                  <a:lnTo>
                    <a:pt x="710" y="22706"/>
                  </a:lnTo>
                  <a:lnTo>
                    <a:pt x="769" y="22726"/>
                  </a:lnTo>
                  <a:lnTo>
                    <a:pt x="848" y="22726"/>
                  </a:lnTo>
                  <a:lnTo>
                    <a:pt x="907" y="22686"/>
                  </a:lnTo>
                  <a:lnTo>
                    <a:pt x="966" y="22608"/>
                  </a:lnTo>
                  <a:lnTo>
                    <a:pt x="1045" y="22411"/>
                  </a:lnTo>
                  <a:lnTo>
                    <a:pt x="1301" y="21682"/>
                  </a:lnTo>
                  <a:lnTo>
                    <a:pt x="1675" y="20579"/>
                  </a:lnTo>
                  <a:lnTo>
                    <a:pt x="2147" y="19142"/>
                  </a:lnTo>
                  <a:lnTo>
                    <a:pt x="3270" y="15597"/>
                  </a:lnTo>
                  <a:lnTo>
                    <a:pt x="4550" y="11540"/>
                  </a:lnTo>
                  <a:lnTo>
                    <a:pt x="6893" y="3978"/>
                  </a:lnTo>
                  <a:lnTo>
                    <a:pt x="7937" y="552"/>
                  </a:lnTo>
                  <a:lnTo>
                    <a:pt x="5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2" name="Google Shape;2412;p72"/>
            <p:cNvSpPr/>
            <p:nvPr/>
          </p:nvSpPr>
          <p:spPr>
            <a:xfrm>
              <a:off x="8242168" y="3893654"/>
              <a:ext cx="528951" cy="730503"/>
            </a:xfrm>
            <a:custGeom>
              <a:avLst/>
              <a:gdLst/>
              <a:ahLst/>
              <a:cxnLst/>
              <a:rect l="l" t="t" r="r" b="b"/>
              <a:pathLst>
                <a:path w="11836" h="16346" extrusionOk="0">
                  <a:moveTo>
                    <a:pt x="10043" y="0"/>
                  </a:moveTo>
                  <a:lnTo>
                    <a:pt x="9925" y="99"/>
                  </a:lnTo>
                  <a:lnTo>
                    <a:pt x="9748" y="276"/>
                  </a:lnTo>
                  <a:lnTo>
                    <a:pt x="9531" y="532"/>
                  </a:lnTo>
                  <a:lnTo>
                    <a:pt x="9295" y="847"/>
                  </a:lnTo>
                  <a:lnTo>
                    <a:pt x="8704" y="1655"/>
                  </a:lnTo>
                  <a:lnTo>
                    <a:pt x="8015" y="2679"/>
                  </a:lnTo>
                  <a:lnTo>
                    <a:pt x="7227" y="3860"/>
                  </a:lnTo>
                  <a:lnTo>
                    <a:pt x="6380" y="5160"/>
                  </a:lnTo>
                  <a:lnTo>
                    <a:pt x="4608" y="7976"/>
                  </a:lnTo>
                  <a:lnTo>
                    <a:pt x="2895" y="10772"/>
                  </a:lnTo>
                  <a:lnTo>
                    <a:pt x="1418" y="13175"/>
                  </a:lnTo>
                  <a:lnTo>
                    <a:pt x="0" y="15518"/>
                  </a:lnTo>
                  <a:lnTo>
                    <a:pt x="99" y="15676"/>
                  </a:lnTo>
                  <a:lnTo>
                    <a:pt x="177" y="15833"/>
                  </a:lnTo>
                  <a:lnTo>
                    <a:pt x="295" y="16011"/>
                  </a:lnTo>
                  <a:lnTo>
                    <a:pt x="414" y="16168"/>
                  </a:lnTo>
                  <a:lnTo>
                    <a:pt x="551" y="16286"/>
                  </a:lnTo>
                  <a:lnTo>
                    <a:pt x="630" y="16326"/>
                  </a:lnTo>
                  <a:lnTo>
                    <a:pt x="689" y="16345"/>
                  </a:lnTo>
                  <a:lnTo>
                    <a:pt x="748" y="16345"/>
                  </a:lnTo>
                  <a:lnTo>
                    <a:pt x="807" y="16326"/>
                  </a:lnTo>
                  <a:lnTo>
                    <a:pt x="985" y="16109"/>
                  </a:lnTo>
                  <a:lnTo>
                    <a:pt x="1359" y="15577"/>
                  </a:lnTo>
                  <a:lnTo>
                    <a:pt x="2659" y="13766"/>
                  </a:lnTo>
                  <a:lnTo>
                    <a:pt x="6420" y="8409"/>
                  </a:lnTo>
                  <a:lnTo>
                    <a:pt x="11835" y="650"/>
                  </a:lnTo>
                  <a:lnTo>
                    <a:pt x="100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3" name="Google Shape;2413;p72"/>
            <p:cNvSpPr/>
            <p:nvPr/>
          </p:nvSpPr>
          <p:spPr>
            <a:xfrm>
              <a:off x="8198149" y="3757260"/>
              <a:ext cx="421605" cy="958422"/>
            </a:xfrm>
            <a:custGeom>
              <a:avLst/>
              <a:gdLst/>
              <a:ahLst/>
              <a:cxnLst/>
              <a:rect l="l" t="t" r="r" b="b"/>
              <a:pathLst>
                <a:path w="9434" h="21446" extrusionOk="0">
                  <a:moveTo>
                    <a:pt x="512" y="0"/>
                  </a:moveTo>
                  <a:lnTo>
                    <a:pt x="335" y="20"/>
                  </a:lnTo>
                  <a:lnTo>
                    <a:pt x="178" y="39"/>
                  </a:lnTo>
                  <a:lnTo>
                    <a:pt x="79" y="79"/>
                  </a:lnTo>
                  <a:lnTo>
                    <a:pt x="40" y="118"/>
                  </a:lnTo>
                  <a:lnTo>
                    <a:pt x="20" y="138"/>
                  </a:lnTo>
                  <a:lnTo>
                    <a:pt x="0" y="177"/>
                  </a:lnTo>
                  <a:lnTo>
                    <a:pt x="0" y="217"/>
                  </a:lnTo>
                  <a:lnTo>
                    <a:pt x="119" y="551"/>
                  </a:lnTo>
                  <a:lnTo>
                    <a:pt x="394" y="1280"/>
                  </a:lnTo>
                  <a:lnTo>
                    <a:pt x="1359" y="3742"/>
                  </a:lnTo>
                  <a:lnTo>
                    <a:pt x="4254" y="11008"/>
                  </a:lnTo>
                  <a:lnTo>
                    <a:pt x="8449" y="21445"/>
                  </a:lnTo>
                  <a:lnTo>
                    <a:pt x="9433" y="21229"/>
                  </a:lnTo>
                  <a:lnTo>
                    <a:pt x="9000" y="19988"/>
                  </a:lnTo>
                  <a:lnTo>
                    <a:pt x="8133" y="17428"/>
                  </a:lnTo>
                  <a:lnTo>
                    <a:pt x="5731" y="10280"/>
                  </a:lnTo>
                  <a:lnTo>
                    <a:pt x="2383" y="217"/>
                  </a:lnTo>
                  <a:lnTo>
                    <a:pt x="1989" y="158"/>
                  </a:lnTo>
                  <a:lnTo>
                    <a:pt x="1596" y="99"/>
                  </a:lnTo>
                  <a:lnTo>
                    <a:pt x="1162" y="39"/>
                  </a:lnTo>
                  <a:lnTo>
                    <a:pt x="709" y="20"/>
                  </a:lnTo>
                  <a:lnTo>
                    <a:pt x="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4" name="Google Shape;2414;p72"/>
            <p:cNvSpPr/>
            <p:nvPr/>
          </p:nvSpPr>
          <p:spPr>
            <a:xfrm>
              <a:off x="8118064" y="3822373"/>
              <a:ext cx="25563" cy="72219"/>
            </a:xfrm>
            <a:custGeom>
              <a:avLst/>
              <a:gdLst/>
              <a:ahLst/>
              <a:cxnLst/>
              <a:rect l="l" t="t" r="r" b="b"/>
              <a:pathLst>
                <a:path w="572" h="1616" extrusionOk="0">
                  <a:moveTo>
                    <a:pt x="237" y="0"/>
                  </a:moveTo>
                  <a:lnTo>
                    <a:pt x="197" y="40"/>
                  </a:lnTo>
                  <a:lnTo>
                    <a:pt x="99" y="178"/>
                  </a:lnTo>
                  <a:lnTo>
                    <a:pt x="59" y="355"/>
                  </a:lnTo>
                  <a:lnTo>
                    <a:pt x="20" y="532"/>
                  </a:lnTo>
                  <a:lnTo>
                    <a:pt x="0" y="709"/>
                  </a:lnTo>
                  <a:lnTo>
                    <a:pt x="20" y="906"/>
                  </a:lnTo>
                  <a:lnTo>
                    <a:pt x="40" y="1083"/>
                  </a:lnTo>
                  <a:lnTo>
                    <a:pt x="79" y="1438"/>
                  </a:lnTo>
                  <a:lnTo>
                    <a:pt x="119" y="1497"/>
                  </a:lnTo>
                  <a:lnTo>
                    <a:pt x="158" y="1556"/>
                  </a:lnTo>
                  <a:lnTo>
                    <a:pt x="217" y="1595"/>
                  </a:lnTo>
                  <a:lnTo>
                    <a:pt x="296" y="1615"/>
                  </a:lnTo>
                  <a:lnTo>
                    <a:pt x="355" y="1595"/>
                  </a:lnTo>
                  <a:lnTo>
                    <a:pt x="414" y="1576"/>
                  </a:lnTo>
                  <a:lnTo>
                    <a:pt x="453" y="1517"/>
                  </a:lnTo>
                  <a:lnTo>
                    <a:pt x="493" y="1458"/>
                  </a:lnTo>
                  <a:lnTo>
                    <a:pt x="552" y="1103"/>
                  </a:lnTo>
                  <a:lnTo>
                    <a:pt x="571" y="926"/>
                  </a:lnTo>
                  <a:lnTo>
                    <a:pt x="571" y="729"/>
                  </a:lnTo>
                  <a:lnTo>
                    <a:pt x="571" y="532"/>
                  </a:lnTo>
                  <a:lnTo>
                    <a:pt x="532" y="355"/>
                  </a:lnTo>
                  <a:lnTo>
                    <a:pt x="473" y="197"/>
                  </a:lnTo>
                  <a:lnTo>
                    <a:pt x="394" y="40"/>
                  </a:lnTo>
                  <a:lnTo>
                    <a:pt x="3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5" name="Google Shape;2415;p72"/>
            <p:cNvSpPr/>
            <p:nvPr/>
          </p:nvSpPr>
          <p:spPr>
            <a:xfrm>
              <a:off x="8377668" y="3860225"/>
              <a:ext cx="50232" cy="53717"/>
            </a:xfrm>
            <a:custGeom>
              <a:avLst/>
              <a:gdLst/>
              <a:ahLst/>
              <a:cxnLst/>
              <a:rect l="l" t="t" r="r" b="b"/>
              <a:pathLst>
                <a:path w="1124" h="1202" extrusionOk="0">
                  <a:moveTo>
                    <a:pt x="808" y="0"/>
                  </a:moveTo>
                  <a:lnTo>
                    <a:pt x="749" y="20"/>
                  </a:lnTo>
                  <a:lnTo>
                    <a:pt x="611" y="118"/>
                  </a:lnTo>
                  <a:lnTo>
                    <a:pt x="493" y="217"/>
                  </a:lnTo>
                  <a:lnTo>
                    <a:pt x="395" y="335"/>
                  </a:lnTo>
                  <a:lnTo>
                    <a:pt x="276" y="453"/>
                  </a:lnTo>
                  <a:lnTo>
                    <a:pt x="178" y="571"/>
                  </a:lnTo>
                  <a:lnTo>
                    <a:pt x="20" y="847"/>
                  </a:lnTo>
                  <a:lnTo>
                    <a:pt x="1" y="945"/>
                  </a:lnTo>
                  <a:lnTo>
                    <a:pt x="1" y="1024"/>
                  </a:lnTo>
                  <a:lnTo>
                    <a:pt x="40" y="1103"/>
                  </a:lnTo>
                  <a:lnTo>
                    <a:pt x="99" y="1162"/>
                  </a:lnTo>
                  <a:lnTo>
                    <a:pt x="178" y="1201"/>
                  </a:lnTo>
                  <a:lnTo>
                    <a:pt x="276" y="1201"/>
                  </a:lnTo>
                  <a:lnTo>
                    <a:pt x="355" y="1182"/>
                  </a:lnTo>
                  <a:lnTo>
                    <a:pt x="434" y="1123"/>
                  </a:lnTo>
                  <a:lnTo>
                    <a:pt x="532" y="1024"/>
                  </a:lnTo>
                  <a:lnTo>
                    <a:pt x="651" y="906"/>
                  </a:lnTo>
                  <a:lnTo>
                    <a:pt x="907" y="689"/>
                  </a:lnTo>
                  <a:lnTo>
                    <a:pt x="1005" y="571"/>
                  </a:lnTo>
                  <a:lnTo>
                    <a:pt x="1084" y="433"/>
                  </a:lnTo>
                  <a:lnTo>
                    <a:pt x="1123" y="355"/>
                  </a:lnTo>
                  <a:lnTo>
                    <a:pt x="1123" y="296"/>
                  </a:lnTo>
                  <a:lnTo>
                    <a:pt x="1123" y="217"/>
                  </a:lnTo>
                  <a:lnTo>
                    <a:pt x="1104" y="138"/>
                  </a:lnTo>
                  <a:lnTo>
                    <a:pt x="1084" y="79"/>
                  </a:lnTo>
                  <a:lnTo>
                    <a:pt x="1025" y="20"/>
                  </a:lnTo>
                  <a:lnTo>
                    <a:pt x="9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72"/>
            <p:cNvSpPr/>
            <p:nvPr/>
          </p:nvSpPr>
          <p:spPr>
            <a:xfrm>
              <a:off x="8164721" y="3839087"/>
              <a:ext cx="22926" cy="72219"/>
            </a:xfrm>
            <a:custGeom>
              <a:avLst/>
              <a:gdLst/>
              <a:ahLst/>
              <a:cxnLst/>
              <a:rect l="l" t="t" r="r" b="b"/>
              <a:pathLst>
                <a:path w="513" h="1616" extrusionOk="0">
                  <a:moveTo>
                    <a:pt x="236" y="0"/>
                  </a:moveTo>
                  <a:lnTo>
                    <a:pt x="158" y="40"/>
                  </a:lnTo>
                  <a:lnTo>
                    <a:pt x="118" y="79"/>
                  </a:lnTo>
                  <a:lnTo>
                    <a:pt x="39" y="237"/>
                  </a:lnTo>
                  <a:lnTo>
                    <a:pt x="20" y="414"/>
                  </a:lnTo>
                  <a:lnTo>
                    <a:pt x="0" y="611"/>
                  </a:lnTo>
                  <a:lnTo>
                    <a:pt x="0" y="788"/>
                  </a:lnTo>
                  <a:lnTo>
                    <a:pt x="39" y="965"/>
                  </a:lnTo>
                  <a:lnTo>
                    <a:pt x="79" y="1162"/>
                  </a:lnTo>
                  <a:lnTo>
                    <a:pt x="177" y="1497"/>
                  </a:lnTo>
                  <a:lnTo>
                    <a:pt x="197" y="1556"/>
                  </a:lnTo>
                  <a:lnTo>
                    <a:pt x="256" y="1596"/>
                  </a:lnTo>
                  <a:lnTo>
                    <a:pt x="315" y="1615"/>
                  </a:lnTo>
                  <a:lnTo>
                    <a:pt x="374" y="1596"/>
                  </a:lnTo>
                  <a:lnTo>
                    <a:pt x="433" y="1576"/>
                  </a:lnTo>
                  <a:lnTo>
                    <a:pt x="473" y="1537"/>
                  </a:lnTo>
                  <a:lnTo>
                    <a:pt x="512" y="1497"/>
                  </a:lnTo>
                  <a:lnTo>
                    <a:pt x="512" y="1418"/>
                  </a:lnTo>
                  <a:lnTo>
                    <a:pt x="492" y="1261"/>
                  </a:lnTo>
                  <a:lnTo>
                    <a:pt x="492" y="1084"/>
                  </a:lnTo>
                  <a:lnTo>
                    <a:pt x="492" y="729"/>
                  </a:lnTo>
                  <a:lnTo>
                    <a:pt x="473" y="552"/>
                  </a:lnTo>
                  <a:lnTo>
                    <a:pt x="453" y="394"/>
                  </a:lnTo>
                  <a:lnTo>
                    <a:pt x="414" y="217"/>
                  </a:lnTo>
                  <a:lnTo>
                    <a:pt x="355" y="60"/>
                  </a:lnTo>
                  <a:lnTo>
                    <a:pt x="335" y="40"/>
                  </a:lnTo>
                  <a:lnTo>
                    <a:pt x="295" y="20"/>
                  </a:lnTo>
                  <a:lnTo>
                    <a:pt x="2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72"/>
            <p:cNvSpPr/>
            <p:nvPr/>
          </p:nvSpPr>
          <p:spPr>
            <a:xfrm>
              <a:off x="7616419" y="3685085"/>
              <a:ext cx="29987" cy="84509"/>
            </a:xfrm>
            <a:custGeom>
              <a:avLst/>
              <a:gdLst/>
              <a:ahLst/>
              <a:cxnLst/>
              <a:rect l="l" t="t" r="r" b="b"/>
              <a:pathLst>
                <a:path w="671" h="1891" extrusionOk="0">
                  <a:moveTo>
                    <a:pt x="276" y="0"/>
                  </a:moveTo>
                  <a:lnTo>
                    <a:pt x="217" y="20"/>
                  </a:lnTo>
                  <a:lnTo>
                    <a:pt x="158" y="59"/>
                  </a:lnTo>
                  <a:lnTo>
                    <a:pt x="119" y="118"/>
                  </a:lnTo>
                  <a:lnTo>
                    <a:pt x="79" y="178"/>
                  </a:lnTo>
                  <a:lnTo>
                    <a:pt x="40" y="414"/>
                  </a:lnTo>
                  <a:lnTo>
                    <a:pt x="1" y="670"/>
                  </a:lnTo>
                  <a:lnTo>
                    <a:pt x="1" y="906"/>
                  </a:lnTo>
                  <a:lnTo>
                    <a:pt x="1" y="1162"/>
                  </a:lnTo>
                  <a:lnTo>
                    <a:pt x="20" y="1359"/>
                  </a:lnTo>
                  <a:lnTo>
                    <a:pt x="60" y="1576"/>
                  </a:lnTo>
                  <a:lnTo>
                    <a:pt x="99" y="1674"/>
                  </a:lnTo>
                  <a:lnTo>
                    <a:pt x="138" y="1753"/>
                  </a:lnTo>
                  <a:lnTo>
                    <a:pt x="217" y="1832"/>
                  </a:lnTo>
                  <a:lnTo>
                    <a:pt x="316" y="1871"/>
                  </a:lnTo>
                  <a:lnTo>
                    <a:pt x="414" y="1891"/>
                  </a:lnTo>
                  <a:lnTo>
                    <a:pt x="454" y="1891"/>
                  </a:lnTo>
                  <a:lnTo>
                    <a:pt x="493" y="1851"/>
                  </a:lnTo>
                  <a:lnTo>
                    <a:pt x="572" y="1773"/>
                  </a:lnTo>
                  <a:lnTo>
                    <a:pt x="631" y="1694"/>
                  </a:lnTo>
                  <a:lnTo>
                    <a:pt x="650" y="1595"/>
                  </a:lnTo>
                  <a:lnTo>
                    <a:pt x="670" y="1517"/>
                  </a:lnTo>
                  <a:lnTo>
                    <a:pt x="650" y="1320"/>
                  </a:lnTo>
                  <a:lnTo>
                    <a:pt x="631" y="1103"/>
                  </a:lnTo>
                  <a:lnTo>
                    <a:pt x="572" y="611"/>
                  </a:lnTo>
                  <a:lnTo>
                    <a:pt x="552" y="374"/>
                  </a:lnTo>
                  <a:lnTo>
                    <a:pt x="493" y="138"/>
                  </a:lnTo>
                  <a:lnTo>
                    <a:pt x="454" y="79"/>
                  </a:lnTo>
                  <a:lnTo>
                    <a:pt x="414" y="20"/>
                  </a:lnTo>
                  <a:lnTo>
                    <a:pt x="3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72"/>
            <p:cNvSpPr/>
            <p:nvPr/>
          </p:nvSpPr>
          <p:spPr>
            <a:xfrm>
              <a:off x="7530167" y="3784521"/>
              <a:ext cx="58142" cy="49338"/>
            </a:xfrm>
            <a:custGeom>
              <a:avLst/>
              <a:gdLst/>
              <a:ahLst/>
              <a:cxnLst/>
              <a:rect l="l" t="t" r="r" b="b"/>
              <a:pathLst>
                <a:path w="1301" h="1104" extrusionOk="0">
                  <a:moveTo>
                    <a:pt x="985" y="1"/>
                  </a:moveTo>
                  <a:lnTo>
                    <a:pt x="907" y="40"/>
                  </a:lnTo>
                  <a:lnTo>
                    <a:pt x="847" y="79"/>
                  </a:lnTo>
                  <a:lnTo>
                    <a:pt x="710" y="178"/>
                  </a:lnTo>
                  <a:lnTo>
                    <a:pt x="572" y="296"/>
                  </a:lnTo>
                  <a:lnTo>
                    <a:pt x="316" y="513"/>
                  </a:lnTo>
                  <a:lnTo>
                    <a:pt x="60" y="729"/>
                  </a:lnTo>
                  <a:lnTo>
                    <a:pt x="20" y="788"/>
                  </a:lnTo>
                  <a:lnTo>
                    <a:pt x="1" y="847"/>
                  </a:lnTo>
                  <a:lnTo>
                    <a:pt x="20" y="926"/>
                  </a:lnTo>
                  <a:lnTo>
                    <a:pt x="60" y="985"/>
                  </a:lnTo>
                  <a:lnTo>
                    <a:pt x="99" y="1044"/>
                  </a:lnTo>
                  <a:lnTo>
                    <a:pt x="158" y="1084"/>
                  </a:lnTo>
                  <a:lnTo>
                    <a:pt x="237" y="1103"/>
                  </a:lnTo>
                  <a:lnTo>
                    <a:pt x="316" y="1084"/>
                  </a:lnTo>
                  <a:lnTo>
                    <a:pt x="611" y="926"/>
                  </a:lnTo>
                  <a:lnTo>
                    <a:pt x="887" y="749"/>
                  </a:lnTo>
                  <a:lnTo>
                    <a:pt x="1044" y="631"/>
                  </a:lnTo>
                  <a:lnTo>
                    <a:pt x="1182" y="493"/>
                  </a:lnTo>
                  <a:lnTo>
                    <a:pt x="1241" y="434"/>
                  </a:lnTo>
                  <a:lnTo>
                    <a:pt x="1281" y="335"/>
                  </a:lnTo>
                  <a:lnTo>
                    <a:pt x="1300" y="257"/>
                  </a:lnTo>
                  <a:lnTo>
                    <a:pt x="1300" y="158"/>
                  </a:lnTo>
                  <a:lnTo>
                    <a:pt x="1281" y="99"/>
                  </a:lnTo>
                  <a:lnTo>
                    <a:pt x="1261" y="60"/>
                  </a:lnTo>
                  <a:lnTo>
                    <a:pt x="1222" y="20"/>
                  </a:lnTo>
                  <a:lnTo>
                    <a:pt x="1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72"/>
            <p:cNvSpPr/>
            <p:nvPr/>
          </p:nvSpPr>
          <p:spPr>
            <a:xfrm>
              <a:off x="7659545" y="3819736"/>
              <a:ext cx="30836" cy="84509"/>
            </a:xfrm>
            <a:custGeom>
              <a:avLst/>
              <a:gdLst/>
              <a:ahLst/>
              <a:cxnLst/>
              <a:rect l="l" t="t" r="r" b="b"/>
              <a:pathLst>
                <a:path w="690" h="1891" extrusionOk="0">
                  <a:moveTo>
                    <a:pt x="473" y="0"/>
                  </a:moveTo>
                  <a:lnTo>
                    <a:pt x="434" y="20"/>
                  </a:lnTo>
                  <a:lnTo>
                    <a:pt x="375" y="59"/>
                  </a:lnTo>
                  <a:lnTo>
                    <a:pt x="276" y="256"/>
                  </a:lnTo>
                  <a:lnTo>
                    <a:pt x="178" y="453"/>
                  </a:lnTo>
                  <a:lnTo>
                    <a:pt x="79" y="690"/>
                  </a:lnTo>
                  <a:lnTo>
                    <a:pt x="20" y="926"/>
                  </a:lnTo>
                  <a:lnTo>
                    <a:pt x="1" y="1162"/>
                  </a:lnTo>
                  <a:lnTo>
                    <a:pt x="1" y="1398"/>
                  </a:lnTo>
                  <a:lnTo>
                    <a:pt x="40" y="1635"/>
                  </a:lnTo>
                  <a:lnTo>
                    <a:pt x="79" y="1733"/>
                  </a:lnTo>
                  <a:lnTo>
                    <a:pt x="119" y="1832"/>
                  </a:lnTo>
                  <a:lnTo>
                    <a:pt x="178" y="1871"/>
                  </a:lnTo>
                  <a:lnTo>
                    <a:pt x="237" y="1891"/>
                  </a:lnTo>
                  <a:lnTo>
                    <a:pt x="276" y="1871"/>
                  </a:lnTo>
                  <a:lnTo>
                    <a:pt x="335" y="1812"/>
                  </a:lnTo>
                  <a:lnTo>
                    <a:pt x="414" y="1635"/>
                  </a:lnTo>
                  <a:lnTo>
                    <a:pt x="473" y="1438"/>
                  </a:lnTo>
                  <a:lnTo>
                    <a:pt x="532" y="1241"/>
                  </a:lnTo>
                  <a:lnTo>
                    <a:pt x="552" y="1024"/>
                  </a:lnTo>
                  <a:lnTo>
                    <a:pt x="611" y="611"/>
                  </a:lnTo>
                  <a:lnTo>
                    <a:pt x="650" y="414"/>
                  </a:lnTo>
                  <a:lnTo>
                    <a:pt x="690" y="217"/>
                  </a:lnTo>
                  <a:lnTo>
                    <a:pt x="690" y="158"/>
                  </a:lnTo>
                  <a:lnTo>
                    <a:pt x="670" y="99"/>
                  </a:lnTo>
                  <a:lnTo>
                    <a:pt x="650" y="59"/>
                  </a:lnTo>
                  <a:lnTo>
                    <a:pt x="591" y="20"/>
                  </a:lnTo>
                  <a:lnTo>
                    <a:pt x="5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72"/>
            <p:cNvSpPr/>
            <p:nvPr/>
          </p:nvSpPr>
          <p:spPr>
            <a:xfrm>
              <a:off x="7786286" y="3975481"/>
              <a:ext cx="71325" cy="36154"/>
            </a:xfrm>
            <a:custGeom>
              <a:avLst/>
              <a:gdLst/>
              <a:ahLst/>
              <a:cxnLst/>
              <a:rect l="l" t="t" r="r" b="b"/>
              <a:pathLst>
                <a:path w="1596" h="809" extrusionOk="0">
                  <a:moveTo>
                    <a:pt x="197" y="1"/>
                  </a:moveTo>
                  <a:lnTo>
                    <a:pt x="138" y="21"/>
                  </a:lnTo>
                  <a:lnTo>
                    <a:pt x="79" y="40"/>
                  </a:lnTo>
                  <a:lnTo>
                    <a:pt x="40" y="80"/>
                  </a:lnTo>
                  <a:lnTo>
                    <a:pt x="20" y="119"/>
                  </a:lnTo>
                  <a:lnTo>
                    <a:pt x="0" y="178"/>
                  </a:lnTo>
                  <a:lnTo>
                    <a:pt x="0" y="237"/>
                  </a:lnTo>
                  <a:lnTo>
                    <a:pt x="40" y="277"/>
                  </a:lnTo>
                  <a:lnTo>
                    <a:pt x="99" y="316"/>
                  </a:lnTo>
                  <a:lnTo>
                    <a:pt x="808" y="611"/>
                  </a:lnTo>
                  <a:lnTo>
                    <a:pt x="965" y="690"/>
                  </a:lnTo>
                  <a:lnTo>
                    <a:pt x="1142" y="769"/>
                  </a:lnTo>
                  <a:lnTo>
                    <a:pt x="1221" y="789"/>
                  </a:lnTo>
                  <a:lnTo>
                    <a:pt x="1320" y="808"/>
                  </a:lnTo>
                  <a:lnTo>
                    <a:pt x="1418" y="808"/>
                  </a:lnTo>
                  <a:lnTo>
                    <a:pt x="1497" y="789"/>
                  </a:lnTo>
                  <a:lnTo>
                    <a:pt x="1556" y="769"/>
                  </a:lnTo>
                  <a:lnTo>
                    <a:pt x="1576" y="729"/>
                  </a:lnTo>
                  <a:lnTo>
                    <a:pt x="1595" y="670"/>
                  </a:lnTo>
                  <a:lnTo>
                    <a:pt x="1595" y="611"/>
                  </a:lnTo>
                  <a:lnTo>
                    <a:pt x="1536" y="533"/>
                  </a:lnTo>
                  <a:lnTo>
                    <a:pt x="1477" y="454"/>
                  </a:lnTo>
                  <a:lnTo>
                    <a:pt x="1418" y="414"/>
                  </a:lnTo>
                  <a:lnTo>
                    <a:pt x="1339" y="355"/>
                  </a:lnTo>
                  <a:lnTo>
                    <a:pt x="1162" y="277"/>
                  </a:lnTo>
                  <a:lnTo>
                    <a:pt x="985" y="217"/>
                  </a:lnTo>
                  <a:lnTo>
                    <a:pt x="591" y="80"/>
                  </a:lnTo>
                  <a:lnTo>
                    <a:pt x="394" y="40"/>
                  </a:lnTo>
                  <a:lnTo>
                    <a:pt x="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72"/>
            <p:cNvSpPr/>
            <p:nvPr/>
          </p:nvSpPr>
          <p:spPr>
            <a:xfrm>
              <a:off x="7745796" y="4073173"/>
              <a:ext cx="49338" cy="62521"/>
            </a:xfrm>
            <a:custGeom>
              <a:avLst/>
              <a:gdLst/>
              <a:ahLst/>
              <a:cxnLst/>
              <a:rect l="l" t="t" r="r" b="b"/>
              <a:pathLst>
                <a:path w="1104" h="1399" extrusionOk="0">
                  <a:moveTo>
                    <a:pt x="178" y="1"/>
                  </a:moveTo>
                  <a:lnTo>
                    <a:pt x="119" y="20"/>
                  </a:lnTo>
                  <a:lnTo>
                    <a:pt x="59" y="40"/>
                  </a:lnTo>
                  <a:lnTo>
                    <a:pt x="20" y="99"/>
                  </a:lnTo>
                  <a:lnTo>
                    <a:pt x="0" y="158"/>
                  </a:lnTo>
                  <a:lnTo>
                    <a:pt x="0" y="217"/>
                  </a:lnTo>
                  <a:lnTo>
                    <a:pt x="40" y="257"/>
                  </a:lnTo>
                  <a:lnTo>
                    <a:pt x="138" y="414"/>
                  </a:lnTo>
                  <a:lnTo>
                    <a:pt x="256" y="552"/>
                  </a:lnTo>
                  <a:lnTo>
                    <a:pt x="434" y="867"/>
                  </a:lnTo>
                  <a:lnTo>
                    <a:pt x="532" y="1025"/>
                  </a:lnTo>
                  <a:lnTo>
                    <a:pt x="650" y="1182"/>
                  </a:lnTo>
                  <a:lnTo>
                    <a:pt x="709" y="1261"/>
                  </a:lnTo>
                  <a:lnTo>
                    <a:pt x="788" y="1320"/>
                  </a:lnTo>
                  <a:lnTo>
                    <a:pt x="867" y="1360"/>
                  </a:lnTo>
                  <a:lnTo>
                    <a:pt x="946" y="1399"/>
                  </a:lnTo>
                  <a:lnTo>
                    <a:pt x="1005" y="1399"/>
                  </a:lnTo>
                  <a:lnTo>
                    <a:pt x="1044" y="1379"/>
                  </a:lnTo>
                  <a:lnTo>
                    <a:pt x="1083" y="1340"/>
                  </a:lnTo>
                  <a:lnTo>
                    <a:pt x="1103" y="1281"/>
                  </a:lnTo>
                  <a:lnTo>
                    <a:pt x="1103" y="1182"/>
                  </a:lnTo>
                  <a:lnTo>
                    <a:pt x="1083" y="1104"/>
                  </a:lnTo>
                  <a:lnTo>
                    <a:pt x="1044" y="1025"/>
                  </a:lnTo>
                  <a:lnTo>
                    <a:pt x="1005" y="926"/>
                  </a:lnTo>
                  <a:lnTo>
                    <a:pt x="906" y="769"/>
                  </a:lnTo>
                  <a:lnTo>
                    <a:pt x="788" y="611"/>
                  </a:lnTo>
                  <a:lnTo>
                    <a:pt x="552" y="316"/>
                  </a:lnTo>
                  <a:lnTo>
                    <a:pt x="434" y="178"/>
                  </a:lnTo>
                  <a:lnTo>
                    <a:pt x="296" y="40"/>
                  </a:lnTo>
                  <a:lnTo>
                    <a:pt x="2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72"/>
            <p:cNvSpPr/>
            <p:nvPr/>
          </p:nvSpPr>
          <p:spPr>
            <a:xfrm>
              <a:off x="8496499" y="4011590"/>
              <a:ext cx="83660" cy="49338"/>
            </a:xfrm>
            <a:custGeom>
              <a:avLst/>
              <a:gdLst/>
              <a:ahLst/>
              <a:cxnLst/>
              <a:rect l="l" t="t" r="r" b="b"/>
              <a:pathLst>
                <a:path w="1872" h="1104" extrusionOk="0">
                  <a:moveTo>
                    <a:pt x="1635" y="0"/>
                  </a:moveTo>
                  <a:lnTo>
                    <a:pt x="1536" y="20"/>
                  </a:lnTo>
                  <a:lnTo>
                    <a:pt x="1418" y="40"/>
                  </a:lnTo>
                  <a:lnTo>
                    <a:pt x="1320" y="59"/>
                  </a:lnTo>
                  <a:lnTo>
                    <a:pt x="1123" y="158"/>
                  </a:lnTo>
                  <a:lnTo>
                    <a:pt x="926" y="256"/>
                  </a:lnTo>
                  <a:lnTo>
                    <a:pt x="99" y="690"/>
                  </a:lnTo>
                  <a:lnTo>
                    <a:pt x="40" y="749"/>
                  </a:lnTo>
                  <a:lnTo>
                    <a:pt x="0" y="808"/>
                  </a:lnTo>
                  <a:lnTo>
                    <a:pt x="0" y="886"/>
                  </a:lnTo>
                  <a:lnTo>
                    <a:pt x="20" y="946"/>
                  </a:lnTo>
                  <a:lnTo>
                    <a:pt x="59" y="1024"/>
                  </a:lnTo>
                  <a:lnTo>
                    <a:pt x="99" y="1083"/>
                  </a:lnTo>
                  <a:lnTo>
                    <a:pt x="177" y="1103"/>
                  </a:lnTo>
                  <a:lnTo>
                    <a:pt x="256" y="1103"/>
                  </a:lnTo>
                  <a:lnTo>
                    <a:pt x="473" y="1064"/>
                  </a:lnTo>
                  <a:lnTo>
                    <a:pt x="689" y="985"/>
                  </a:lnTo>
                  <a:lnTo>
                    <a:pt x="906" y="906"/>
                  </a:lnTo>
                  <a:lnTo>
                    <a:pt x="1123" y="827"/>
                  </a:lnTo>
                  <a:lnTo>
                    <a:pt x="1339" y="729"/>
                  </a:lnTo>
                  <a:lnTo>
                    <a:pt x="1556" y="591"/>
                  </a:lnTo>
                  <a:lnTo>
                    <a:pt x="1654" y="512"/>
                  </a:lnTo>
                  <a:lnTo>
                    <a:pt x="1733" y="434"/>
                  </a:lnTo>
                  <a:lnTo>
                    <a:pt x="1812" y="335"/>
                  </a:lnTo>
                  <a:lnTo>
                    <a:pt x="1851" y="237"/>
                  </a:lnTo>
                  <a:lnTo>
                    <a:pt x="1871" y="178"/>
                  </a:lnTo>
                  <a:lnTo>
                    <a:pt x="1851" y="118"/>
                  </a:lnTo>
                  <a:lnTo>
                    <a:pt x="1812" y="59"/>
                  </a:lnTo>
                  <a:lnTo>
                    <a:pt x="1753" y="20"/>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72"/>
            <p:cNvSpPr/>
            <p:nvPr/>
          </p:nvSpPr>
          <p:spPr>
            <a:xfrm>
              <a:off x="8232471" y="4155894"/>
              <a:ext cx="55505" cy="29093"/>
            </a:xfrm>
            <a:custGeom>
              <a:avLst/>
              <a:gdLst/>
              <a:ahLst/>
              <a:cxnLst/>
              <a:rect l="l" t="t" r="r" b="b"/>
              <a:pathLst>
                <a:path w="1242" h="651" extrusionOk="0">
                  <a:moveTo>
                    <a:pt x="178" y="1"/>
                  </a:moveTo>
                  <a:lnTo>
                    <a:pt x="99" y="21"/>
                  </a:lnTo>
                  <a:lnTo>
                    <a:pt x="60" y="80"/>
                  </a:lnTo>
                  <a:lnTo>
                    <a:pt x="20" y="139"/>
                  </a:lnTo>
                  <a:lnTo>
                    <a:pt x="0" y="217"/>
                  </a:lnTo>
                  <a:lnTo>
                    <a:pt x="20" y="277"/>
                  </a:lnTo>
                  <a:lnTo>
                    <a:pt x="60" y="355"/>
                  </a:lnTo>
                  <a:lnTo>
                    <a:pt x="119" y="395"/>
                  </a:lnTo>
                  <a:lnTo>
                    <a:pt x="375" y="513"/>
                  </a:lnTo>
                  <a:lnTo>
                    <a:pt x="552" y="572"/>
                  </a:lnTo>
                  <a:lnTo>
                    <a:pt x="729" y="611"/>
                  </a:lnTo>
                  <a:lnTo>
                    <a:pt x="906" y="651"/>
                  </a:lnTo>
                  <a:lnTo>
                    <a:pt x="985" y="651"/>
                  </a:lnTo>
                  <a:lnTo>
                    <a:pt x="1044" y="631"/>
                  </a:lnTo>
                  <a:lnTo>
                    <a:pt x="1103" y="611"/>
                  </a:lnTo>
                  <a:lnTo>
                    <a:pt x="1162" y="572"/>
                  </a:lnTo>
                  <a:lnTo>
                    <a:pt x="1202" y="513"/>
                  </a:lnTo>
                  <a:lnTo>
                    <a:pt x="1241" y="434"/>
                  </a:lnTo>
                  <a:lnTo>
                    <a:pt x="1241" y="375"/>
                  </a:lnTo>
                  <a:lnTo>
                    <a:pt x="1241" y="336"/>
                  </a:lnTo>
                  <a:lnTo>
                    <a:pt x="1202" y="277"/>
                  </a:lnTo>
                  <a:lnTo>
                    <a:pt x="1162" y="237"/>
                  </a:lnTo>
                  <a:lnTo>
                    <a:pt x="1064" y="178"/>
                  </a:lnTo>
                  <a:lnTo>
                    <a:pt x="965" y="158"/>
                  </a:lnTo>
                  <a:lnTo>
                    <a:pt x="611" y="80"/>
                  </a:lnTo>
                  <a:lnTo>
                    <a:pt x="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72"/>
            <p:cNvSpPr/>
            <p:nvPr/>
          </p:nvSpPr>
          <p:spPr>
            <a:xfrm>
              <a:off x="8406717" y="3948220"/>
              <a:ext cx="37003" cy="51081"/>
            </a:xfrm>
            <a:custGeom>
              <a:avLst/>
              <a:gdLst/>
              <a:ahLst/>
              <a:cxnLst/>
              <a:rect l="l" t="t" r="r" b="b"/>
              <a:pathLst>
                <a:path w="828" h="1143" extrusionOk="0">
                  <a:moveTo>
                    <a:pt x="178" y="0"/>
                  </a:moveTo>
                  <a:lnTo>
                    <a:pt x="119" y="20"/>
                  </a:lnTo>
                  <a:lnTo>
                    <a:pt x="79" y="59"/>
                  </a:lnTo>
                  <a:lnTo>
                    <a:pt x="40" y="99"/>
                  </a:lnTo>
                  <a:lnTo>
                    <a:pt x="20" y="158"/>
                  </a:lnTo>
                  <a:lnTo>
                    <a:pt x="1" y="296"/>
                  </a:lnTo>
                  <a:lnTo>
                    <a:pt x="20" y="453"/>
                  </a:lnTo>
                  <a:lnTo>
                    <a:pt x="60" y="611"/>
                  </a:lnTo>
                  <a:lnTo>
                    <a:pt x="138" y="749"/>
                  </a:lnTo>
                  <a:lnTo>
                    <a:pt x="237" y="867"/>
                  </a:lnTo>
                  <a:lnTo>
                    <a:pt x="335" y="985"/>
                  </a:lnTo>
                  <a:lnTo>
                    <a:pt x="473" y="1083"/>
                  </a:lnTo>
                  <a:lnTo>
                    <a:pt x="611" y="1123"/>
                  </a:lnTo>
                  <a:lnTo>
                    <a:pt x="670" y="1143"/>
                  </a:lnTo>
                  <a:lnTo>
                    <a:pt x="710" y="1123"/>
                  </a:lnTo>
                  <a:lnTo>
                    <a:pt x="769" y="1103"/>
                  </a:lnTo>
                  <a:lnTo>
                    <a:pt x="788" y="1044"/>
                  </a:lnTo>
                  <a:lnTo>
                    <a:pt x="808" y="1005"/>
                  </a:lnTo>
                  <a:lnTo>
                    <a:pt x="828" y="946"/>
                  </a:lnTo>
                  <a:lnTo>
                    <a:pt x="808" y="887"/>
                  </a:lnTo>
                  <a:lnTo>
                    <a:pt x="788" y="847"/>
                  </a:lnTo>
                  <a:lnTo>
                    <a:pt x="729" y="749"/>
                  </a:lnTo>
                  <a:lnTo>
                    <a:pt x="650" y="670"/>
                  </a:lnTo>
                  <a:lnTo>
                    <a:pt x="513" y="493"/>
                  </a:lnTo>
                  <a:lnTo>
                    <a:pt x="454" y="414"/>
                  </a:lnTo>
                  <a:lnTo>
                    <a:pt x="414" y="315"/>
                  </a:lnTo>
                  <a:lnTo>
                    <a:pt x="355" y="119"/>
                  </a:lnTo>
                  <a:lnTo>
                    <a:pt x="335" y="59"/>
                  </a:lnTo>
                  <a:lnTo>
                    <a:pt x="276" y="40"/>
                  </a:lnTo>
                  <a:lnTo>
                    <a:pt x="237" y="20"/>
                  </a:lnTo>
                  <a:lnTo>
                    <a:pt x="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5" name="Google Shape;2425;p72"/>
            <p:cNvSpPr/>
            <p:nvPr/>
          </p:nvSpPr>
          <p:spPr>
            <a:xfrm>
              <a:off x="8554551" y="3937673"/>
              <a:ext cx="44064" cy="83615"/>
            </a:xfrm>
            <a:custGeom>
              <a:avLst/>
              <a:gdLst/>
              <a:ahLst/>
              <a:cxnLst/>
              <a:rect l="l" t="t" r="r" b="b"/>
              <a:pathLst>
                <a:path w="986" h="1871" extrusionOk="0">
                  <a:moveTo>
                    <a:pt x="808" y="0"/>
                  </a:moveTo>
                  <a:lnTo>
                    <a:pt x="749" y="39"/>
                  </a:lnTo>
                  <a:lnTo>
                    <a:pt x="611" y="177"/>
                  </a:lnTo>
                  <a:lnTo>
                    <a:pt x="493" y="355"/>
                  </a:lnTo>
                  <a:lnTo>
                    <a:pt x="395" y="532"/>
                  </a:lnTo>
                  <a:lnTo>
                    <a:pt x="316" y="729"/>
                  </a:lnTo>
                  <a:lnTo>
                    <a:pt x="158" y="1123"/>
                  </a:lnTo>
                  <a:lnTo>
                    <a:pt x="21" y="1497"/>
                  </a:lnTo>
                  <a:lnTo>
                    <a:pt x="1" y="1556"/>
                  </a:lnTo>
                  <a:lnTo>
                    <a:pt x="1" y="1615"/>
                  </a:lnTo>
                  <a:lnTo>
                    <a:pt x="21" y="1713"/>
                  </a:lnTo>
                  <a:lnTo>
                    <a:pt x="80" y="1792"/>
                  </a:lnTo>
                  <a:lnTo>
                    <a:pt x="158" y="1832"/>
                  </a:lnTo>
                  <a:lnTo>
                    <a:pt x="257" y="1871"/>
                  </a:lnTo>
                  <a:lnTo>
                    <a:pt x="336" y="1851"/>
                  </a:lnTo>
                  <a:lnTo>
                    <a:pt x="414" y="1812"/>
                  </a:lnTo>
                  <a:lnTo>
                    <a:pt x="454" y="1772"/>
                  </a:lnTo>
                  <a:lnTo>
                    <a:pt x="493" y="1733"/>
                  </a:lnTo>
                  <a:lnTo>
                    <a:pt x="651" y="1339"/>
                  </a:lnTo>
                  <a:lnTo>
                    <a:pt x="828" y="945"/>
                  </a:lnTo>
                  <a:lnTo>
                    <a:pt x="887" y="729"/>
                  </a:lnTo>
                  <a:lnTo>
                    <a:pt x="946" y="532"/>
                  </a:lnTo>
                  <a:lnTo>
                    <a:pt x="986" y="315"/>
                  </a:lnTo>
                  <a:lnTo>
                    <a:pt x="986" y="118"/>
                  </a:lnTo>
                  <a:lnTo>
                    <a:pt x="986" y="59"/>
                  </a:lnTo>
                  <a:lnTo>
                    <a:pt x="966" y="39"/>
                  </a:lnTo>
                  <a:lnTo>
                    <a:pt x="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6" name="Google Shape;2426;p72"/>
            <p:cNvSpPr/>
            <p:nvPr/>
          </p:nvSpPr>
          <p:spPr>
            <a:xfrm>
              <a:off x="8725312" y="4065263"/>
              <a:ext cx="51974" cy="73113"/>
            </a:xfrm>
            <a:custGeom>
              <a:avLst/>
              <a:gdLst/>
              <a:ahLst/>
              <a:cxnLst/>
              <a:rect l="l" t="t" r="r" b="b"/>
              <a:pathLst>
                <a:path w="1163" h="1636" extrusionOk="0">
                  <a:moveTo>
                    <a:pt x="946" y="1"/>
                  </a:moveTo>
                  <a:lnTo>
                    <a:pt x="768" y="79"/>
                  </a:lnTo>
                  <a:lnTo>
                    <a:pt x="591" y="197"/>
                  </a:lnTo>
                  <a:lnTo>
                    <a:pt x="453" y="355"/>
                  </a:lnTo>
                  <a:lnTo>
                    <a:pt x="315" y="513"/>
                  </a:lnTo>
                  <a:lnTo>
                    <a:pt x="217" y="690"/>
                  </a:lnTo>
                  <a:lnTo>
                    <a:pt x="118" y="887"/>
                  </a:lnTo>
                  <a:lnTo>
                    <a:pt x="59" y="1084"/>
                  </a:lnTo>
                  <a:lnTo>
                    <a:pt x="0" y="1281"/>
                  </a:lnTo>
                  <a:lnTo>
                    <a:pt x="0" y="1359"/>
                  </a:lnTo>
                  <a:lnTo>
                    <a:pt x="0" y="1418"/>
                  </a:lnTo>
                  <a:lnTo>
                    <a:pt x="20" y="1477"/>
                  </a:lnTo>
                  <a:lnTo>
                    <a:pt x="59" y="1517"/>
                  </a:lnTo>
                  <a:lnTo>
                    <a:pt x="138" y="1596"/>
                  </a:lnTo>
                  <a:lnTo>
                    <a:pt x="237" y="1635"/>
                  </a:lnTo>
                  <a:lnTo>
                    <a:pt x="355" y="1635"/>
                  </a:lnTo>
                  <a:lnTo>
                    <a:pt x="473" y="1596"/>
                  </a:lnTo>
                  <a:lnTo>
                    <a:pt x="512" y="1556"/>
                  </a:lnTo>
                  <a:lnTo>
                    <a:pt x="552" y="1517"/>
                  </a:lnTo>
                  <a:lnTo>
                    <a:pt x="591" y="1458"/>
                  </a:lnTo>
                  <a:lnTo>
                    <a:pt x="611" y="1399"/>
                  </a:lnTo>
                  <a:lnTo>
                    <a:pt x="650" y="1241"/>
                  </a:lnTo>
                  <a:lnTo>
                    <a:pt x="729" y="1084"/>
                  </a:lnTo>
                  <a:lnTo>
                    <a:pt x="867" y="788"/>
                  </a:lnTo>
                  <a:lnTo>
                    <a:pt x="1024" y="493"/>
                  </a:lnTo>
                  <a:lnTo>
                    <a:pt x="1103" y="335"/>
                  </a:lnTo>
                  <a:lnTo>
                    <a:pt x="1162" y="178"/>
                  </a:lnTo>
                  <a:lnTo>
                    <a:pt x="1162" y="138"/>
                  </a:lnTo>
                  <a:lnTo>
                    <a:pt x="1143" y="99"/>
                  </a:lnTo>
                  <a:lnTo>
                    <a:pt x="1103" y="40"/>
                  </a:lnTo>
                  <a:lnTo>
                    <a:pt x="10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72"/>
            <p:cNvSpPr/>
            <p:nvPr/>
          </p:nvSpPr>
          <p:spPr>
            <a:xfrm>
              <a:off x="8816837" y="4119830"/>
              <a:ext cx="34367" cy="65158"/>
            </a:xfrm>
            <a:custGeom>
              <a:avLst/>
              <a:gdLst/>
              <a:ahLst/>
              <a:cxnLst/>
              <a:rect l="l" t="t" r="r" b="b"/>
              <a:pathLst>
                <a:path w="769" h="1458" extrusionOk="0">
                  <a:moveTo>
                    <a:pt x="631" y="0"/>
                  </a:moveTo>
                  <a:lnTo>
                    <a:pt x="571" y="20"/>
                  </a:lnTo>
                  <a:lnTo>
                    <a:pt x="512" y="60"/>
                  </a:lnTo>
                  <a:lnTo>
                    <a:pt x="453" y="119"/>
                  </a:lnTo>
                  <a:lnTo>
                    <a:pt x="355" y="256"/>
                  </a:lnTo>
                  <a:lnTo>
                    <a:pt x="276" y="394"/>
                  </a:lnTo>
                  <a:lnTo>
                    <a:pt x="217" y="532"/>
                  </a:lnTo>
                  <a:lnTo>
                    <a:pt x="138" y="729"/>
                  </a:lnTo>
                  <a:lnTo>
                    <a:pt x="79" y="906"/>
                  </a:lnTo>
                  <a:lnTo>
                    <a:pt x="20" y="1084"/>
                  </a:lnTo>
                  <a:lnTo>
                    <a:pt x="0" y="1280"/>
                  </a:lnTo>
                  <a:lnTo>
                    <a:pt x="20" y="1340"/>
                  </a:lnTo>
                  <a:lnTo>
                    <a:pt x="40" y="1379"/>
                  </a:lnTo>
                  <a:lnTo>
                    <a:pt x="59" y="1418"/>
                  </a:lnTo>
                  <a:lnTo>
                    <a:pt x="99" y="1438"/>
                  </a:lnTo>
                  <a:lnTo>
                    <a:pt x="158" y="1458"/>
                  </a:lnTo>
                  <a:lnTo>
                    <a:pt x="197" y="1438"/>
                  </a:lnTo>
                  <a:lnTo>
                    <a:pt x="237" y="1418"/>
                  </a:lnTo>
                  <a:lnTo>
                    <a:pt x="276" y="1379"/>
                  </a:lnTo>
                  <a:lnTo>
                    <a:pt x="434" y="1044"/>
                  </a:lnTo>
                  <a:lnTo>
                    <a:pt x="571" y="709"/>
                  </a:lnTo>
                  <a:lnTo>
                    <a:pt x="709" y="414"/>
                  </a:lnTo>
                  <a:lnTo>
                    <a:pt x="749" y="276"/>
                  </a:lnTo>
                  <a:lnTo>
                    <a:pt x="768" y="197"/>
                  </a:lnTo>
                  <a:lnTo>
                    <a:pt x="768" y="99"/>
                  </a:lnTo>
                  <a:lnTo>
                    <a:pt x="749" y="40"/>
                  </a:lnTo>
                  <a:lnTo>
                    <a:pt x="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8" name="Google Shape;2428;p72"/>
            <p:cNvSpPr/>
            <p:nvPr/>
          </p:nvSpPr>
          <p:spPr>
            <a:xfrm>
              <a:off x="8300221" y="4278256"/>
              <a:ext cx="38791" cy="80978"/>
            </a:xfrm>
            <a:custGeom>
              <a:avLst/>
              <a:gdLst/>
              <a:ahLst/>
              <a:cxnLst/>
              <a:rect l="l" t="t" r="r" b="b"/>
              <a:pathLst>
                <a:path w="868" h="1812" extrusionOk="0">
                  <a:moveTo>
                    <a:pt x="690" y="0"/>
                  </a:moveTo>
                  <a:lnTo>
                    <a:pt x="631" y="20"/>
                  </a:lnTo>
                  <a:lnTo>
                    <a:pt x="532" y="59"/>
                  </a:lnTo>
                  <a:lnTo>
                    <a:pt x="454" y="138"/>
                  </a:lnTo>
                  <a:lnTo>
                    <a:pt x="395" y="197"/>
                  </a:lnTo>
                  <a:lnTo>
                    <a:pt x="336" y="276"/>
                  </a:lnTo>
                  <a:lnTo>
                    <a:pt x="237" y="473"/>
                  </a:lnTo>
                  <a:lnTo>
                    <a:pt x="178" y="650"/>
                  </a:lnTo>
                  <a:lnTo>
                    <a:pt x="80" y="906"/>
                  </a:lnTo>
                  <a:lnTo>
                    <a:pt x="20" y="1142"/>
                  </a:lnTo>
                  <a:lnTo>
                    <a:pt x="1" y="1398"/>
                  </a:lnTo>
                  <a:lnTo>
                    <a:pt x="1" y="1536"/>
                  </a:lnTo>
                  <a:lnTo>
                    <a:pt x="20" y="1654"/>
                  </a:lnTo>
                  <a:lnTo>
                    <a:pt x="40" y="1713"/>
                  </a:lnTo>
                  <a:lnTo>
                    <a:pt x="60" y="1753"/>
                  </a:lnTo>
                  <a:lnTo>
                    <a:pt x="99" y="1792"/>
                  </a:lnTo>
                  <a:lnTo>
                    <a:pt x="158" y="1812"/>
                  </a:lnTo>
                  <a:lnTo>
                    <a:pt x="198" y="1812"/>
                  </a:lnTo>
                  <a:lnTo>
                    <a:pt x="257" y="1792"/>
                  </a:lnTo>
                  <a:lnTo>
                    <a:pt x="296" y="1753"/>
                  </a:lnTo>
                  <a:lnTo>
                    <a:pt x="336" y="1713"/>
                  </a:lnTo>
                  <a:lnTo>
                    <a:pt x="454" y="1516"/>
                  </a:lnTo>
                  <a:lnTo>
                    <a:pt x="552" y="1320"/>
                  </a:lnTo>
                  <a:lnTo>
                    <a:pt x="710" y="906"/>
                  </a:lnTo>
                  <a:lnTo>
                    <a:pt x="769" y="709"/>
                  </a:lnTo>
                  <a:lnTo>
                    <a:pt x="828" y="512"/>
                  </a:lnTo>
                  <a:lnTo>
                    <a:pt x="848" y="414"/>
                  </a:lnTo>
                  <a:lnTo>
                    <a:pt x="867" y="315"/>
                  </a:lnTo>
                  <a:lnTo>
                    <a:pt x="848" y="197"/>
                  </a:lnTo>
                  <a:lnTo>
                    <a:pt x="808" y="99"/>
                  </a:lnTo>
                  <a:lnTo>
                    <a:pt x="788" y="59"/>
                  </a:lnTo>
                  <a:lnTo>
                    <a:pt x="749" y="20"/>
                  </a:lnTo>
                  <a:lnTo>
                    <a:pt x="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9" name="Google Shape;2429;p72"/>
            <p:cNvSpPr/>
            <p:nvPr/>
          </p:nvSpPr>
          <p:spPr>
            <a:xfrm>
              <a:off x="8256246" y="4046761"/>
              <a:ext cx="61628" cy="47595"/>
            </a:xfrm>
            <a:custGeom>
              <a:avLst/>
              <a:gdLst/>
              <a:ahLst/>
              <a:cxnLst/>
              <a:rect l="l" t="t" r="r" b="b"/>
              <a:pathLst>
                <a:path w="1379" h="1065" extrusionOk="0">
                  <a:moveTo>
                    <a:pt x="177" y="1"/>
                  </a:moveTo>
                  <a:lnTo>
                    <a:pt x="138" y="21"/>
                  </a:lnTo>
                  <a:lnTo>
                    <a:pt x="79" y="40"/>
                  </a:lnTo>
                  <a:lnTo>
                    <a:pt x="40" y="99"/>
                  </a:lnTo>
                  <a:lnTo>
                    <a:pt x="20" y="139"/>
                  </a:lnTo>
                  <a:lnTo>
                    <a:pt x="0" y="198"/>
                  </a:lnTo>
                  <a:lnTo>
                    <a:pt x="20" y="237"/>
                  </a:lnTo>
                  <a:lnTo>
                    <a:pt x="79" y="277"/>
                  </a:lnTo>
                  <a:lnTo>
                    <a:pt x="374" y="493"/>
                  </a:lnTo>
                  <a:lnTo>
                    <a:pt x="689" y="730"/>
                  </a:lnTo>
                  <a:lnTo>
                    <a:pt x="945" y="927"/>
                  </a:lnTo>
                  <a:lnTo>
                    <a:pt x="1103" y="1005"/>
                  </a:lnTo>
                  <a:lnTo>
                    <a:pt x="1241" y="1064"/>
                  </a:lnTo>
                  <a:lnTo>
                    <a:pt x="1300" y="1064"/>
                  </a:lnTo>
                  <a:lnTo>
                    <a:pt x="1359" y="1025"/>
                  </a:lnTo>
                  <a:lnTo>
                    <a:pt x="1379" y="986"/>
                  </a:lnTo>
                  <a:lnTo>
                    <a:pt x="1379" y="927"/>
                  </a:lnTo>
                  <a:lnTo>
                    <a:pt x="1300" y="749"/>
                  </a:lnTo>
                  <a:lnTo>
                    <a:pt x="1201" y="611"/>
                  </a:lnTo>
                  <a:lnTo>
                    <a:pt x="1064" y="474"/>
                  </a:lnTo>
                  <a:lnTo>
                    <a:pt x="906" y="355"/>
                  </a:lnTo>
                  <a:lnTo>
                    <a:pt x="748" y="257"/>
                  </a:lnTo>
                  <a:lnTo>
                    <a:pt x="571" y="159"/>
                  </a:lnTo>
                  <a:lnTo>
                    <a:pt x="256" y="21"/>
                  </a:lnTo>
                  <a:lnTo>
                    <a:pt x="1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0" name="Google Shape;2430;p72"/>
            <p:cNvSpPr/>
            <p:nvPr/>
          </p:nvSpPr>
          <p:spPr>
            <a:xfrm>
              <a:off x="8500879" y="4206975"/>
              <a:ext cx="74856" cy="73962"/>
            </a:xfrm>
            <a:custGeom>
              <a:avLst/>
              <a:gdLst/>
              <a:ahLst/>
              <a:cxnLst/>
              <a:rect l="l" t="t" r="r" b="b"/>
              <a:pathLst>
                <a:path w="1675" h="1655" extrusionOk="0">
                  <a:moveTo>
                    <a:pt x="139" y="0"/>
                  </a:moveTo>
                  <a:lnTo>
                    <a:pt x="79" y="20"/>
                  </a:lnTo>
                  <a:lnTo>
                    <a:pt x="40" y="59"/>
                  </a:lnTo>
                  <a:lnTo>
                    <a:pt x="1" y="99"/>
                  </a:lnTo>
                  <a:lnTo>
                    <a:pt x="1" y="158"/>
                  </a:lnTo>
                  <a:lnTo>
                    <a:pt x="1" y="217"/>
                  </a:lnTo>
                  <a:lnTo>
                    <a:pt x="60" y="276"/>
                  </a:lnTo>
                  <a:lnTo>
                    <a:pt x="434" y="650"/>
                  </a:lnTo>
                  <a:lnTo>
                    <a:pt x="788" y="1024"/>
                  </a:lnTo>
                  <a:lnTo>
                    <a:pt x="1123" y="1379"/>
                  </a:lnTo>
                  <a:lnTo>
                    <a:pt x="1300" y="1536"/>
                  </a:lnTo>
                  <a:lnTo>
                    <a:pt x="1399" y="1595"/>
                  </a:lnTo>
                  <a:lnTo>
                    <a:pt x="1497" y="1654"/>
                  </a:lnTo>
                  <a:lnTo>
                    <a:pt x="1556" y="1654"/>
                  </a:lnTo>
                  <a:lnTo>
                    <a:pt x="1615" y="1635"/>
                  </a:lnTo>
                  <a:lnTo>
                    <a:pt x="1655" y="1595"/>
                  </a:lnTo>
                  <a:lnTo>
                    <a:pt x="1675" y="1536"/>
                  </a:lnTo>
                  <a:lnTo>
                    <a:pt x="1635" y="1418"/>
                  </a:lnTo>
                  <a:lnTo>
                    <a:pt x="1596" y="1319"/>
                  </a:lnTo>
                  <a:lnTo>
                    <a:pt x="1537" y="1201"/>
                  </a:lnTo>
                  <a:lnTo>
                    <a:pt x="1478" y="1103"/>
                  </a:lnTo>
                  <a:lnTo>
                    <a:pt x="1320" y="926"/>
                  </a:lnTo>
                  <a:lnTo>
                    <a:pt x="1143" y="748"/>
                  </a:lnTo>
                  <a:lnTo>
                    <a:pt x="946" y="551"/>
                  </a:lnTo>
                  <a:lnTo>
                    <a:pt x="729" y="374"/>
                  </a:lnTo>
                  <a:lnTo>
                    <a:pt x="513" y="197"/>
                  </a:lnTo>
                  <a:lnTo>
                    <a:pt x="276" y="20"/>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1" name="Google Shape;2431;p72"/>
            <p:cNvSpPr/>
            <p:nvPr/>
          </p:nvSpPr>
          <p:spPr>
            <a:xfrm>
              <a:off x="8021266" y="3831177"/>
              <a:ext cx="28199" cy="92419"/>
            </a:xfrm>
            <a:custGeom>
              <a:avLst/>
              <a:gdLst/>
              <a:ahLst/>
              <a:cxnLst/>
              <a:rect l="l" t="t" r="r" b="b"/>
              <a:pathLst>
                <a:path w="631" h="2068" extrusionOk="0">
                  <a:moveTo>
                    <a:pt x="138" y="0"/>
                  </a:moveTo>
                  <a:lnTo>
                    <a:pt x="79" y="40"/>
                  </a:lnTo>
                  <a:lnTo>
                    <a:pt x="59" y="99"/>
                  </a:lnTo>
                  <a:lnTo>
                    <a:pt x="20" y="335"/>
                  </a:lnTo>
                  <a:lnTo>
                    <a:pt x="0" y="571"/>
                  </a:lnTo>
                  <a:lnTo>
                    <a:pt x="20" y="808"/>
                  </a:lnTo>
                  <a:lnTo>
                    <a:pt x="79" y="1044"/>
                  </a:lnTo>
                  <a:lnTo>
                    <a:pt x="197" y="1517"/>
                  </a:lnTo>
                  <a:lnTo>
                    <a:pt x="315" y="1970"/>
                  </a:lnTo>
                  <a:lnTo>
                    <a:pt x="355" y="2009"/>
                  </a:lnTo>
                  <a:lnTo>
                    <a:pt x="394" y="2048"/>
                  </a:lnTo>
                  <a:lnTo>
                    <a:pt x="433" y="2068"/>
                  </a:lnTo>
                  <a:lnTo>
                    <a:pt x="493" y="2068"/>
                  </a:lnTo>
                  <a:lnTo>
                    <a:pt x="552" y="2048"/>
                  </a:lnTo>
                  <a:lnTo>
                    <a:pt x="591" y="2009"/>
                  </a:lnTo>
                  <a:lnTo>
                    <a:pt x="611" y="1950"/>
                  </a:lnTo>
                  <a:lnTo>
                    <a:pt x="630" y="1891"/>
                  </a:lnTo>
                  <a:lnTo>
                    <a:pt x="591" y="1438"/>
                  </a:lnTo>
                  <a:lnTo>
                    <a:pt x="552" y="946"/>
                  </a:lnTo>
                  <a:lnTo>
                    <a:pt x="532" y="709"/>
                  </a:lnTo>
                  <a:lnTo>
                    <a:pt x="473" y="473"/>
                  </a:lnTo>
                  <a:lnTo>
                    <a:pt x="394" y="256"/>
                  </a:lnTo>
                  <a:lnTo>
                    <a:pt x="276" y="59"/>
                  </a:lnTo>
                  <a:lnTo>
                    <a:pt x="237" y="20"/>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32" name="Google Shape;2432;p72"/>
          <p:cNvGrpSpPr/>
          <p:nvPr/>
        </p:nvGrpSpPr>
        <p:grpSpPr>
          <a:xfrm>
            <a:off x="4116100" y="4925"/>
            <a:ext cx="4891200" cy="1585775"/>
            <a:chOff x="4044925" y="-1897675"/>
            <a:chExt cx="4891200" cy="1585775"/>
          </a:xfrm>
        </p:grpSpPr>
        <p:sp>
          <p:nvSpPr>
            <p:cNvPr id="2433" name="Google Shape;2433;p72"/>
            <p:cNvSpPr/>
            <p:nvPr/>
          </p:nvSpPr>
          <p:spPr>
            <a:xfrm>
              <a:off x="7906650" y="-971125"/>
              <a:ext cx="1029475" cy="659225"/>
            </a:xfrm>
            <a:custGeom>
              <a:avLst/>
              <a:gdLst/>
              <a:ahLst/>
              <a:cxnLst/>
              <a:rect l="l" t="t" r="r" b="b"/>
              <a:pathLst>
                <a:path w="41179" h="26369" extrusionOk="0">
                  <a:moveTo>
                    <a:pt x="7602" y="0"/>
                  </a:moveTo>
                  <a:lnTo>
                    <a:pt x="7366" y="40"/>
                  </a:lnTo>
                  <a:lnTo>
                    <a:pt x="7130" y="138"/>
                  </a:lnTo>
                  <a:lnTo>
                    <a:pt x="6893" y="256"/>
                  </a:lnTo>
                  <a:lnTo>
                    <a:pt x="6637" y="414"/>
                  </a:lnTo>
                  <a:lnTo>
                    <a:pt x="6381" y="631"/>
                  </a:lnTo>
                  <a:lnTo>
                    <a:pt x="6125" y="887"/>
                  </a:lnTo>
                  <a:lnTo>
                    <a:pt x="5869" y="1221"/>
                  </a:lnTo>
                  <a:lnTo>
                    <a:pt x="5613" y="1596"/>
                  </a:lnTo>
                  <a:lnTo>
                    <a:pt x="5042" y="1399"/>
                  </a:lnTo>
                  <a:lnTo>
                    <a:pt x="4530" y="1281"/>
                  </a:lnTo>
                  <a:lnTo>
                    <a:pt x="4038" y="1202"/>
                  </a:lnTo>
                  <a:lnTo>
                    <a:pt x="3605" y="1162"/>
                  </a:lnTo>
                  <a:lnTo>
                    <a:pt x="3211" y="1182"/>
                  </a:lnTo>
                  <a:lnTo>
                    <a:pt x="2856" y="1221"/>
                  </a:lnTo>
                  <a:lnTo>
                    <a:pt x="2541" y="1281"/>
                  </a:lnTo>
                  <a:lnTo>
                    <a:pt x="2266" y="1359"/>
                  </a:lnTo>
                  <a:lnTo>
                    <a:pt x="2010" y="1458"/>
                  </a:lnTo>
                  <a:lnTo>
                    <a:pt x="1813" y="1556"/>
                  </a:lnTo>
                  <a:lnTo>
                    <a:pt x="1635" y="1674"/>
                  </a:lnTo>
                  <a:lnTo>
                    <a:pt x="1497" y="1773"/>
                  </a:lnTo>
                  <a:lnTo>
                    <a:pt x="1320" y="1930"/>
                  </a:lnTo>
                  <a:lnTo>
                    <a:pt x="1261" y="1989"/>
                  </a:lnTo>
                  <a:lnTo>
                    <a:pt x="1182" y="2068"/>
                  </a:lnTo>
                  <a:lnTo>
                    <a:pt x="966" y="2285"/>
                  </a:lnTo>
                  <a:lnTo>
                    <a:pt x="848" y="2442"/>
                  </a:lnTo>
                  <a:lnTo>
                    <a:pt x="690" y="2639"/>
                  </a:lnTo>
                  <a:lnTo>
                    <a:pt x="552" y="2876"/>
                  </a:lnTo>
                  <a:lnTo>
                    <a:pt x="395" y="3132"/>
                  </a:lnTo>
                  <a:lnTo>
                    <a:pt x="257" y="3427"/>
                  </a:lnTo>
                  <a:lnTo>
                    <a:pt x="158" y="3762"/>
                  </a:lnTo>
                  <a:lnTo>
                    <a:pt x="60" y="4116"/>
                  </a:lnTo>
                  <a:lnTo>
                    <a:pt x="1" y="4510"/>
                  </a:lnTo>
                  <a:lnTo>
                    <a:pt x="1" y="4924"/>
                  </a:lnTo>
                  <a:lnTo>
                    <a:pt x="1" y="5140"/>
                  </a:lnTo>
                  <a:lnTo>
                    <a:pt x="40" y="5357"/>
                  </a:lnTo>
                  <a:lnTo>
                    <a:pt x="60" y="5593"/>
                  </a:lnTo>
                  <a:lnTo>
                    <a:pt x="119" y="5830"/>
                  </a:lnTo>
                  <a:lnTo>
                    <a:pt x="198" y="6066"/>
                  </a:lnTo>
                  <a:lnTo>
                    <a:pt x="277" y="6322"/>
                  </a:lnTo>
                  <a:lnTo>
                    <a:pt x="375" y="6558"/>
                  </a:lnTo>
                  <a:lnTo>
                    <a:pt x="473" y="6775"/>
                  </a:lnTo>
                  <a:lnTo>
                    <a:pt x="592" y="6952"/>
                  </a:lnTo>
                  <a:lnTo>
                    <a:pt x="710" y="7110"/>
                  </a:lnTo>
                  <a:lnTo>
                    <a:pt x="828" y="7247"/>
                  </a:lnTo>
                  <a:lnTo>
                    <a:pt x="946" y="7346"/>
                  </a:lnTo>
                  <a:lnTo>
                    <a:pt x="1084" y="7425"/>
                  </a:lnTo>
                  <a:lnTo>
                    <a:pt x="1222" y="7503"/>
                  </a:lnTo>
                  <a:lnTo>
                    <a:pt x="1340" y="7543"/>
                  </a:lnTo>
                  <a:lnTo>
                    <a:pt x="1478" y="7562"/>
                  </a:lnTo>
                  <a:lnTo>
                    <a:pt x="1616" y="7582"/>
                  </a:lnTo>
                  <a:lnTo>
                    <a:pt x="1773" y="7582"/>
                  </a:lnTo>
                  <a:lnTo>
                    <a:pt x="1911" y="7562"/>
                  </a:lnTo>
                  <a:lnTo>
                    <a:pt x="2049" y="7543"/>
                  </a:lnTo>
                  <a:lnTo>
                    <a:pt x="2305" y="7444"/>
                  </a:lnTo>
                  <a:lnTo>
                    <a:pt x="2561" y="7326"/>
                  </a:lnTo>
                  <a:lnTo>
                    <a:pt x="2817" y="7188"/>
                  </a:lnTo>
                  <a:lnTo>
                    <a:pt x="3034" y="7031"/>
                  </a:lnTo>
                  <a:lnTo>
                    <a:pt x="3211" y="6873"/>
                  </a:lnTo>
                  <a:lnTo>
                    <a:pt x="3486" y="6637"/>
                  </a:lnTo>
                  <a:lnTo>
                    <a:pt x="3605" y="6538"/>
                  </a:lnTo>
                  <a:lnTo>
                    <a:pt x="3624" y="6617"/>
                  </a:lnTo>
                  <a:lnTo>
                    <a:pt x="3723" y="6814"/>
                  </a:lnTo>
                  <a:lnTo>
                    <a:pt x="3802" y="6932"/>
                  </a:lnTo>
                  <a:lnTo>
                    <a:pt x="3920" y="7090"/>
                  </a:lnTo>
                  <a:lnTo>
                    <a:pt x="4058" y="7247"/>
                  </a:lnTo>
                  <a:lnTo>
                    <a:pt x="4215" y="7425"/>
                  </a:lnTo>
                  <a:lnTo>
                    <a:pt x="4432" y="7582"/>
                  </a:lnTo>
                  <a:lnTo>
                    <a:pt x="4668" y="7759"/>
                  </a:lnTo>
                  <a:lnTo>
                    <a:pt x="4944" y="7917"/>
                  </a:lnTo>
                  <a:lnTo>
                    <a:pt x="5278" y="8055"/>
                  </a:lnTo>
                  <a:lnTo>
                    <a:pt x="5653" y="8193"/>
                  </a:lnTo>
                  <a:lnTo>
                    <a:pt x="6066" y="8291"/>
                  </a:lnTo>
                  <a:lnTo>
                    <a:pt x="6559" y="8370"/>
                  </a:lnTo>
                  <a:lnTo>
                    <a:pt x="7090" y="8409"/>
                  </a:lnTo>
                  <a:lnTo>
                    <a:pt x="7267" y="8705"/>
                  </a:lnTo>
                  <a:lnTo>
                    <a:pt x="7464" y="8961"/>
                  </a:lnTo>
                  <a:lnTo>
                    <a:pt x="7661" y="9177"/>
                  </a:lnTo>
                  <a:lnTo>
                    <a:pt x="7839" y="9374"/>
                  </a:lnTo>
                  <a:lnTo>
                    <a:pt x="8035" y="9551"/>
                  </a:lnTo>
                  <a:lnTo>
                    <a:pt x="8232" y="9689"/>
                  </a:lnTo>
                  <a:lnTo>
                    <a:pt x="8410" y="9807"/>
                  </a:lnTo>
                  <a:lnTo>
                    <a:pt x="8607" y="9906"/>
                  </a:lnTo>
                  <a:lnTo>
                    <a:pt x="8784" y="9965"/>
                  </a:lnTo>
                  <a:lnTo>
                    <a:pt x="8981" y="10024"/>
                  </a:lnTo>
                  <a:lnTo>
                    <a:pt x="9158" y="10063"/>
                  </a:lnTo>
                  <a:lnTo>
                    <a:pt x="9670" y="10063"/>
                  </a:lnTo>
                  <a:lnTo>
                    <a:pt x="9827" y="10024"/>
                  </a:lnTo>
                  <a:lnTo>
                    <a:pt x="9985" y="9985"/>
                  </a:lnTo>
                  <a:lnTo>
                    <a:pt x="10300" y="9886"/>
                  </a:lnTo>
                  <a:lnTo>
                    <a:pt x="10556" y="9768"/>
                  </a:lnTo>
                  <a:lnTo>
                    <a:pt x="10812" y="9630"/>
                  </a:lnTo>
                  <a:lnTo>
                    <a:pt x="11009" y="9473"/>
                  </a:lnTo>
                  <a:lnTo>
                    <a:pt x="11186" y="9355"/>
                  </a:lnTo>
                  <a:lnTo>
                    <a:pt x="11304" y="9236"/>
                  </a:lnTo>
                  <a:lnTo>
                    <a:pt x="11403" y="9138"/>
                  </a:lnTo>
                  <a:lnTo>
                    <a:pt x="11304" y="9473"/>
                  </a:lnTo>
                  <a:lnTo>
                    <a:pt x="11226" y="9807"/>
                  </a:lnTo>
                  <a:lnTo>
                    <a:pt x="11167" y="10103"/>
                  </a:lnTo>
                  <a:lnTo>
                    <a:pt x="11147" y="10398"/>
                  </a:lnTo>
                  <a:lnTo>
                    <a:pt x="11167" y="10654"/>
                  </a:lnTo>
                  <a:lnTo>
                    <a:pt x="11186" y="10910"/>
                  </a:lnTo>
                  <a:lnTo>
                    <a:pt x="11245" y="11147"/>
                  </a:lnTo>
                  <a:lnTo>
                    <a:pt x="11304" y="11363"/>
                  </a:lnTo>
                  <a:lnTo>
                    <a:pt x="11403" y="11560"/>
                  </a:lnTo>
                  <a:lnTo>
                    <a:pt x="11501" y="11757"/>
                  </a:lnTo>
                  <a:lnTo>
                    <a:pt x="11639" y="11915"/>
                  </a:lnTo>
                  <a:lnTo>
                    <a:pt x="11777" y="12072"/>
                  </a:lnTo>
                  <a:lnTo>
                    <a:pt x="11915" y="12230"/>
                  </a:lnTo>
                  <a:lnTo>
                    <a:pt x="12072" y="12367"/>
                  </a:lnTo>
                  <a:lnTo>
                    <a:pt x="12230" y="12486"/>
                  </a:lnTo>
                  <a:lnTo>
                    <a:pt x="12407" y="12584"/>
                  </a:lnTo>
                  <a:lnTo>
                    <a:pt x="12742" y="12781"/>
                  </a:lnTo>
                  <a:lnTo>
                    <a:pt x="13096" y="12919"/>
                  </a:lnTo>
                  <a:lnTo>
                    <a:pt x="13431" y="13037"/>
                  </a:lnTo>
                  <a:lnTo>
                    <a:pt x="13746" y="13116"/>
                  </a:lnTo>
                  <a:lnTo>
                    <a:pt x="14002" y="13175"/>
                  </a:lnTo>
                  <a:lnTo>
                    <a:pt x="14219" y="13195"/>
                  </a:lnTo>
                  <a:lnTo>
                    <a:pt x="14396" y="13214"/>
                  </a:lnTo>
                  <a:lnTo>
                    <a:pt x="14298" y="13549"/>
                  </a:lnTo>
                  <a:lnTo>
                    <a:pt x="14239" y="13884"/>
                  </a:lnTo>
                  <a:lnTo>
                    <a:pt x="14219" y="14179"/>
                  </a:lnTo>
                  <a:lnTo>
                    <a:pt x="14239" y="14475"/>
                  </a:lnTo>
                  <a:lnTo>
                    <a:pt x="14278" y="14731"/>
                  </a:lnTo>
                  <a:lnTo>
                    <a:pt x="14357" y="14987"/>
                  </a:lnTo>
                  <a:lnTo>
                    <a:pt x="14436" y="15203"/>
                  </a:lnTo>
                  <a:lnTo>
                    <a:pt x="14554" y="15420"/>
                  </a:lnTo>
                  <a:lnTo>
                    <a:pt x="14672" y="15597"/>
                  </a:lnTo>
                  <a:lnTo>
                    <a:pt x="14770" y="15774"/>
                  </a:lnTo>
                  <a:lnTo>
                    <a:pt x="15007" y="16030"/>
                  </a:lnTo>
                  <a:lnTo>
                    <a:pt x="15164" y="16188"/>
                  </a:lnTo>
                  <a:lnTo>
                    <a:pt x="15223" y="16227"/>
                  </a:lnTo>
                  <a:lnTo>
                    <a:pt x="15263" y="16365"/>
                  </a:lnTo>
                  <a:lnTo>
                    <a:pt x="15401" y="16700"/>
                  </a:lnTo>
                  <a:lnTo>
                    <a:pt x="15617" y="17153"/>
                  </a:lnTo>
                  <a:lnTo>
                    <a:pt x="15755" y="17389"/>
                  </a:lnTo>
                  <a:lnTo>
                    <a:pt x="15913" y="17645"/>
                  </a:lnTo>
                  <a:lnTo>
                    <a:pt x="16090" y="17881"/>
                  </a:lnTo>
                  <a:lnTo>
                    <a:pt x="16267" y="18098"/>
                  </a:lnTo>
                  <a:lnTo>
                    <a:pt x="16484" y="18295"/>
                  </a:lnTo>
                  <a:lnTo>
                    <a:pt x="16700" y="18453"/>
                  </a:lnTo>
                  <a:lnTo>
                    <a:pt x="16818" y="18512"/>
                  </a:lnTo>
                  <a:lnTo>
                    <a:pt x="16937" y="18551"/>
                  </a:lnTo>
                  <a:lnTo>
                    <a:pt x="17055" y="18590"/>
                  </a:lnTo>
                  <a:lnTo>
                    <a:pt x="17173" y="18610"/>
                  </a:lnTo>
                  <a:lnTo>
                    <a:pt x="17311" y="18610"/>
                  </a:lnTo>
                  <a:lnTo>
                    <a:pt x="17449" y="18590"/>
                  </a:lnTo>
                  <a:lnTo>
                    <a:pt x="17586" y="18551"/>
                  </a:lnTo>
                  <a:lnTo>
                    <a:pt x="17724" y="18492"/>
                  </a:lnTo>
                  <a:lnTo>
                    <a:pt x="17764" y="18984"/>
                  </a:lnTo>
                  <a:lnTo>
                    <a:pt x="17862" y="19477"/>
                  </a:lnTo>
                  <a:lnTo>
                    <a:pt x="17980" y="19910"/>
                  </a:lnTo>
                  <a:lnTo>
                    <a:pt x="18118" y="20323"/>
                  </a:lnTo>
                  <a:lnTo>
                    <a:pt x="18295" y="20698"/>
                  </a:lnTo>
                  <a:lnTo>
                    <a:pt x="18512" y="21032"/>
                  </a:lnTo>
                  <a:lnTo>
                    <a:pt x="18729" y="21308"/>
                  </a:lnTo>
                  <a:lnTo>
                    <a:pt x="18847" y="21426"/>
                  </a:lnTo>
                  <a:lnTo>
                    <a:pt x="18965" y="21544"/>
                  </a:lnTo>
                  <a:lnTo>
                    <a:pt x="19103" y="21643"/>
                  </a:lnTo>
                  <a:lnTo>
                    <a:pt x="19221" y="21722"/>
                  </a:lnTo>
                  <a:lnTo>
                    <a:pt x="19359" y="21781"/>
                  </a:lnTo>
                  <a:lnTo>
                    <a:pt x="19497" y="21840"/>
                  </a:lnTo>
                  <a:lnTo>
                    <a:pt x="19634" y="21879"/>
                  </a:lnTo>
                  <a:lnTo>
                    <a:pt x="19772" y="21899"/>
                  </a:lnTo>
                  <a:lnTo>
                    <a:pt x="19910" y="21899"/>
                  </a:lnTo>
                  <a:lnTo>
                    <a:pt x="20068" y="21879"/>
                  </a:lnTo>
                  <a:lnTo>
                    <a:pt x="20206" y="21840"/>
                  </a:lnTo>
                  <a:lnTo>
                    <a:pt x="20363" y="21800"/>
                  </a:lnTo>
                  <a:lnTo>
                    <a:pt x="20501" y="21722"/>
                  </a:lnTo>
                  <a:lnTo>
                    <a:pt x="20639" y="21623"/>
                  </a:lnTo>
                  <a:lnTo>
                    <a:pt x="20796" y="21525"/>
                  </a:lnTo>
                  <a:lnTo>
                    <a:pt x="20934" y="21387"/>
                  </a:lnTo>
                  <a:lnTo>
                    <a:pt x="21092" y="21229"/>
                  </a:lnTo>
                  <a:lnTo>
                    <a:pt x="21230" y="21052"/>
                  </a:lnTo>
                  <a:lnTo>
                    <a:pt x="21367" y="21249"/>
                  </a:lnTo>
                  <a:lnTo>
                    <a:pt x="21545" y="21426"/>
                  </a:lnTo>
                  <a:lnTo>
                    <a:pt x="21722" y="21564"/>
                  </a:lnTo>
                  <a:lnTo>
                    <a:pt x="21919" y="21702"/>
                  </a:lnTo>
                  <a:lnTo>
                    <a:pt x="22116" y="21820"/>
                  </a:lnTo>
                  <a:lnTo>
                    <a:pt x="22332" y="21918"/>
                  </a:lnTo>
                  <a:lnTo>
                    <a:pt x="22569" y="21997"/>
                  </a:lnTo>
                  <a:lnTo>
                    <a:pt x="22785" y="22076"/>
                  </a:lnTo>
                  <a:lnTo>
                    <a:pt x="23041" y="22115"/>
                  </a:lnTo>
                  <a:lnTo>
                    <a:pt x="23278" y="22174"/>
                  </a:lnTo>
                  <a:lnTo>
                    <a:pt x="23770" y="22214"/>
                  </a:lnTo>
                  <a:lnTo>
                    <a:pt x="24282" y="22214"/>
                  </a:lnTo>
                  <a:lnTo>
                    <a:pt x="24774" y="22194"/>
                  </a:lnTo>
                  <a:lnTo>
                    <a:pt x="25247" y="22155"/>
                  </a:lnTo>
                  <a:lnTo>
                    <a:pt x="25700" y="22076"/>
                  </a:lnTo>
                  <a:lnTo>
                    <a:pt x="26113" y="21997"/>
                  </a:lnTo>
                  <a:lnTo>
                    <a:pt x="26468" y="21918"/>
                  </a:lnTo>
                  <a:lnTo>
                    <a:pt x="26999" y="21781"/>
                  </a:lnTo>
                  <a:lnTo>
                    <a:pt x="27196" y="21722"/>
                  </a:lnTo>
                  <a:lnTo>
                    <a:pt x="27255" y="21978"/>
                  </a:lnTo>
                  <a:lnTo>
                    <a:pt x="27354" y="22234"/>
                  </a:lnTo>
                  <a:lnTo>
                    <a:pt x="27452" y="22450"/>
                  </a:lnTo>
                  <a:lnTo>
                    <a:pt x="27571" y="22686"/>
                  </a:lnTo>
                  <a:lnTo>
                    <a:pt x="27689" y="22883"/>
                  </a:lnTo>
                  <a:lnTo>
                    <a:pt x="27827" y="23100"/>
                  </a:lnTo>
                  <a:lnTo>
                    <a:pt x="27984" y="23277"/>
                  </a:lnTo>
                  <a:lnTo>
                    <a:pt x="28142" y="23454"/>
                  </a:lnTo>
                  <a:lnTo>
                    <a:pt x="28319" y="23632"/>
                  </a:lnTo>
                  <a:lnTo>
                    <a:pt x="28476" y="23789"/>
                  </a:lnTo>
                  <a:lnTo>
                    <a:pt x="28851" y="24065"/>
                  </a:lnTo>
                  <a:lnTo>
                    <a:pt x="29225" y="24321"/>
                  </a:lnTo>
                  <a:lnTo>
                    <a:pt x="29599" y="24518"/>
                  </a:lnTo>
                  <a:lnTo>
                    <a:pt x="29973" y="24695"/>
                  </a:lnTo>
                  <a:lnTo>
                    <a:pt x="30308" y="24853"/>
                  </a:lnTo>
                  <a:lnTo>
                    <a:pt x="30643" y="24971"/>
                  </a:lnTo>
                  <a:lnTo>
                    <a:pt x="30918" y="25069"/>
                  </a:lnTo>
                  <a:lnTo>
                    <a:pt x="31352" y="25168"/>
                  </a:lnTo>
                  <a:lnTo>
                    <a:pt x="31509" y="25207"/>
                  </a:lnTo>
                  <a:lnTo>
                    <a:pt x="31489" y="25443"/>
                  </a:lnTo>
                  <a:lnTo>
                    <a:pt x="31529" y="25660"/>
                  </a:lnTo>
                  <a:lnTo>
                    <a:pt x="31588" y="25837"/>
                  </a:lnTo>
                  <a:lnTo>
                    <a:pt x="31686" y="25975"/>
                  </a:lnTo>
                  <a:lnTo>
                    <a:pt x="31805" y="26113"/>
                  </a:lnTo>
                  <a:lnTo>
                    <a:pt x="31962" y="26211"/>
                  </a:lnTo>
                  <a:lnTo>
                    <a:pt x="32159" y="26290"/>
                  </a:lnTo>
                  <a:lnTo>
                    <a:pt x="32376" y="26349"/>
                  </a:lnTo>
                  <a:lnTo>
                    <a:pt x="32612" y="26369"/>
                  </a:lnTo>
                  <a:lnTo>
                    <a:pt x="32868" y="26369"/>
                  </a:lnTo>
                  <a:lnTo>
                    <a:pt x="33144" y="26349"/>
                  </a:lnTo>
                  <a:lnTo>
                    <a:pt x="33439" y="26310"/>
                  </a:lnTo>
                  <a:lnTo>
                    <a:pt x="33754" y="26251"/>
                  </a:lnTo>
                  <a:lnTo>
                    <a:pt x="34089" y="26152"/>
                  </a:lnTo>
                  <a:lnTo>
                    <a:pt x="34443" y="26054"/>
                  </a:lnTo>
                  <a:lnTo>
                    <a:pt x="34798" y="25916"/>
                  </a:lnTo>
                  <a:lnTo>
                    <a:pt x="35152" y="25759"/>
                  </a:lnTo>
                  <a:lnTo>
                    <a:pt x="35526" y="25601"/>
                  </a:lnTo>
                  <a:lnTo>
                    <a:pt x="35901" y="25404"/>
                  </a:lnTo>
                  <a:lnTo>
                    <a:pt x="36275" y="25187"/>
                  </a:lnTo>
                  <a:lnTo>
                    <a:pt x="36649" y="24971"/>
                  </a:lnTo>
                  <a:lnTo>
                    <a:pt x="37023" y="24715"/>
                  </a:lnTo>
                  <a:lnTo>
                    <a:pt x="37397" y="24459"/>
                  </a:lnTo>
                  <a:lnTo>
                    <a:pt x="37771" y="24183"/>
                  </a:lnTo>
                  <a:lnTo>
                    <a:pt x="38126" y="23888"/>
                  </a:lnTo>
                  <a:lnTo>
                    <a:pt x="38480" y="23573"/>
                  </a:lnTo>
                  <a:lnTo>
                    <a:pt x="38835" y="23238"/>
                  </a:lnTo>
                  <a:lnTo>
                    <a:pt x="39150" y="22903"/>
                  </a:lnTo>
                  <a:lnTo>
                    <a:pt x="39465" y="22549"/>
                  </a:lnTo>
                  <a:lnTo>
                    <a:pt x="39780" y="22174"/>
                  </a:lnTo>
                  <a:lnTo>
                    <a:pt x="40056" y="21781"/>
                  </a:lnTo>
                  <a:lnTo>
                    <a:pt x="40312" y="21387"/>
                  </a:lnTo>
                  <a:lnTo>
                    <a:pt x="40548" y="20993"/>
                  </a:lnTo>
                  <a:lnTo>
                    <a:pt x="40725" y="20599"/>
                  </a:lnTo>
                  <a:lnTo>
                    <a:pt x="40883" y="20225"/>
                  </a:lnTo>
                  <a:lnTo>
                    <a:pt x="41001" y="19870"/>
                  </a:lnTo>
                  <a:lnTo>
                    <a:pt x="41099" y="19516"/>
                  </a:lnTo>
                  <a:lnTo>
                    <a:pt x="41139" y="19161"/>
                  </a:lnTo>
                  <a:lnTo>
                    <a:pt x="41178" y="18846"/>
                  </a:lnTo>
                  <a:lnTo>
                    <a:pt x="41178" y="18531"/>
                  </a:lnTo>
                  <a:lnTo>
                    <a:pt x="41159" y="18216"/>
                  </a:lnTo>
                  <a:lnTo>
                    <a:pt x="41099" y="17941"/>
                  </a:lnTo>
                  <a:lnTo>
                    <a:pt x="41040" y="17645"/>
                  </a:lnTo>
                  <a:lnTo>
                    <a:pt x="40962" y="17389"/>
                  </a:lnTo>
                  <a:lnTo>
                    <a:pt x="40863" y="17133"/>
                  </a:lnTo>
                  <a:lnTo>
                    <a:pt x="40745" y="16897"/>
                  </a:lnTo>
                  <a:lnTo>
                    <a:pt x="40607" y="16661"/>
                  </a:lnTo>
                  <a:lnTo>
                    <a:pt x="40489" y="16444"/>
                  </a:lnTo>
                  <a:lnTo>
                    <a:pt x="40331" y="16247"/>
                  </a:lnTo>
                  <a:lnTo>
                    <a:pt x="40194" y="16050"/>
                  </a:lnTo>
                  <a:lnTo>
                    <a:pt x="39878" y="15715"/>
                  </a:lnTo>
                  <a:lnTo>
                    <a:pt x="39563" y="15420"/>
                  </a:lnTo>
                  <a:lnTo>
                    <a:pt x="39288" y="15164"/>
                  </a:lnTo>
                  <a:lnTo>
                    <a:pt x="39032" y="14987"/>
                  </a:lnTo>
                  <a:lnTo>
                    <a:pt x="38835" y="14849"/>
                  </a:lnTo>
                  <a:lnTo>
                    <a:pt x="38658" y="14750"/>
                  </a:lnTo>
                  <a:lnTo>
                    <a:pt x="38500" y="14809"/>
                  </a:lnTo>
                  <a:lnTo>
                    <a:pt x="38086" y="14928"/>
                  </a:lnTo>
                  <a:lnTo>
                    <a:pt x="37791" y="14987"/>
                  </a:lnTo>
                  <a:lnTo>
                    <a:pt x="37456" y="15046"/>
                  </a:lnTo>
                  <a:lnTo>
                    <a:pt x="37082" y="15085"/>
                  </a:lnTo>
                  <a:lnTo>
                    <a:pt x="36688" y="15085"/>
                  </a:lnTo>
                  <a:lnTo>
                    <a:pt x="36255" y="15065"/>
                  </a:lnTo>
                  <a:lnTo>
                    <a:pt x="36038" y="15026"/>
                  </a:lnTo>
                  <a:lnTo>
                    <a:pt x="35822" y="14987"/>
                  </a:lnTo>
                  <a:lnTo>
                    <a:pt x="35605" y="14928"/>
                  </a:lnTo>
                  <a:lnTo>
                    <a:pt x="35369" y="14849"/>
                  </a:lnTo>
                  <a:lnTo>
                    <a:pt x="35152" y="14770"/>
                  </a:lnTo>
                  <a:lnTo>
                    <a:pt x="34936" y="14652"/>
                  </a:lnTo>
                  <a:lnTo>
                    <a:pt x="34719" y="14534"/>
                  </a:lnTo>
                  <a:lnTo>
                    <a:pt x="34502" y="14396"/>
                  </a:lnTo>
                  <a:lnTo>
                    <a:pt x="34286" y="14219"/>
                  </a:lnTo>
                  <a:lnTo>
                    <a:pt x="34089" y="14041"/>
                  </a:lnTo>
                  <a:lnTo>
                    <a:pt x="33892" y="13825"/>
                  </a:lnTo>
                  <a:lnTo>
                    <a:pt x="33695" y="13588"/>
                  </a:lnTo>
                  <a:lnTo>
                    <a:pt x="33518" y="13332"/>
                  </a:lnTo>
                  <a:lnTo>
                    <a:pt x="33341" y="13057"/>
                  </a:lnTo>
                  <a:lnTo>
                    <a:pt x="33006" y="12466"/>
                  </a:lnTo>
                  <a:lnTo>
                    <a:pt x="32671" y="11934"/>
                  </a:lnTo>
                  <a:lnTo>
                    <a:pt x="32336" y="11442"/>
                  </a:lnTo>
                  <a:lnTo>
                    <a:pt x="32001" y="11009"/>
                  </a:lnTo>
                  <a:lnTo>
                    <a:pt x="31667" y="10615"/>
                  </a:lnTo>
                  <a:lnTo>
                    <a:pt x="31312" y="10260"/>
                  </a:lnTo>
                  <a:lnTo>
                    <a:pt x="30977" y="9965"/>
                  </a:lnTo>
                  <a:lnTo>
                    <a:pt x="30643" y="9689"/>
                  </a:lnTo>
                  <a:lnTo>
                    <a:pt x="30308" y="9453"/>
                  </a:lnTo>
                  <a:lnTo>
                    <a:pt x="29973" y="9256"/>
                  </a:lnTo>
                  <a:lnTo>
                    <a:pt x="29658" y="9079"/>
                  </a:lnTo>
                  <a:lnTo>
                    <a:pt x="29323" y="8941"/>
                  </a:lnTo>
                  <a:lnTo>
                    <a:pt x="29008" y="8843"/>
                  </a:lnTo>
                  <a:lnTo>
                    <a:pt x="28713" y="8744"/>
                  </a:lnTo>
                  <a:lnTo>
                    <a:pt x="28417" y="8685"/>
                  </a:lnTo>
                  <a:lnTo>
                    <a:pt x="28122" y="8646"/>
                  </a:lnTo>
                  <a:lnTo>
                    <a:pt x="27846" y="8626"/>
                  </a:lnTo>
                  <a:lnTo>
                    <a:pt x="27315" y="8626"/>
                  </a:lnTo>
                  <a:lnTo>
                    <a:pt x="27078" y="8646"/>
                  </a:lnTo>
                  <a:lnTo>
                    <a:pt x="26645" y="8724"/>
                  </a:lnTo>
                  <a:lnTo>
                    <a:pt x="26251" y="8823"/>
                  </a:lnTo>
                  <a:lnTo>
                    <a:pt x="25956" y="8941"/>
                  </a:lnTo>
                  <a:lnTo>
                    <a:pt x="25719" y="9039"/>
                  </a:lnTo>
                  <a:lnTo>
                    <a:pt x="25523" y="9138"/>
                  </a:lnTo>
                  <a:lnTo>
                    <a:pt x="25424" y="8744"/>
                  </a:lnTo>
                  <a:lnTo>
                    <a:pt x="25306" y="8390"/>
                  </a:lnTo>
                  <a:lnTo>
                    <a:pt x="25168" y="8074"/>
                  </a:lnTo>
                  <a:lnTo>
                    <a:pt x="25030" y="7799"/>
                  </a:lnTo>
                  <a:lnTo>
                    <a:pt x="24873" y="7543"/>
                  </a:lnTo>
                  <a:lnTo>
                    <a:pt x="24695" y="7346"/>
                  </a:lnTo>
                  <a:lnTo>
                    <a:pt x="24518" y="7169"/>
                  </a:lnTo>
                  <a:lnTo>
                    <a:pt x="24341" y="7011"/>
                  </a:lnTo>
                  <a:lnTo>
                    <a:pt x="24144" y="6893"/>
                  </a:lnTo>
                  <a:lnTo>
                    <a:pt x="23947" y="6794"/>
                  </a:lnTo>
                  <a:lnTo>
                    <a:pt x="23731" y="6716"/>
                  </a:lnTo>
                  <a:lnTo>
                    <a:pt x="23534" y="6676"/>
                  </a:lnTo>
                  <a:lnTo>
                    <a:pt x="23317" y="6637"/>
                  </a:lnTo>
                  <a:lnTo>
                    <a:pt x="22884" y="6637"/>
                  </a:lnTo>
                  <a:lnTo>
                    <a:pt x="22687" y="6657"/>
                  </a:lnTo>
                  <a:lnTo>
                    <a:pt x="22470" y="6696"/>
                  </a:lnTo>
                  <a:lnTo>
                    <a:pt x="22273" y="6735"/>
                  </a:lnTo>
                  <a:lnTo>
                    <a:pt x="21879" y="6854"/>
                  </a:lnTo>
                  <a:lnTo>
                    <a:pt x="21525" y="6991"/>
                  </a:lnTo>
                  <a:lnTo>
                    <a:pt x="21210" y="7129"/>
                  </a:lnTo>
                  <a:lnTo>
                    <a:pt x="20954" y="7267"/>
                  </a:lnTo>
                  <a:lnTo>
                    <a:pt x="20757" y="7385"/>
                  </a:lnTo>
                  <a:lnTo>
                    <a:pt x="20580" y="7503"/>
                  </a:lnTo>
                  <a:lnTo>
                    <a:pt x="20580" y="7503"/>
                  </a:lnTo>
                  <a:lnTo>
                    <a:pt x="20658" y="7247"/>
                  </a:lnTo>
                  <a:lnTo>
                    <a:pt x="20698" y="6991"/>
                  </a:lnTo>
                  <a:lnTo>
                    <a:pt x="20718" y="6755"/>
                  </a:lnTo>
                  <a:lnTo>
                    <a:pt x="20718" y="6538"/>
                  </a:lnTo>
                  <a:lnTo>
                    <a:pt x="20698" y="6302"/>
                  </a:lnTo>
                  <a:lnTo>
                    <a:pt x="20678" y="6105"/>
                  </a:lnTo>
                  <a:lnTo>
                    <a:pt x="20619" y="5908"/>
                  </a:lnTo>
                  <a:lnTo>
                    <a:pt x="20560" y="5711"/>
                  </a:lnTo>
                  <a:lnTo>
                    <a:pt x="20481" y="5534"/>
                  </a:lnTo>
                  <a:lnTo>
                    <a:pt x="20383" y="5357"/>
                  </a:lnTo>
                  <a:lnTo>
                    <a:pt x="20284" y="5199"/>
                  </a:lnTo>
                  <a:lnTo>
                    <a:pt x="20166" y="5062"/>
                  </a:lnTo>
                  <a:lnTo>
                    <a:pt x="20028" y="4924"/>
                  </a:lnTo>
                  <a:lnTo>
                    <a:pt x="19871" y="4786"/>
                  </a:lnTo>
                  <a:lnTo>
                    <a:pt x="19713" y="4668"/>
                  </a:lnTo>
                  <a:lnTo>
                    <a:pt x="19556" y="4569"/>
                  </a:lnTo>
                  <a:lnTo>
                    <a:pt x="19378" y="4490"/>
                  </a:lnTo>
                  <a:lnTo>
                    <a:pt x="19182" y="4392"/>
                  </a:lnTo>
                  <a:lnTo>
                    <a:pt x="19004" y="4333"/>
                  </a:lnTo>
                  <a:lnTo>
                    <a:pt x="18788" y="4274"/>
                  </a:lnTo>
                  <a:lnTo>
                    <a:pt x="18591" y="4234"/>
                  </a:lnTo>
                  <a:lnTo>
                    <a:pt x="18374" y="4195"/>
                  </a:lnTo>
                  <a:lnTo>
                    <a:pt x="18157" y="4175"/>
                  </a:lnTo>
                  <a:lnTo>
                    <a:pt x="17705" y="4175"/>
                  </a:lnTo>
                  <a:lnTo>
                    <a:pt x="17468" y="4195"/>
                  </a:lnTo>
                  <a:lnTo>
                    <a:pt x="17232" y="4234"/>
                  </a:lnTo>
                  <a:lnTo>
                    <a:pt x="16996" y="4293"/>
                  </a:lnTo>
                  <a:lnTo>
                    <a:pt x="16759" y="4353"/>
                  </a:lnTo>
                  <a:lnTo>
                    <a:pt x="16523" y="4412"/>
                  </a:lnTo>
                  <a:lnTo>
                    <a:pt x="16287" y="4510"/>
                  </a:lnTo>
                  <a:lnTo>
                    <a:pt x="16050" y="4609"/>
                  </a:lnTo>
                  <a:lnTo>
                    <a:pt x="15834" y="4313"/>
                  </a:lnTo>
                  <a:lnTo>
                    <a:pt x="15617" y="4057"/>
                  </a:lnTo>
                  <a:lnTo>
                    <a:pt x="15381" y="3821"/>
                  </a:lnTo>
                  <a:lnTo>
                    <a:pt x="15164" y="3604"/>
                  </a:lnTo>
                  <a:lnTo>
                    <a:pt x="14928" y="3427"/>
                  </a:lnTo>
                  <a:lnTo>
                    <a:pt x="14711" y="3269"/>
                  </a:lnTo>
                  <a:lnTo>
                    <a:pt x="14475" y="3112"/>
                  </a:lnTo>
                  <a:lnTo>
                    <a:pt x="14239" y="2994"/>
                  </a:lnTo>
                  <a:lnTo>
                    <a:pt x="14022" y="2895"/>
                  </a:lnTo>
                  <a:lnTo>
                    <a:pt x="13786" y="2817"/>
                  </a:lnTo>
                  <a:lnTo>
                    <a:pt x="13569" y="2757"/>
                  </a:lnTo>
                  <a:lnTo>
                    <a:pt x="13352" y="2698"/>
                  </a:lnTo>
                  <a:lnTo>
                    <a:pt x="13136" y="2659"/>
                  </a:lnTo>
                  <a:lnTo>
                    <a:pt x="12919" y="2639"/>
                  </a:lnTo>
                  <a:lnTo>
                    <a:pt x="12525" y="2620"/>
                  </a:lnTo>
                  <a:lnTo>
                    <a:pt x="12151" y="2659"/>
                  </a:lnTo>
                  <a:lnTo>
                    <a:pt x="11816" y="2718"/>
                  </a:lnTo>
                  <a:lnTo>
                    <a:pt x="11501" y="2777"/>
                  </a:lnTo>
                  <a:lnTo>
                    <a:pt x="11245" y="2876"/>
                  </a:lnTo>
                  <a:lnTo>
                    <a:pt x="11029" y="2954"/>
                  </a:lnTo>
                  <a:lnTo>
                    <a:pt x="10871" y="3013"/>
                  </a:lnTo>
                  <a:lnTo>
                    <a:pt x="10733" y="3092"/>
                  </a:lnTo>
                  <a:lnTo>
                    <a:pt x="10635" y="2856"/>
                  </a:lnTo>
                  <a:lnTo>
                    <a:pt x="10517" y="2580"/>
                  </a:lnTo>
                  <a:lnTo>
                    <a:pt x="10339" y="2245"/>
                  </a:lnTo>
                  <a:lnTo>
                    <a:pt x="10123" y="1871"/>
                  </a:lnTo>
                  <a:lnTo>
                    <a:pt x="9867" y="1477"/>
                  </a:lnTo>
                  <a:lnTo>
                    <a:pt x="9552" y="1084"/>
                  </a:lnTo>
                  <a:lnTo>
                    <a:pt x="9394" y="906"/>
                  </a:lnTo>
                  <a:lnTo>
                    <a:pt x="9237" y="729"/>
                  </a:lnTo>
                  <a:lnTo>
                    <a:pt x="9040" y="552"/>
                  </a:lnTo>
                  <a:lnTo>
                    <a:pt x="8863" y="414"/>
                  </a:lnTo>
                  <a:lnTo>
                    <a:pt x="8666" y="276"/>
                  </a:lnTo>
                  <a:lnTo>
                    <a:pt x="8469" y="178"/>
                  </a:lnTo>
                  <a:lnTo>
                    <a:pt x="8252" y="79"/>
                  </a:lnTo>
                  <a:lnTo>
                    <a:pt x="8035" y="40"/>
                  </a:lnTo>
                  <a:lnTo>
                    <a:pt x="7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4" name="Google Shape;2434;p72"/>
            <p:cNvSpPr/>
            <p:nvPr/>
          </p:nvSpPr>
          <p:spPr>
            <a:xfrm>
              <a:off x="6768425" y="-1108975"/>
              <a:ext cx="1097400" cy="301325"/>
            </a:xfrm>
            <a:custGeom>
              <a:avLst/>
              <a:gdLst/>
              <a:ahLst/>
              <a:cxnLst/>
              <a:rect l="l" t="t" r="r" b="b"/>
              <a:pathLst>
                <a:path w="43896" h="12053" extrusionOk="0">
                  <a:moveTo>
                    <a:pt x="15361" y="1"/>
                  </a:moveTo>
                  <a:lnTo>
                    <a:pt x="14317" y="20"/>
                  </a:lnTo>
                  <a:lnTo>
                    <a:pt x="13273" y="60"/>
                  </a:lnTo>
                  <a:lnTo>
                    <a:pt x="12230" y="138"/>
                  </a:lnTo>
                  <a:lnTo>
                    <a:pt x="11186" y="257"/>
                  </a:lnTo>
                  <a:lnTo>
                    <a:pt x="10142" y="414"/>
                  </a:lnTo>
                  <a:lnTo>
                    <a:pt x="9118" y="611"/>
                  </a:lnTo>
                  <a:lnTo>
                    <a:pt x="8094" y="847"/>
                  </a:lnTo>
                  <a:lnTo>
                    <a:pt x="7602" y="985"/>
                  </a:lnTo>
                  <a:lnTo>
                    <a:pt x="7090" y="1123"/>
                  </a:lnTo>
                  <a:lnTo>
                    <a:pt x="6597" y="1281"/>
                  </a:lnTo>
                  <a:lnTo>
                    <a:pt x="6105" y="1458"/>
                  </a:lnTo>
                  <a:lnTo>
                    <a:pt x="20" y="296"/>
                  </a:lnTo>
                  <a:lnTo>
                    <a:pt x="0" y="670"/>
                  </a:lnTo>
                  <a:lnTo>
                    <a:pt x="5987" y="2186"/>
                  </a:lnTo>
                  <a:lnTo>
                    <a:pt x="6479" y="2521"/>
                  </a:lnTo>
                  <a:lnTo>
                    <a:pt x="7090" y="2895"/>
                  </a:lnTo>
                  <a:lnTo>
                    <a:pt x="7937" y="3388"/>
                  </a:lnTo>
                  <a:lnTo>
                    <a:pt x="8980" y="3978"/>
                  </a:lnTo>
                  <a:lnTo>
                    <a:pt x="10260" y="4628"/>
                  </a:lnTo>
                  <a:lnTo>
                    <a:pt x="10969" y="4983"/>
                  </a:lnTo>
                  <a:lnTo>
                    <a:pt x="11718" y="5337"/>
                  </a:lnTo>
                  <a:lnTo>
                    <a:pt x="12525" y="5692"/>
                  </a:lnTo>
                  <a:lnTo>
                    <a:pt x="13372" y="6066"/>
                  </a:lnTo>
                  <a:lnTo>
                    <a:pt x="14258" y="6440"/>
                  </a:lnTo>
                  <a:lnTo>
                    <a:pt x="15183" y="6795"/>
                  </a:lnTo>
                  <a:lnTo>
                    <a:pt x="16168" y="7169"/>
                  </a:lnTo>
                  <a:lnTo>
                    <a:pt x="17172" y="7523"/>
                  </a:lnTo>
                  <a:lnTo>
                    <a:pt x="18236" y="7858"/>
                  </a:lnTo>
                  <a:lnTo>
                    <a:pt x="19339" y="8193"/>
                  </a:lnTo>
                  <a:lnTo>
                    <a:pt x="20461" y="8508"/>
                  </a:lnTo>
                  <a:lnTo>
                    <a:pt x="21623" y="8823"/>
                  </a:lnTo>
                  <a:lnTo>
                    <a:pt x="22824" y="9099"/>
                  </a:lnTo>
                  <a:lnTo>
                    <a:pt x="24065" y="9355"/>
                  </a:lnTo>
                  <a:lnTo>
                    <a:pt x="25325" y="9591"/>
                  </a:lnTo>
                  <a:lnTo>
                    <a:pt x="26625" y="9788"/>
                  </a:lnTo>
                  <a:lnTo>
                    <a:pt x="27944" y="9965"/>
                  </a:lnTo>
                  <a:lnTo>
                    <a:pt x="29303" y="10103"/>
                  </a:lnTo>
                  <a:lnTo>
                    <a:pt x="30682" y="10201"/>
                  </a:lnTo>
                  <a:lnTo>
                    <a:pt x="32080" y="10260"/>
                  </a:lnTo>
                  <a:lnTo>
                    <a:pt x="33261" y="10438"/>
                  </a:lnTo>
                  <a:lnTo>
                    <a:pt x="34502" y="10635"/>
                  </a:lnTo>
                  <a:lnTo>
                    <a:pt x="35999" y="10871"/>
                  </a:lnTo>
                  <a:lnTo>
                    <a:pt x="37574" y="11166"/>
                  </a:lnTo>
                  <a:lnTo>
                    <a:pt x="39130" y="11462"/>
                  </a:lnTo>
                  <a:lnTo>
                    <a:pt x="39858" y="11619"/>
                  </a:lnTo>
                  <a:lnTo>
                    <a:pt x="40508" y="11757"/>
                  </a:lnTo>
                  <a:lnTo>
                    <a:pt x="41079" y="11915"/>
                  </a:lnTo>
                  <a:lnTo>
                    <a:pt x="41532" y="12052"/>
                  </a:lnTo>
                  <a:lnTo>
                    <a:pt x="42261" y="11186"/>
                  </a:lnTo>
                  <a:lnTo>
                    <a:pt x="42044" y="11127"/>
                  </a:lnTo>
                  <a:lnTo>
                    <a:pt x="41473" y="10930"/>
                  </a:lnTo>
                  <a:lnTo>
                    <a:pt x="41079" y="10812"/>
                  </a:lnTo>
                  <a:lnTo>
                    <a:pt x="40646" y="10654"/>
                  </a:lnTo>
                  <a:lnTo>
                    <a:pt x="40193" y="10477"/>
                  </a:lnTo>
                  <a:lnTo>
                    <a:pt x="39740" y="10260"/>
                  </a:lnTo>
                  <a:lnTo>
                    <a:pt x="39268" y="10024"/>
                  </a:lnTo>
                  <a:lnTo>
                    <a:pt x="38834" y="9788"/>
                  </a:lnTo>
                  <a:lnTo>
                    <a:pt x="38421" y="9512"/>
                  </a:lnTo>
                  <a:lnTo>
                    <a:pt x="38244" y="9355"/>
                  </a:lnTo>
                  <a:lnTo>
                    <a:pt x="38066" y="9217"/>
                  </a:lnTo>
                  <a:lnTo>
                    <a:pt x="37928" y="9059"/>
                  </a:lnTo>
                  <a:lnTo>
                    <a:pt x="37791" y="8902"/>
                  </a:lnTo>
                  <a:lnTo>
                    <a:pt x="37672" y="8744"/>
                  </a:lnTo>
                  <a:lnTo>
                    <a:pt x="37594" y="8567"/>
                  </a:lnTo>
                  <a:lnTo>
                    <a:pt x="37515" y="8409"/>
                  </a:lnTo>
                  <a:lnTo>
                    <a:pt x="37476" y="8232"/>
                  </a:lnTo>
                  <a:lnTo>
                    <a:pt x="37476" y="8055"/>
                  </a:lnTo>
                  <a:lnTo>
                    <a:pt x="37495" y="7858"/>
                  </a:lnTo>
                  <a:lnTo>
                    <a:pt x="37535" y="7681"/>
                  </a:lnTo>
                  <a:lnTo>
                    <a:pt x="37594" y="7523"/>
                  </a:lnTo>
                  <a:lnTo>
                    <a:pt x="37672" y="7366"/>
                  </a:lnTo>
                  <a:lnTo>
                    <a:pt x="37751" y="7208"/>
                  </a:lnTo>
                  <a:lnTo>
                    <a:pt x="37869" y="7070"/>
                  </a:lnTo>
                  <a:lnTo>
                    <a:pt x="37988" y="6952"/>
                  </a:lnTo>
                  <a:lnTo>
                    <a:pt x="38125" y="6814"/>
                  </a:lnTo>
                  <a:lnTo>
                    <a:pt x="38263" y="6716"/>
                  </a:lnTo>
                  <a:lnTo>
                    <a:pt x="38421" y="6617"/>
                  </a:lnTo>
                  <a:lnTo>
                    <a:pt x="38578" y="6519"/>
                  </a:lnTo>
                  <a:lnTo>
                    <a:pt x="38756" y="6440"/>
                  </a:lnTo>
                  <a:lnTo>
                    <a:pt x="38953" y="6361"/>
                  </a:lnTo>
                  <a:lnTo>
                    <a:pt x="39346" y="6243"/>
                  </a:lnTo>
                  <a:lnTo>
                    <a:pt x="39799" y="6145"/>
                  </a:lnTo>
                  <a:lnTo>
                    <a:pt x="40252" y="6086"/>
                  </a:lnTo>
                  <a:lnTo>
                    <a:pt x="40745" y="6046"/>
                  </a:lnTo>
                  <a:lnTo>
                    <a:pt x="41237" y="6026"/>
                  </a:lnTo>
                  <a:lnTo>
                    <a:pt x="41749" y="6046"/>
                  </a:lnTo>
                  <a:lnTo>
                    <a:pt x="42281" y="6066"/>
                  </a:lnTo>
                  <a:lnTo>
                    <a:pt x="42793" y="6125"/>
                  </a:lnTo>
                  <a:lnTo>
                    <a:pt x="43324" y="6204"/>
                  </a:lnTo>
                  <a:lnTo>
                    <a:pt x="43836" y="6283"/>
                  </a:lnTo>
                  <a:lnTo>
                    <a:pt x="43895" y="5377"/>
                  </a:lnTo>
                  <a:lnTo>
                    <a:pt x="42773" y="5199"/>
                  </a:lnTo>
                  <a:lnTo>
                    <a:pt x="41552" y="5002"/>
                  </a:lnTo>
                  <a:lnTo>
                    <a:pt x="40055" y="4727"/>
                  </a:lnTo>
                  <a:lnTo>
                    <a:pt x="38381" y="4412"/>
                  </a:lnTo>
                  <a:lnTo>
                    <a:pt x="36688" y="4057"/>
                  </a:lnTo>
                  <a:lnTo>
                    <a:pt x="35861" y="3860"/>
                  </a:lnTo>
                  <a:lnTo>
                    <a:pt x="35053" y="3683"/>
                  </a:lnTo>
                  <a:lnTo>
                    <a:pt x="34305" y="3486"/>
                  </a:lnTo>
                  <a:lnTo>
                    <a:pt x="33635" y="3289"/>
                  </a:lnTo>
                  <a:lnTo>
                    <a:pt x="31883" y="2738"/>
                  </a:lnTo>
                  <a:lnTo>
                    <a:pt x="30721" y="2403"/>
                  </a:lnTo>
                  <a:lnTo>
                    <a:pt x="29342" y="2029"/>
                  </a:lnTo>
                  <a:lnTo>
                    <a:pt x="27826" y="1635"/>
                  </a:lnTo>
                  <a:lnTo>
                    <a:pt x="26172" y="1261"/>
                  </a:lnTo>
                  <a:lnTo>
                    <a:pt x="25286" y="1064"/>
                  </a:lnTo>
                  <a:lnTo>
                    <a:pt x="24380" y="887"/>
                  </a:lnTo>
                  <a:lnTo>
                    <a:pt x="23435" y="729"/>
                  </a:lnTo>
                  <a:lnTo>
                    <a:pt x="22489" y="572"/>
                  </a:lnTo>
                  <a:lnTo>
                    <a:pt x="21505" y="434"/>
                  </a:lnTo>
                  <a:lnTo>
                    <a:pt x="20520" y="316"/>
                  </a:lnTo>
                  <a:lnTo>
                    <a:pt x="19516" y="197"/>
                  </a:lnTo>
                  <a:lnTo>
                    <a:pt x="18492" y="119"/>
                  </a:lnTo>
                  <a:lnTo>
                    <a:pt x="17448" y="60"/>
                  </a:lnTo>
                  <a:lnTo>
                    <a:pt x="16424" y="20"/>
                  </a:lnTo>
                  <a:lnTo>
                    <a:pt x="153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5" name="Google Shape;2435;p72"/>
            <p:cNvSpPr/>
            <p:nvPr/>
          </p:nvSpPr>
          <p:spPr>
            <a:xfrm>
              <a:off x="7287825" y="-921400"/>
              <a:ext cx="287525" cy="409150"/>
            </a:xfrm>
            <a:custGeom>
              <a:avLst/>
              <a:gdLst/>
              <a:ahLst/>
              <a:cxnLst/>
              <a:rect l="l" t="t" r="r" b="b"/>
              <a:pathLst>
                <a:path w="11501" h="16366" extrusionOk="0">
                  <a:moveTo>
                    <a:pt x="0" y="0"/>
                  </a:moveTo>
                  <a:lnTo>
                    <a:pt x="670" y="2383"/>
                  </a:lnTo>
                  <a:lnTo>
                    <a:pt x="2186" y="7720"/>
                  </a:lnTo>
                  <a:lnTo>
                    <a:pt x="3013" y="10615"/>
                  </a:lnTo>
                  <a:lnTo>
                    <a:pt x="3761" y="13214"/>
                  </a:lnTo>
                  <a:lnTo>
                    <a:pt x="4352" y="15164"/>
                  </a:lnTo>
                  <a:lnTo>
                    <a:pt x="4549" y="15794"/>
                  </a:lnTo>
                  <a:lnTo>
                    <a:pt x="4667" y="16129"/>
                  </a:lnTo>
                  <a:lnTo>
                    <a:pt x="8330" y="16365"/>
                  </a:lnTo>
                  <a:lnTo>
                    <a:pt x="8822" y="14337"/>
                  </a:lnTo>
                  <a:lnTo>
                    <a:pt x="9906" y="9768"/>
                  </a:lnTo>
                  <a:lnTo>
                    <a:pt x="10477" y="7247"/>
                  </a:lnTo>
                  <a:lnTo>
                    <a:pt x="10989" y="4983"/>
                  </a:lnTo>
                  <a:lnTo>
                    <a:pt x="11363" y="3230"/>
                  </a:lnTo>
                  <a:lnTo>
                    <a:pt x="11461" y="2639"/>
                  </a:lnTo>
                  <a:lnTo>
                    <a:pt x="11501" y="2304"/>
                  </a:lnTo>
                  <a:lnTo>
                    <a:pt x="11501" y="2245"/>
                  </a:lnTo>
                  <a:lnTo>
                    <a:pt x="11481" y="2206"/>
                  </a:lnTo>
                  <a:lnTo>
                    <a:pt x="11383" y="2088"/>
                  </a:lnTo>
                  <a:lnTo>
                    <a:pt x="11225" y="1989"/>
                  </a:lnTo>
                  <a:lnTo>
                    <a:pt x="11028" y="1891"/>
                  </a:lnTo>
                  <a:lnTo>
                    <a:pt x="10772" y="1773"/>
                  </a:lnTo>
                  <a:lnTo>
                    <a:pt x="10457" y="1674"/>
                  </a:lnTo>
                  <a:lnTo>
                    <a:pt x="9728" y="1477"/>
                  </a:lnTo>
                  <a:lnTo>
                    <a:pt x="8862" y="1280"/>
                  </a:lnTo>
                  <a:lnTo>
                    <a:pt x="7877" y="1084"/>
                  </a:lnTo>
                  <a:lnTo>
                    <a:pt x="6834" y="906"/>
                  </a:lnTo>
                  <a:lnTo>
                    <a:pt x="5770" y="729"/>
                  </a:lnTo>
                  <a:lnTo>
                    <a:pt x="3643" y="434"/>
                  </a:lnTo>
                  <a:lnTo>
                    <a:pt x="1812" y="19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6" name="Google Shape;2436;p72"/>
            <p:cNvSpPr/>
            <p:nvPr/>
          </p:nvSpPr>
          <p:spPr>
            <a:xfrm>
              <a:off x="7320300" y="-1370400"/>
              <a:ext cx="340725" cy="359425"/>
            </a:xfrm>
            <a:custGeom>
              <a:avLst/>
              <a:gdLst/>
              <a:ahLst/>
              <a:cxnLst/>
              <a:rect l="l" t="t" r="r" b="b"/>
              <a:pathLst>
                <a:path w="13629" h="14377" extrusionOk="0">
                  <a:moveTo>
                    <a:pt x="9591" y="1"/>
                  </a:moveTo>
                  <a:lnTo>
                    <a:pt x="4235" y="6440"/>
                  </a:lnTo>
                  <a:lnTo>
                    <a:pt x="1" y="11560"/>
                  </a:lnTo>
                  <a:lnTo>
                    <a:pt x="80" y="11600"/>
                  </a:lnTo>
                  <a:lnTo>
                    <a:pt x="198" y="11659"/>
                  </a:lnTo>
                  <a:lnTo>
                    <a:pt x="592" y="11836"/>
                  </a:lnTo>
                  <a:lnTo>
                    <a:pt x="1143" y="12033"/>
                  </a:lnTo>
                  <a:lnTo>
                    <a:pt x="1832" y="12269"/>
                  </a:lnTo>
                  <a:lnTo>
                    <a:pt x="3506" y="12801"/>
                  </a:lnTo>
                  <a:lnTo>
                    <a:pt x="4451" y="13096"/>
                  </a:lnTo>
                  <a:lnTo>
                    <a:pt x="5397" y="13372"/>
                  </a:lnTo>
                  <a:lnTo>
                    <a:pt x="6362" y="13628"/>
                  </a:lnTo>
                  <a:lnTo>
                    <a:pt x="7287" y="13864"/>
                  </a:lnTo>
                  <a:lnTo>
                    <a:pt x="8154" y="14061"/>
                  </a:lnTo>
                  <a:lnTo>
                    <a:pt x="8922" y="14219"/>
                  </a:lnTo>
                  <a:lnTo>
                    <a:pt x="9591" y="14337"/>
                  </a:lnTo>
                  <a:lnTo>
                    <a:pt x="9867" y="14357"/>
                  </a:lnTo>
                  <a:lnTo>
                    <a:pt x="10103" y="14376"/>
                  </a:lnTo>
                  <a:lnTo>
                    <a:pt x="10300" y="14376"/>
                  </a:lnTo>
                  <a:lnTo>
                    <a:pt x="10458" y="14357"/>
                  </a:lnTo>
                  <a:lnTo>
                    <a:pt x="10556" y="14317"/>
                  </a:lnTo>
                  <a:lnTo>
                    <a:pt x="10596" y="14298"/>
                  </a:lnTo>
                  <a:lnTo>
                    <a:pt x="10615" y="14258"/>
                  </a:lnTo>
                  <a:lnTo>
                    <a:pt x="11186" y="12033"/>
                  </a:lnTo>
                  <a:lnTo>
                    <a:pt x="12250" y="7897"/>
                  </a:lnTo>
                  <a:lnTo>
                    <a:pt x="12801" y="5731"/>
                  </a:lnTo>
                  <a:lnTo>
                    <a:pt x="13254" y="3880"/>
                  </a:lnTo>
                  <a:lnTo>
                    <a:pt x="13549" y="2541"/>
                  </a:lnTo>
                  <a:lnTo>
                    <a:pt x="13628" y="2167"/>
                  </a:lnTo>
                  <a:lnTo>
                    <a:pt x="13628" y="2049"/>
                  </a:lnTo>
                  <a:lnTo>
                    <a:pt x="13628" y="2009"/>
                  </a:lnTo>
                  <a:lnTo>
                    <a:pt x="13412" y="1891"/>
                  </a:lnTo>
                  <a:lnTo>
                    <a:pt x="12939" y="1635"/>
                  </a:lnTo>
                  <a:lnTo>
                    <a:pt x="11560" y="946"/>
                  </a:lnTo>
                  <a:lnTo>
                    <a:pt x="95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7" name="Google Shape;2437;p72"/>
            <p:cNvSpPr/>
            <p:nvPr/>
          </p:nvSpPr>
          <p:spPr>
            <a:xfrm>
              <a:off x="7503950" y="-1421600"/>
              <a:ext cx="175775" cy="105375"/>
            </a:xfrm>
            <a:custGeom>
              <a:avLst/>
              <a:gdLst/>
              <a:ahLst/>
              <a:cxnLst/>
              <a:rect l="l" t="t" r="r" b="b"/>
              <a:pathLst>
                <a:path w="7031" h="4215" extrusionOk="0">
                  <a:moveTo>
                    <a:pt x="453" y="1"/>
                  </a:moveTo>
                  <a:lnTo>
                    <a:pt x="394" y="60"/>
                  </a:lnTo>
                  <a:lnTo>
                    <a:pt x="335" y="158"/>
                  </a:lnTo>
                  <a:lnTo>
                    <a:pt x="177" y="473"/>
                  </a:lnTo>
                  <a:lnTo>
                    <a:pt x="0" y="926"/>
                  </a:lnTo>
                  <a:lnTo>
                    <a:pt x="138" y="985"/>
                  </a:lnTo>
                  <a:lnTo>
                    <a:pt x="414" y="1103"/>
                  </a:lnTo>
                  <a:lnTo>
                    <a:pt x="1221" y="1497"/>
                  </a:lnTo>
                  <a:lnTo>
                    <a:pt x="3466" y="2620"/>
                  </a:lnTo>
                  <a:lnTo>
                    <a:pt x="5672" y="3723"/>
                  </a:lnTo>
                  <a:lnTo>
                    <a:pt x="6400" y="4077"/>
                  </a:lnTo>
                  <a:lnTo>
                    <a:pt x="6637" y="4176"/>
                  </a:lnTo>
                  <a:lnTo>
                    <a:pt x="6735" y="4215"/>
                  </a:lnTo>
                  <a:lnTo>
                    <a:pt x="6794" y="4176"/>
                  </a:lnTo>
                  <a:lnTo>
                    <a:pt x="6853" y="4097"/>
                  </a:lnTo>
                  <a:lnTo>
                    <a:pt x="6893" y="3998"/>
                  </a:lnTo>
                  <a:lnTo>
                    <a:pt x="6932" y="3880"/>
                  </a:lnTo>
                  <a:lnTo>
                    <a:pt x="6991" y="3664"/>
                  </a:lnTo>
                  <a:lnTo>
                    <a:pt x="7031" y="3565"/>
                  </a:lnTo>
                  <a:lnTo>
                    <a:pt x="6893" y="3467"/>
                  </a:lnTo>
                  <a:lnTo>
                    <a:pt x="6656" y="3329"/>
                  </a:lnTo>
                  <a:lnTo>
                    <a:pt x="5869" y="2876"/>
                  </a:lnTo>
                  <a:lnTo>
                    <a:pt x="3624" y="1675"/>
                  </a:lnTo>
                  <a:lnTo>
                    <a:pt x="1438" y="513"/>
                  </a:lnTo>
                  <a:lnTo>
                    <a:pt x="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8" name="Google Shape;2438;p72"/>
            <p:cNvSpPr/>
            <p:nvPr/>
          </p:nvSpPr>
          <p:spPr>
            <a:xfrm>
              <a:off x="7333600" y="-523125"/>
              <a:ext cx="173825" cy="28600"/>
            </a:xfrm>
            <a:custGeom>
              <a:avLst/>
              <a:gdLst/>
              <a:ahLst/>
              <a:cxnLst/>
              <a:rect l="l" t="t" r="r" b="b"/>
              <a:pathLst>
                <a:path w="6953" h="1144" extrusionOk="0">
                  <a:moveTo>
                    <a:pt x="316" y="1"/>
                  </a:moveTo>
                  <a:lnTo>
                    <a:pt x="158" y="21"/>
                  </a:lnTo>
                  <a:lnTo>
                    <a:pt x="99" y="158"/>
                  </a:lnTo>
                  <a:lnTo>
                    <a:pt x="20" y="473"/>
                  </a:lnTo>
                  <a:lnTo>
                    <a:pt x="1" y="670"/>
                  </a:lnTo>
                  <a:lnTo>
                    <a:pt x="1" y="848"/>
                  </a:lnTo>
                  <a:lnTo>
                    <a:pt x="20" y="1005"/>
                  </a:lnTo>
                  <a:lnTo>
                    <a:pt x="40" y="1084"/>
                  </a:lnTo>
                  <a:lnTo>
                    <a:pt x="79" y="1143"/>
                  </a:lnTo>
                  <a:lnTo>
                    <a:pt x="3210" y="1045"/>
                  </a:lnTo>
                  <a:lnTo>
                    <a:pt x="5495" y="1005"/>
                  </a:lnTo>
                  <a:lnTo>
                    <a:pt x="6342" y="985"/>
                  </a:lnTo>
                  <a:lnTo>
                    <a:pt x="6795" y="985"/>
                  </a:lnTo>
                  <a:lnTo>
                    <a:pt x="6834" y="907"/>
                  </a:lnTo>
                  <a:lnTo>
                    <a:pt x="6932" y="729"/>
                  </a:lnTo>
                  <a:lnTo>
                    <a:pt x="6952" y="651"/>
                  </a:lnTo>
                  <a:lnTo>
                    <a:pt x="6952" y="552"/>
                  </a:lnTo>
                  <a:lnTo>
                    <a:pt x="6952" y="513"/>
                  </a:lnTo>
                  <a:lnTo>
                    <a:pt x="6913" y="493"/>
                  </a:lnTo>
                  <a:lnTo>
                    <a:pt x="6873" y="473"/>
                  </a:lnTo>
                  <a:lnTo>
                    <a:pt x="6834" y="454"/>
                  </a:lnTo>
                  <a:lnTo>
                    <a:pt x="5849" y="375"/>
                  </a:lnTo>
                  <a:lnTo>
                    <a:pt x="3683" y="198"/>
                  </a:lnTo>
                  <a:lnTo>
                    <a:pt x="1399" y="60"/>
                  </a:lnTo>
                  <a:lnTo>
                    <a:pt x="591" y="21"/>
                  </a:lnTo>
                  <a:lnTo>
                    <a:pt x="3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9" name="Google Shape;2439;p72"/>
            <p:cNvSpPr/>
            <p:nvPr/>
          </p:nvSpPr>
          <p:spPr>
            <a:xfrm>
              <a:off x="7697425" y="-962750"/>
              <a:ext cx="194500" cy="137375"/>
            </a:xfrm>
            <a:custGeom>
              <a:avLst/>
              <a:gdLst/>
              <a:ahLst/>
              <a:cxnLst/>
              <a:rect l="l" t="t" r="r" b="b"/>
              <a:pathLst>
                <a:path w="7780" h="5495" extrusionOk="0">
                  <a:moveTo>
                    <a:pt x="3683" y="0"/>
                  </a:moveTo>
                  <a:lnTo>
                    <a:pt x="3013" y="40"/>
                  </a:lnTo>
                  <a:lnTo>
                    <a:pt x="2698" y="59"/>
                  </a:lnTo>
                  <a:lnTo>
                    <a:pt x="2383" y="99"/>
                  </a:lnTo>
                  <a:lnTo>
                    <a:pt x="2068" y="158"/>
                  </a:lnTo>
                  <a:lnTo>
                    <a:pt x="1793" y="217"/>
                  </a:lnTo>
                  <a:lnTo>
                    <a:pt x="1497" y="315"/>
                  </a:lnTo>
                  <a:lnTo>
                    <a:pt x="1241" y="414"/>
                  </a:lnTo>
                  <a:lnTo>
                    <a:pt x="1005" y="512"/>
                  </a:lnTo>
                  <a:lnTo>
                    <a:pt x="788" y="650"/>
                  </a:lnTo>
                  <a:lnTo>
                    <a:pt x="591" y="788"/>
                  </a:lnTo>
                  <a:lnTo>
                    <a:pt x="414" y="965"/>
                  </a:lnTo>
                  <a:lnTo>
                    <a:pt x="276" y="1142"/>
                  </a:lnTo>
                  <a:lnTo>
                    <a:pt x="158" y="1359"/>
                  </a:lnTo>
                  <a:lnTo>
                    <a:pt x="79" y="1576"/>
                  </a:lnTo>
                  <a:lnTo>
                    <a:pt x="20" y="1832"/>
                  </a:lnTo>
                  <a:lnTo>
                    <a:pt x="0" y="2088"/>
                  </a:lnTo>
                  <a:lnTo>
                    <a:pt x="40" y="2383"/>
                  </a:lnTo>
                  <a:lnTo>
                    <a:pt x="79" y="2619"/>
                  </a:lnTo>
                  <a:lnTo>
                    <a:pt x="158" y="2836"/>
                  </a:lnTo>
                  <a:lnTo>
                    <a:pt x="256" y="3033"/>
                  </a:lnTo>
                  <a:lnTo>
                    <a:pt x="394" y="3230"/>
                  </a:lnTo>
                  <a:lnTo>
                    <a:pt x="552" y="3407"/>
                  </a:lnTo>
                  <a:lnTo>
                    <a:pt x="729" y="3584"/>
                  </a:lnTo>
                  <a:lnTo>
                    <a:pt x="946" y="3762"/>
                  </a:lnTo>
                  <a:lnTo>
                    <a:pt x="1162" y="3919"/>
                  </a:lnTo>
                  <a:lnTo>
                    <a:pt x="1399" y="4057"/>
                  </a:lnTo>
                  <a:lnTo>
                    <a:pt x="1635" y="4195"/>
                  </a:lnTo>
                  <a:lnTo>
                    <a:pt x="1911" y="4333"/>
                  </a:lnTo>
                  <a:lnTo>
                    <a:pt x="2167" y="4451"/>
                  </a:lnTo>
                  <a:lnTo>
                    <a:pt x="2738" y="4667"/>
                  </a:lnTo>
                  <a:lnTo>
                    <a:pt x="3309" y="4864"/>
                  </a:lnTo>
                  <a:lnTo>
                    <a:pt x="3880" y="5022"/>
                  </a:lnTo>
                  <a:lnTo>
                    <a:pt x="4431" y="5160"/>
                  </a:lnTo>
                  <a:lnTo>
                    <a:pt x="4943" y="5278"/>
                  </a:lnTo>
                  <a:lnTo>
                    <a:pt x="5396" y="5357"/>
                  </a:lnTo>
                  <a:lnTo>
                    <a:pt x="6086" y="5455"/>
                  </a:lnTo>
                  <a:lnTo>
                    <a:pt x="6342" y="5495"/>
                  </a:lnTo>
                  <a:lnTo>
                    <a:pt x="6479" y="5396"/>
                  </a:lnTo>
                  <a:lnTo>
                    <a:pt x="6598" y="5278"/>
                  </a:lnTo>
                  <a:lnTo>
                    <a:pt x="6716" y="5140"/>
                  </a:lnTo>
                  <a:lnTo>
                    <a:pt x="6814" y="5002"/>
                  </a:lnTo>
                  <a:lnTo>
                    <a:pt x="6913" y="4845"/>
                  </a:lnTo>
                  <a:lnTo>
                    <a:pt x="7011" y="4687"/>
                  </a:lnTo>
                  <a:lnTo>
                    <a:pt x="7169" y="4313"/>
                  </a:lnTo>
                  <a:lnTo>
                    <a:pt x="7306" y="3939"/>
                  </a:lnTo>
                  <a:lnTo>
                    <a:pt x="7425" y="3525"/>
                  </a:lnTo>
                  <a:lnTo>
                    <a:pt x="7523" y="3112"/>
                  </a:lnTo>
                  <a:lnTo>
                    <a:pt x="7602" y="2698"/>
                  </a:lnTo>
                  <a:lnTo>
                    <a:pt x="7661" y="2304"/>
                  </a:lnTo>
                  <a:lnTo>
                    <a:pt x="7700" y="1910"/>
                  </a:lnTo>
                  <a:lnTo>
                    <a:pt x="7759" y="1261"/>
                  </a:lnTo>
                  <a:lnTo>
                    <a:pt x="7779" y="808"/>
                  </a:lnTo>
                  <a:lnTo>
                    <a:pt x="7779" y="630"/>
                  </a:lnTo>
                  <a:lnTo>
                    <a:pt x="7366" y="512"/>
                  </a:lnTo>
                  <a:lnTo>
                    <a:pt x="6873" y="374"/>
                  </a:lnTo>
                  <a:lnTo>
                    <a:pt x="6322" y="256"/>
                  </a:lnTo>
                  <a:lnTo>
                    <a:pt x="5692" y="158"/>
                  </a:lnTo>
                  <a:lnTo>
                    <a:pt x="5042" y="79"/>
                  </a:lnTo>
                  <a:lnTo>
                    <a:pt x="4372" y="20"/>
                  </a:lnTo>
                  <a:lnTo>
                    <a:pt x="3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0" name="Google Shape;2440;p72"/>
            <p:cNvSpPr/>
            <p:nvPr/>
          </p:nvSpPr>
          <p:spPr>
            <a:xfrm>
              <a:off x="7847575" y="-947500"/>
              <a:ext cx="380600" cy="183175"/>
            </a:xfrm>
            <a:custGeom>
              <a:avLst/>
              <a:gdLst/>
              <a:ahLst/>
              <a:cxnLst/>
              <a:rect l="l" t="t" r="r" b="b"/>
              <a:pathLst>
                <a:path w="15224" h="7327" extrusionOk="0">
                  <a:moveTo>
                    <a:pt x="2088" y="1"/>
                  </a:moveTo>
                  <a:lnTo>
                    <a:pt x="1360" y="40"/>
                  </a:lnTo>
                  <a:lnTo>
                    <a:pt x="1419" y="336"/>
                  </a:lnTo>
                  <a:lnTo>
                    <a:pt x="1458" y="611"/>
                  </a:lnTo>
                  <a:lnTo>
                    <a:pt x="1478" y="887"/>
                  </a:lnTo>
                  <a:lnTo>
                    <a:pt x="1478" y="1163"/>
                  </a:lnTo>
                  <a:lnTo>
                    <a:pt x="1478" y="1655"/>
                  </a:lnTo>
                  <a:lnTo>
                    <a:pt x="1419" y="2128"/>
                  </a:lnTo>
                  <a:lnTo>
                    <a:pt x="1320" y="2541"/>
                  </a:lnTo>
                  <a:lnTo>
                    <a:pt x="1202" y="2935"/>
                  </a:lnTo>
                  <a:lnTo>
                    <a:pt x="1064" y="3289"/>
                  </a:lnTo>
                  <a:lnTo>
                    <a:pt x="907" y="3604"/>
                  </a:lnTo>
                  <a:lnTo>
                    <a:pt x="749" y="3880"/>
                  </a:lnTo>
                  <a:lnTo>
                    <a:pt x="592" y="4117"/>
                  </a:lnTo>
                  <a:lnTo>
                    <a:pt x="434" y="4313"/>
                  </a:lnTo>
                  <a:lnTo>
                    <a:pt x="296" y="4491"/>
                  </a:lnTo>
                  <a:lnTo>
                    <a:pt x="80" y="4707"/>
                  </a:lnTo>
                  <a:lnTo>
                    <a:pt x="1" y="4766"/>
                  </a:lnTo>
                  <a:lnTo>
                    <a:pt x="572" y="5160"/>
                  </a:lnTo>
                  <a:lnTo>
                    <a:pt x="1143" y="5495"/>
                  </a:lnTo>
                  <a:lnTo>
                    <a:pt x="1714" y="5810"/>
                  </a:lnTo>
                  <a:lnTo>
                    <a:pt x="2265" y="6086"/>
                  </a:lnTo>
                  <a:lnTo>
                    <a:pt x="2817" y="6322"/>
                  </a:lnTo>
                  <a:lnTo>
                    <a:pt x="3348" y="6539"/>
                  </a:lnTo>
                  <a:lnTo>
                    <a:pt x="3860" y="6716"/>
                  </a:lnTo>
                  <a:lnTo>
                    <a:pt x="4353" y="6854"/>
                  </a:lnTo>
                  <a:lnTo>
                    <a:pt x="4786" y="6992"/>
                  </a:lnTo>
                  <a:lnTo>
                    <a:pt x="5200" y="7090"/>
                  </a:lnTo>
                  <a:lnTo>
                    <a:pt x="5869" y="7228"/>
                  </a:lnTo>
                  <a:lnTo>
                    <a:pt x="6302" y="7307"/>
                  </a:lnTo>
                  <a:lnTo>
                    <a:pt x="6460" y="7326"/>
                  </a:lnTo>
                  <a:lnTo>
                    <a:pt x="6460" y="7326"/>
                  </a:lnTo>
                  <a:lnTo>
                    <a:pt x="6243" y="7189"/>
                  </a:lnTo>
                  <a:lnTo>
                    <a:pt x="5948" y="7011"/>
                  </a:lnTo>
                  <a:lnTo>
                    <a:pt x="5259" y="6519"/>
                  </a:lnTo>
                  <a:lnTo>
                    <a:pt x="4392" y="5889"/>
                  </a:lnTo>
                  <a:lnTo>
                    <a:pt x="4904" y="5968"/>
                  </a:lnTo>
                  <a:lnTo>
                    <a:pt x="5534" y="6007"/>
                  </a:lnTo>
                  <a:lnTo>
                    <a:pt x="6263" y="6066"/>
                  </a:lnTo>
                  <a:lnTo>
                    <a:pt x="7090" y="6086"/>
                  </a:lnTo>
                  <a:lnTo>
                    <a:pt x="8862" y="6145"/>
                  </a:lnTo>
                  <a:lnTo>
                    <a:pt x="10694" y="6165"/>
                  </a:lnTo>
                  <a:lnTo>
                    <a:pt x="12427" y="6184"/>
                  </a:lnTo>
                  <a:lnTo>
                    <a:pt x="13864" y="6165"/>
                  </a:lnTo>
                  <a:lnTo>
                    <a:pt x="15223" y="6165"/>
                  </a:lnTo>
                  <a:lnTo>
                    <a:pt x="15125" y="5987"/>
                  </a:lnTo>
                  <a:lnTo>
                    <a:pt x="14967" y="5810"/>
                  </a:lnTo>
                  <a:lnTo>
                    <a:pt x="14790" y="5613"/>
                  </a:lnTo>
                  <a:lnTo>
                    <a:pt x="14554" y="5416"/>
                  </a:lnTo>
                  <a:lnTo>
                    <a:pt x="14298" y="5219"/>
                  </a:lnTo>
                  <a:lnTo>
                    <a:pt x="14022" y="5022"/>
                  </a:lnTo>
                  <a:lnTo>
                    <a:pt x="13392" y="4629"/>
                  </a:lnTo>
                  <a:lnTo>
                    <a:pt x="12663" y="4215"/>
                  </a:lnTo>
                  <a:lnTo>
                    <a:pt x="11895" y="3801"/>
                  </a:lnTo>
                  <a:lnTo>
                    <a:pt x="11088" y="3408"/>
                  </a:lnTo>
                  <a:lnTo>
                    <a:pt x="10261" y="3033"/>
                  </a:lnTo>
                  <a:lnTo>
                    <a:pt x="9453" y="2679"/>
                  </a:lnTo>
                  <a:lnTo>
                    <a:pt x="8685" y="2344"/>
                  </a:lnTo>
                  <a:lnTo>
                    <a:pt x="7326" y="1793"/>
                  </a:lnTo>
                  <a:lnTo>
                    <a:pt x="6381" y="1438"/>
                  </a:lnTo>
                  <a:lnTo>
                    <a:pt x="6027" y="1300"/>
                  </a:lnTo>
                  <a:lnTo>
                    <a:pt x="7976" y="651"/>
                  </a:lnTo>
                  <a:lnTo>
                    <a:pt x="7543" y="493"/>
                  </a:lnTo>
                  <a:lnTo>
                    <a:pt x="7070" y="375"/>
                  </a:lnTo>
                  <a:lnTo>
                    <a:pt x="6558" y="276"/>
                  </a:lnTo>
                  <a:lnTo>
                    <a:pt x="6027" y="178"/>
                  </a:lnTo>
                  <a:lnTo>
                    <a:pt x="5475" y="119"/>
                  </a:lnTo>
                  <a:lnTo>
                    <a:pt x="4924" y="80"/>
                  </a:lnTo>
                  <a:lnTo>
                    <a:pt x="4373" y="40"/>
                  </a:lnTo>
                  <a:lnTo>
                    <a:pt x="3841" y="20"/>
                  </a:lnTo>
                  <a:lnTo>
                    <a:pt x="28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1" name="Google Shape;2441;p72"/>
            <p:cNvSpPr/>
            <p:nvPr/>
          </p:nvSpPr>
          <p:spPr>
            <a:xfrm>
              <a:off x="7667400" y="-1140475"/>
              <a:ext cx="220075" cy="173325"/>
            </a:xfrm>
            <a:custGeom>
              <a:avLst/>
              <a:gdLst/>
              <a:ahLst/>
              <a:cxnLst/>
              <a:rect l="l" t="t" r="r" b="b"/>
              <a:pathLst>
                <a:path w="8803" h="6933" extrusionOk="0">
                  <a:moveTo>
                    <a:pt x="5790" y="0"/>
                  </a:moveTo>
                  <a:lnTo>
                    <a:pt x="4687" y="985"/>
                  </a:lnTo>
                  <a:lnTo>
                    <a:pt x="2698" y="2777"/>
                  </a:lnTo>
                  <a:lnTo>
                    <a:pt x="788" y="4510"/>
                  </a:lnTo>
                  <a:lnTo>
                    <a:pt x="197" y="5081"/>
                  </a:lnTo>
                  <a:lnTo>
                    <a:pt x="40" y="5258"/>
                  </a:lnTo>
                  <a:lnTo>
                    <a:pt x="0" y="5298"/>
                  </a:lnTo>
                  <a:lnTo>
                    <a:pt x="0" y="5317"/>
                  </a:lnTo>
                  <a:lnTo>
                    <a:pt x="237" y="5416"/>
                  </a:lnTo>
                  <a:lnTo>
                    <a:pt x="591" y="5514"/>
                  </a:lnTo>
                  <a:lnTo>
                    <a:pt x="1024" y="5632"/>
                  </a:lnTo>
                  <a:lnTo>
                    <a:pt x="1556" y="5770"/>
                  </a:lnTo>
                  <a:lnTo>
                    <a:pt x="2737" y="6026"/>
                  </a:lnTo>
                  <a:lnTo>
                    <a:pt x="4018" y="6302"/>
                  </a:lnTo>
                  <a:lnTo>
                    <a:pt x="6302" y="6735"/>
                  </a:lnTo>
                  <a:lnTo>
                    <a:pt x="7306" y="6932"/>
                  </a:lnTo>
                  <a:lnTo>
                    <a:pt x="7582" y="5652"/>
                  </a:lnTo>
                  <a:lnTo>
                    <a:pt x="8094" y="3525"/>
                  </a:lnTo>
                  <a:lnTo>
                    <a:pt x="8803" y="611"/>
                  </a:lnTo>
                  <a:lnTo>
                    <a:pt x="57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2" name="Google Shape;2442;p72"/>
            <p:cNvSpPr/>
            <p:nvPr/>
          </p:nvSpPr>
          <p:spPr>
            <a:xfrm>
              <a:off x="7640325" y="-853450"/>
              <a:ext cx="168375" cy="185125"/>
            </a:xfrm>
            <a:custGeom>
              <a:avLst/>
              <a:gdLst/>
              <a:ahLst/>
              <a:cxnLst/>
              <a:rect l="l" t="t" r="r" b="b"/>
              <a:pathLst>
                <a:path w="6735" h="7405" extrusionOk="0">
                  <a:moveTo>
                    <a:pt x="0" y="0"/>
                  </a:moveTo>
                  <a:lnTo>
                    <a:pt x="197" y="611"/>
                  </a:lnTo>
                  <a:lnTo>
                    <a:pt x="552" y="1575"/>
                  </a:lnTo>
                  <a:lnTo>
                    <a:pt x="1438" y="4017"/>
                  </a:lnTo>
                  <a:lnTo>
                    <a:pt x="2659" y="7247"/>
                  </a:lnTo>
                  <a:lnTo>
                    <a:pt x="2737" y="7286"/>
                  </a:lnTo>
                  <a:lnTo>
                    <a:pt x="2895" y="7326"/>
                  </a:lnTo>
                  <a:lnTo>
                    <a:pt x="3092" y="7345"/>
                  </a:lnTo>
                  <a:lnTo>
                    <a:pt x="3308" y="7385"/>
                  </a:lnTo>
                  <a:lnTo>
                    <a:pt x="3860" y="7404"/>
                  </a:lnTo>
                  <a:lnTo>
                    <a:pt x="4451" y="7404"/>
                  </a:lnTo>
                  <a:lnTo>
                    <a:pt x="5534" y="7385"/>
                  </a:lnTo>
                  <a:lnTo>
                    <a:pt x="6026" y="7365"/>
                  </a:lnTo>
                  <a:lnTo>
                    <a:pt x="6105" y="6892"/>
                  </a:lnTo>
                  <a:lnTo>
                    <a:pt x="6203" y="6124"/>
                  </a:lnTo>
                  <a:lnTo>
                    <a:pt x="6440" y="4076"/>
                  </a:lnTo>
                  <a:lnTo>
                    <a:pt x="6735" y="1319"/>
                  </a:lnTo>
                  <a:lnTo>
                    <a:pt x="5258" y="1024"/>
                  </a:lnTo>
                  <a:lnTo>
                    <a:pt x="2993" y="57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3" name="Google Shape;2443;p72"/>
            <p:cNvSpPr/>
            <p:nvPr/>
          </p:nvSpPr>
          <p:spPr>
            <a:xfrm>
              <a:off x="7132725" y="-1039075"/>
              <a:ext cx="318075" cy="101950"/>
            </a:xfrm>
            <a:custGeom>
              <a:avLst/>
              <a:gdLst/>
              <a:ahLst/>
              <a:cxnLst/>
              <a:rect l="l" t="t" r="r" b="b"/>
              <a:pathLst>
                <a:path w="12723" h="4078" extrusionOk="0">
                  <a:moveTo>
                    <a:pt x="3093" y="1"/>
                  </a:moveTo>
                  <a:lnTo>
                    <a:pt x="2581" y="21"/>
                  </a:lnTo>
                  <a:lnTo>
                    <a:pt x="2108" y="40"/>
                  </a:lnTo>
                  <a:lnTo>
                    <a:pt x="1655" y="80"/>
                  </a:lnTo>
                  <a:lnTo>
                    <a:pt x="1261" y="158"/>
                  </a:lnTo>
                  <a:lnTo>
                    <a:pt x="907" y="237"/>
                  </a:lnTo>
                  <a:lnTo>
                    <a:pt x="611" y="336"/>
                  </a:lnTo>
                  <a:lnTo>
                    <a:pt x="355" y="454"/>
                  </a:lnTo>
                  <a:lnTo>
                    <a:pt x="257" y="533"/>
                  </a:lnTo>
                  <a:lnTo>
                    <a:pt x="178" y="611"/>
                  </a:lnTo>
                  <a:lnTo>
                    <a:pt x="99" y="690"/>
                  </a:lnTo>
                  <a:lnTo>
                    <a:pt x="60" y="769"/>
                  </a:lnTo>
                  <a:lnTo>
                    <a:pt x="21" y="867"/>
                  </a:lnTo>
                  <a:lnTo>
                    <a:pt x="1" y="966"/>
                  </a:lnTo>
                  <a:lnTo>
                    <a:pt x="1" y="1045"/>
                  </a:lnTo>
                  <a:lnTo>
                    <a:pt x="21" y="1143"/>
                  </a:lnTo>
                  <a:lnTo>
                    <a:pt x="60" y="1222"/>
                  </a:lnTo>
                  <a:lnTo>
                    <a:pt x="119" y="1320"/>
                  </a:lnTo>
                  <a:lnTo>
                    <a:pt x="277" y="1498"/>
                  </a:lnTo>
                  <a:lnTo>
                    <a:pt x="493" y="1675"/>
                  </a:lnTo>
                  <a:lnTo>
                    <a:pt x="769" y="1852"/>
                  </a:lnTo>
                  <a:lnTo>
                    <a:pt x="1104" y="2029"/>
                  </a:lnTo>
                  <a:lnTo>
                    <a:pt x="1478" y="2226"/>
                  </a:lnTo>
                  <a:lnTo>
                    <a:pt x="1891" y="2403"/>
                  </a:lnTo>
                  <a:lnTo>
                    <a:pt x="2344" y="2581"/>
                  </a:lnTo>
                  <a:lnTo>
                    <a:pt x="2817" y="2758"/>
                  </a:lnTo>
                  <a:lnTo>
                    <a:pt x="3349" y="2915"/>
                  </a:lnTo>
                  <a:lnTo>
                    <a:pt x="3880" y="3073"/>
                  </a:lnTo>
                  <a:lnTo>
                    <a:pt x="4432" y="3230"/>
                  </a:lnTo>
                  <a:lnTo>
                    <a:pt x="5003" y="3368"/>
                  </a:lnTo>
                  <a:lnTo>
                    <a:pt x="5594" y="3506"/>
                  </a:lnTo>
                  <a:lnTo>
                    <a:pt x="6184" y="3624"/>
                  </a:lnTo>
                  <a:lnTo>
                    <a:pt x="6775" y="3743"/>
                  </a:lnTo>
                  <a:lnTo>
                    <a:pt x="7346" y="3841"/>
                  </a:lnTo>
                  <a:lnTo>
                    <a:pt x="7937" y="3920"/>
                  </a:lnTo>
                  <a:lnTo>
                    <a:pt x="8508" y="3979"/>
                  </a:lnTo>
                  <a:lnTo>
                    <a:pt x="9060" y="4038"/>
                  </a:lnTo>
                  <a:lnTo>
                    <a:pt x="9591" y="4058"/>
                  </a:lnTo>
                  <a:lnTo>
                    <a:pt x="10084" y="4077"/>
                  </a:lnTo>
                  <a:lnTo>
                    <a:pt x="10556" y="4058"/>
                  </a:lnTo>
                  <a:lnTo>
                    <a:pt x="11009" y="4038"/>
                  </a:lnTo>
                  <a:lnTo>
                    <a:pt x="11403" y="3979"/>
                  </a:lnTo>
                  <a:lnTo>
                    <a:pt x="11758" y="3900"/>
                  </a:lnTo>
                  <a:lnTo>
                    <a:pt x="12073" y="3802"/>
                  </a:lnTo>
                  <a:lnTo>
                    <a:pt x="12191" y="3743"/>
                  </a:lnTo>
                  <a:lnTo>
                    <a:pt x="12329" y="3664"/>
                  </a:lnTo>
                  <a:lnTo>
                    <a:pt x="12427" y="3585"/>
                  </a:lnTo>
                  <a:lnTo>
                    <a:pt x="12526" y="3506"/>
                  </a:lnTo>
                  <a:lnTo>
                    <a:pt x="12585" y="3408"/>
                  </a:lnTo>
                  <a:lnTo>
                    <a:pt x="12644" y="3329"/>
                  </a:lnTo>
                  <a:lnTo>
                    <a:pt x="12703" y="3211"/>
                  </a:lnTo>
                  <a:lnTo>
                    <a:pt x="12722" y="3112"/>
                  </a:lnTo>
                  <a:lnTo>
                    <a:pt x="12722" y="2994"/>
                  </a:lnTo>
                  <a:lnTo>
                    <a:pt x="12722" y="2876"/>
                  </a:lnTo>
                  <a:lnTo>
                    <a:pt x="12683" y="2758"/>
                  </a:lnTo>
                  <a:lnTo>
                    <a:pt x="12644" y="2640"/>
                  </a:lnTo>
                  <a:lnTo>
                    <a:pt x="12585" y="2541"/>
                  </a:lnTo>
                  <a:lnTo>
                    <a:pt x="12506" y="2423"/>
                  </a:lnTo>
                  <a:lnTo>
                    <a:pt x="12407" y="2325"/>
                  </a:lnTo>
                  <a:lnTo>
                    <a:pt x="12289" y="2206"/>
                  </a:lnTo>
                  <a:lnTo>
                    <a:pt x="12014" y="2010"/>
                  </a:lnTo>
                  <a:lnTo>
                    <a:pt x="11698" y="1793"/>
                  </a:lnTo>
                  <a:lnTo>
                    <a:pt x="11324" y="1616"/>
                  </a:lnTo>
                  <a:lnTo>
                    <a:pt x="10911" y="1419"/>
                  </a:lnTo>
                  <a:lnTo>
                    <a:pt x="10458" y="1242"/>
                  </a:lnTo>
                  <a:lnTo>
                    <a:pt x="9965" y="1084"/>
                  </a:lnTo>
                  <a:lnTo>
                    <a:pt x="9453" y="926"/>
                  </a:lnTo>
                  <a:lnTo>
                    <a:pt x="8902" y="769"/>
                  </a:lnTo>
                  <a:lnTo>
                    <a:pt x="8331" y="631"/>
                  </a:lnTo>
                  <a:lnTo>
                    <a:pt x="7760" y="513"/>
                  </a:lnTo>
                  <a:lnTo>
                    <a:pt x="7149" y="395"/>
                  </a:lnTo>
                  <a:lnTo>
                    <a:pt x="6559" y="296"/>
                  </a:lnTo>
                  <a:lnTo>
                    <a:pt x="5948" y="218"/>
                  </a:lnTo>
                  <a:lnTo>
                    <a:pt x="5357" y="139"/>
                  </a:lnTo>
                  <a:lnTo>
                    <a:pt x="4767" y="80"/>
                  </a:lnTo>
                  <a:lnTo>
                    <a:pt x="4196" y="40"/>
                  </a:lnTo>
                  <a:lnTo>
                    <a:pt x="3624" y="21"/>
                  </a:lnTo>
                  <a:lnTo>
                    <a:pt x="30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4" name="Google Shape;2444;p72"/>
            <p:cNvSpPr/>
            <p:nvPr/>
          </p:nvSpPr>
          <p:spPr>
            <a:xfrm>
              <a:off x="7363150" y="-1211875"/>
              <a:ext cx="71900" cy="46800"/>
            </a:xfrm>
            <a:custGeom>
              <a:avLst/>
              <a:gdLst/>
              <a:ahLst/>
              <a:cxnLst/>
              <a:rect l="l" t="t" r="r" b="b"/>
              <a:pathLst>
                <a:path w="2876" h="1872" extrusionOk="0">
                  <a:moveTo>
                    <a:pt x="492" y="1"/>
                  </a:moveTo>
                  <a:lnTo>
                    <a:pt x="296" y="20"/>
                  </a:lnTo>
                  <a:lnTo>
                    <a:pt x="217" y="40"/>
                  </a:lnTo>
                  <a:lnTo>
                    <a:pt x="138" y="80"/>
                  </a:lnTo>
                  <a:lnTo>
                    <a:pt x="79" y="119"/>
                  </a:lnTo>
                  <a:lnTo>
                    <a:pt x="40" y="178"/>
                  </a:lnTo>
                  <a:lnTo>
                    <a:pt x="0" y="237"/>
                  </a:lnTo>
                  <a:lnTo>
                    <a:pt x="0" y="316"/>
                  </a:lnTo>
                  <a:lnTo>
                    <a:pt x="0" y="454"/>
                  </a:lnTo>
                  <a:lnTo>
                    <a:pt x="40" y="611"/>
                  </a:lnTo>
                  <a:lnTo>
                    <a:pt x="118" y="769"/>
                  </a:lnTo>
                  <a:lnTo>
                    <a:pt x="236" y="907"/>
                  </a:lnTo>
                  <a:lnTo>
                    <a:pt x="374" y="1044"/>
                  </a:lnTo>
                  <a:lnTo>
                    <a:pt x="532" y="1163"/>
                  </a:lnTo>
                  <a:lnTo>
                    <a:pt x="709" y="1300"/>
                  </a:lnTo>
                  <a:lnTo>
                    <a:pt x="886" y="1399"/>
                  </a:lnTo>
                  <a:lnTo>
                    <a:pt x="1241" y="1596"/>
                  </a:lnTo>
                  <a:lnTo>
                    <a:pt x="1536" y="1734"/>
                  </a:lnTo>
                  <a:lnTo>
                    <a:pt x="1851" y="1872"/>
                  </a:lnTo>
                  <a:lnTo>
                    <a:pt x="2875" y="690"/>
                  </a:lnTo>
                  <a:lnTo>
                    <a:pt x="2442" y="513"/>
                  </a:lnTo>
                  <a:lnTo>
                    <a:pt x="1989" y="336"/>
                  </a:lnTo>
                  <a:lnTo>
                    <a:pt x="1477" y="178"/>
                  </a:lnTo>
                  <a:lnTo>
                    <a:pt x="1201" y="119"/>
                  </a:lnTo>
                  <a:lnTo>
                    <a:pt x="945" y="60"/>
                  </a:lnTo>
                  <a:lnTo>
                    <a:pt x="709" y="20"/>
                  </a:lnTo>
                  <a:lnTo>
                    <a:pt x="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5" name="Google Shape;2445;p72"/>
            <p:cNvSpPr/>
            <p:nvPr/>
          </p:nvSpPr>
          <p:spPr>
            <a:xfrm>
              <a:off x="7470475" y="-1328550"/>
              <a:ext cx="71900" cy="46300"/>
            </a:xfrm>
            <a:custGeom>
              <a:avLst/>
              <a:gdLst/>
              <a:ahLst/>
              <a:cxnLst/>
              <a:rect l="l" t="t" r="r" b="b"/>
              <a:pathLst>
                <a:path w="2876" h="1852" extrusionOk="0">
                  <a:moveTo>
                    <a:pt x="492" y="1"/>
                  </a:moveTo>
                  <a:lnTo>
                    <a:pt x="296" y="20"/>
                  </a:lnTo>
                  <a:lnTo>
                    <a:pt x="217" y="40"/>
                  </a:lnTo>
                  <a:lnTo>
                    <a:pt x="158" y="60"/>
                  </a:lnTo>
                  <a:lnTo>
                    <a:pt x="99" y="99"/>
                  </a:lnTo>
                  <a:lnTo>
                    <a:pt x="40" y="158"/>
                  </a:lnTo>
                  <a:lnTo>
                    <a:pt x="20" y="217"/>
                  </a:lnTo>
                  <a:lnTo>
                    <a:pt x="0" y="296"/>
                  </a:lnTo>
                  <a:lnTo>
                    <a:pt x="0" y="454"/>
                  </a:lnTo>
                  <a:lnTo>
                    <a:pt x="40" y="591"/>
                  </a:lnTo>
                  <a:lnTo>
                    <a:pt x="138" y="749"/>
                  </a:lnTo>
                  <a:lnTo>
                    <a:pt x="236" y="887"/>
                  </a:lnTo>
                  <a:lnTo>
                    <a:pt x="374" y="1025"/>
                  </a:lnTo>
                  <a:lnTo>
                    <a:pt x="532" y="1162"/>
                  </a:lnTo>
                  <a:lnTo>
                    <a:pt x="709" y="1281"/>
                  </a:lnTo>
                  <a:lnTo>
                    <a:pt x="886" y="1379"/>
                  </a:lnTo>
                  <a:lnTo>
                    <a:pt x="1241" y="1576"/>
                  </a:lnTo>
                  <a:lnTo>
                    <a:pt x="1556" y="1734"/>
                  </a:lnTo>
                  <a:lnTo>
                    <a:pt x="1851" y="1852"/>
                  </a:lnTo>
                  <a:lnTo>
                    <a:pt x="2875" y="670"/>
                  </a:lnTo>
                  <a:lnTo>
                    <a:pt x="2442" y="493"/>
                  </a:lnTo>
                  <a:lnTo>
                    <a:pt x="1989" y="335"/>
                  </a:lnTo>
                  <a:lnTo>
                    <a:pt x="1477" y="158"/>
                  </a:lnTo>
                  <a:lnTo>
                    <a:pt x="1221" y="99"/>
                  </a:lnTo>
                  <a:lnTo>
                    <a:pt x="945" y="40"/>
                  </a:lnTo>
                  <a:lnTo>
                    <a:pt x="7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6" name="Google Shape;2446;p72"/>
            <p:cNvSpPr/>
            <p:nvPr/>
          </p:nvSpPr>
          <p:spPr>
            <a:xfrm>
              <a:off x="7275500" y="-832775"/>
              <a:ext cx="69450" cy="38900"/>
            </a:xfrm>
            <a:custGeom>
              <a:avLst/>
              <a:gdLst/>
              <a:ahLst/>
              <a:cxnLst/>
              <a:rect l="l" t="t" r="r" b="b"/>
              <a:pathLst>
                <a:path w="2778" h="1556" extrusionOk="0">
                  <a:moveTo>
                    <a:pt x="1714" y="0"/>
                  </a:moveTo>
                  <a:lnTo>
                    <a:pt x="1320" y="20"/>
                  </a:lnTo>
                  <a:lnTo>
                    <a:pt x="1104" y="40"/>
                  </a:lnTo>
                  <a:lnTo>
                    <a:pt x="907" y="79"/>
                  </a:lnTo>
                  <a:lnTo>
                    <a:pt x="710" y="118"/>
                  </a:lnTo>
                  <a:lnTo>
                    <a:pt x="513" y="177"/>
                  </a:lnTo>
                  <a:lnTo>
                    <a:pt x="355" y="256"/>
                  </a:lnTo>
                  <a:lnTo>
                    <a:pt x="217" y="355"/>
                  </a:lnTo>
                  <a:lnTo>
                    <a:pt x="99" y="453"/>
                  </a:lnTo>
                  <a:lnTo>
                    <a:pt x="21" y="591"/>
                  </a:lnTo>
                  <a:lnTo>
                    <a:pt x="1" y="670"/>
                  </a:lnTo>
                  <a:lnTo>
                    <a:pt x="1" y="748"/>
                  </a:lnTo>
                  <a:lnTo>
                    <a:pt x="21" y="808"/>
                  </a:lnTo>
                  <a:lnTo>
                    <a:pt x="60" y="867"/>
                  </a:lnTo>
                  <a:lnTo>
                    <a:pt x="99" y="926"/>
                  </a:lnTo>
                  <a:lnTo>
                    <a:pt x="178" y="985"/>
                  </a:lnTo>
                  <a:lnTo>
                    <a:pt x="336" y="1083"/>
                  </a:lnTo>
                  <a:lnTo>
                    <a:pt x="533" y="1182"/>
                  </a:lnTo>
                  <a:lnTo>
                    <a:pt x="769" y="1260"/>
                  </a:lnTo>
                  <a:lnTo>
                    <a:pt x="1025" y="1320"/>
                  </a:lnTo>
                  <a:lnTo>
                    <a:pt x="1281" y="1379"/>
                  </a:lnTo>
                  <a:lnTo>
                    <a:pt x="1832" y="1477"/>
                  </a:lnTo>
                  <a:lnTo>
                    <a:pt x="2305" y="1536"/>
                  </a:lnTo>
                  <a:lnTo>
                    <a:pt x="2778" y="1556"/>
                  </a:lnTo>
                  <a:lnTo>
                    <a:pt x="2384" y="40"/>
                  </a:lnTo>
                  <a:lnTo>
                    <a:pt x="2069" y="20"/>
                  </a:lnTo>
                  <a:lnTo>
                    <a:pt x="1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7" name="Google Shape;2447;p72"/>
            <p:cNvSpPr/>
            <p:nvPr/>
          </p:nvSpPr>
          <p:spPr>
            <a:xfrm>
              <a:off x="7318350" y="-679675"/>
              <a:ext cx="69425" cy="38925"/>
            </a:xfrm>
            <a:custGeom>
              <a:avLst/>
              <a:gdLst/>
              <a:ahLst/>
              <a:cxnLst/>
              <a:rect l="l" t="t" r="r" b="b"/>
              <a:pathLst>
                <a:path w="2777" h="1557" extrusionOk="0">
                  <a:moveTo>
                    <a:pt x="1713" y="1"/>
                  </a:moveTo>
                  <a:lnTo>
                    <a:pt x="1320" y="20"/>
                  </a:lnTo>
                  <a:lnTo>
                    <a:pt x="1103" y="40"/>
                  </a:lnTo>
                  <a:lnTo>
                    <a:pt x="906" y="79"/>
                  </a:lnTo>
                  <a:lnTo>
                    <a:pt x="709" y="119"/>
                  </a:lnTo>
                  <a:lnTo>
                    <a:pt x="512" y="178"/>
                  </a:lnTo>
                  <a:lnTo>
                    <a:pt x="355" y="257"/>
                  </a:lnTo>
                  <a:lnTo>
                    <a:pt x="217" y="335"/>
                  </a:lnTo>
                  <a:lnTo>
                    <a:pt x="99" y="453"/>
                  </a:lnTo>
                  <a:lnTo>
                    <a:pt x="20" y="591"/>
                  </a:lnTo>
                  <a:lnTo>
                    <a:pt x="0" y="670"/>
                  </a:lnTo>
                  <a:lnTo>
                    <a:pt x="0" y="749"/>
                  </a:lnTo>
                  <a:lnTo>
                    <a:pt x="20" y="808"/>
                  </a:lnTo>
                  <a:lnTo>
                    <a:pt x="59" y="867"/>
                  </a:lnTo>
                  <a:lnTo>
                    <a:pt x="99" y="926"/>
                  </a:lnTo>
                  <a:lnTo>
                    <a:pt x="177" y="985"/>
                  </a:lnTo>
                  <a:lnTo>
                    <a:pt x="335" y="1084"/>
                  </a:lnTo>
                  <a:lnTo>
                    <a:pt x="532" y="1182"/>
                  </a:lnTo>
                  <a:lnTo>
                    <a:pt x="768" y="1261"/>
                  </a:lnTo>
                  <a:lnTo>
                    <a:pt x="1024" y="1320"/>
                  </a:lnTo>
                  <a:lnTo>
                    <a:pt x="1280" y="1379"/>
                  </a:lnTo>
                  <a:lnTo>
                    <a:pt x="1832" y="1478"/>
                  </a:lnTo>
                  <a:lnTo>
                    <a:pt x="2304" y="1517"/>
                  </a:lnTo>
                  <a:lnTo>
                    <a:pt x="2777" y="1556"/>
                  </a:lnTo>
                  <a:lnTo>
                    <a:pt x="2383" y="40"/>
                  </a:lnTo>
                  <a:lnTo>
                    <a:pt x="2048" y="20"/>
                  </a:lnTo>
                  <a:lnTo>
                    <a:pt x="17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8" name="Google Shape;2448;p72"/>
            <p:cNvSpPr/>
            <p:nvPr/>
          </p:nvSpPr>
          <p:spPr>
            <a:xfrm>
              <a:off x="7488675" y="-783550"/>
              <a:ext cx="73875" cy="138850"/>
            </a:xfrm>
            <a:custGeom>
              <a:avLst/>
              <a:gdLst/>
              <a:ahLst/>
              <a:cxnLst/>
              <a:rect l="l" t="t" r="r" b="b"/>
              <a:pathLst>
                <a:path w="2955" h="5554" extrusionOk="0">
                  <a:moveTo>
                    <a:pt x="336" y="0"/>
                  </a:moveTo>
                  <a:lnTo>
                    <a:pt x="217" y="2344"/>
                  </a:lnTo>
                  <a:lnTo>
                    <a:pt x="99" y="4096"/>
                  </a:lnTo>
                  <a:lnTo>
                    <a:pt x="60" y="4786"/>
                  </a:lnTo>
                  <a:lnTo>
                    <a:pt x="1" y="5239"/>
                  </a:lnTo>
                  <a:lnTo>
                    <a:pt x="1557" y="5554"/>
                  </a:lnTo>
                  <a:lnTo>
                    <a:pt x="2955" y="178"/>
                  </a:lnTo>
                  <a:lnTo>
                    <a:pt x="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9" name="Google Shape;2449;p72"/>
            <p:cNvSpPr/>
            <p:nvPr/>
          </p:nvSpPr>
          <p:spPr>
            <a:xfrm>
              <a:off x="7564000" y="-1229100"/>
              <a:ext cx="76350" cy="134925"/>
            </a:xfrm>
            <a:custGeom>
              <a:avLst/>
              <a:gdLst/>
              <a:ahLst/>
              <a:cxnLst/>
              <a:rect l="l" t="t" r="r" b="b"/>
              <a:pathLst>
                <a:path w="3054" h="5397" extrusionOk="0">
                  <a:moveTo>
                    <a:pt x="1714" y="1"/>
                  </a:moveTo>
                  <a:lnTo>
                    <a:pt x="1438" y="808"/>
                  </a:lnTo>
                  <a:lnTo>
                    <a:pt x="808" y="2600"/>
                  </a:lnTo>
                  <a:lnTo>
                    <a:pt x="493" y="3565"/>
                  </a:lnTo>
                  <a:lnTo>
                    <a:pt x="217" y="4412"/>
                  </a:lnTo>
                  <a:lnTo>
                    <a:pt x="40" y="5022"/>
                  </a:lnTo>
                  <a:lnTo>
                    <a:pt x="1" y="5219"/>
                  </a:lnTo>
                  <a:lnTo>
                    <a:pt x="1" y="5298"/>
                  </a:lnTo>
                  <a:lnTo>
                    <a:pt x="40" y="5318"/>
                  </a:lnTo>
                  <a:lnTo>
                    <a:pt x="99" y="5337"/>
                  </a:lnTo>
                  <a:lnTo>
                    <a:pt x="316" y="5357"/>
                  </a:lnTo>
                  <a:lnTo>
                    <a:pt x="887" y="5396"/>
                  </a:lnTo>
                  <a:lnTo>
                    <a:pt x="1694" y="5396"/>
                  </a:lnTo>
                  <a:lnTo>
                    <a:pt x="1793" y="5219"/>
                  </a:lnTo>
                  <a:lnTo>
                    <a:pt x="1872" y="4963"/>
                  </a:lnTo>
                  <a:lnTo>
                    <a:pt x="2088" y="4274"/>
                  </a:lnTo>
                  <a:lnTo>
                    <a:pt x="2305" y="3407"/>
                  </a:lnTo>
                  <a:lnTo>
                    <a:pt x="2541" y="2482"/>
                  </a:lnTo>
                  <a:lnTo>
                    <a:pt x="2896" y="828"/>
                  </a:lnTo>
                  <a:lnTo>
                    <a:pt x="3053" y="99"/>
                  </a:lnTo>
                  <a:lnTo>
                    <a:pt x="17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0" name="Google Shape;2450;p72"/>
            <p:cNvSpPr/>
            <p:nvPr/>
          </p:nvSpPr>
          <p:spPr>
            <a:xfrm>
              <a:off x="7238100" y="-1032175"/>
              <a:ext cx="13300" cy="65025"/>
            </a:xfrm>
            <a:custGeom>
              <a:avLst/>
              <a:gdLst/>
              <a:ahLst/>
              <a:cxnLst/>
              <a:rect l="l" t="t" r="r" b="b"/>
              <a:pathLst>
                <a:path w="532" h="2601" extrusionOk="0">
                  <a:moveTo>
                    <a:pt x="532" y="1"/>
                  </a:moveTo>
                  <a:lnTo>
                    <a:pt x="473" y="158"/>
                  </a:lnTo>
                  <a:lnTo>
                    <a:pt x="414" y="335"/>
                  </a:lnTo>
                  <a:lnTo>
                    <a:pt x="296" y="749"/>
                  </a:lnTo>
                  <a:lnTo>
                    <a:pt x="197" y="1162"/>
                  </a:lnTo>
                  <a:lnTo>
                    <a:pt x="118" y="1596"/>
                  </a:lnTo>
                  <a:lnTo>
                    <a:pt x="20" y="2305"/>
                  </a:lnTo>
                  <a:lnTo>
                    <a:pt x="0" y="2600"/>
                  </a:lnTo>
                  <a:lnTo>
                    <a:pt x="99" y="2403"/>
                  </a:lnTo>
                  <a:lnTo>
                    <a:pt x="197" y="2206"/>
                  </a:lnTo>
                  <a:lnTo>
                    <a:pt x="276" y="1990"/>
                  </a:lnTo>
                  <a:lnTo>
                    <a:pt x="335" y="1773"/>
                  </a:lnTo>
                  <a:lnTo>
                    <a:pt x="433" y="1359"/>
                  </a:lnTo>
                  <a:lnTo>
                    <a:pt x="493" y="946"/>
                  </a:lnTo>
                  <a:lnTo>
                    <a:pt x="532" y="572"/>
                  </a:lnTo>
                  <a:lnTo>
                    <a:pt x="532" y="276"/>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1" name="Google Shape;2451;p72"/>
            <p:cNvSpPr/>
            <p:nvPr/>
          </p:nvSpPr>
          <p:spPr>
            <a:xfrm>
              <a:off x="7345900" y="-1013475"/>
              <a:ext cx="14300" cy="67000"/>
            </a:xfrm>
            <a:custGeom>
              <a:avLst/>
              <a:gdLst/>
              <a:ahLst/>
              <a:cxnLst/>
              <a:rect l="l" t="t" r="r" b="b"/>
              <a:pathLst>
                <a:path w="572" h="2680" extrusionOk="0">
                  <a:moveTo>
                    <a:pt x="552" y="1"/>
                  </a:moveTo>
                  <a:lnTo>
                    <a:pt x="434" y="355"/>
                  </a:lnTo>
                  <a:lnTo>
                    <a:pt x="336" y="789"/>
                  </a:lnTo>
                  <a:lnTo>
                    <a:pt x="158" y="1655"/>
                  </a:lnTo>
                  <a:lnTo>
                    <a:pt x="1" y="2679"/>
                  </a:lnTo>
                  <a:lnTo>
                    <a:pt x="139" y="2502"/>
                  </a:lnTo>
                  <a:lnTo>
                    <a:pt x="257" y="2325"/>
                  </a:lnTo>
                  <a:lnTo>
                    <a:pt x="336" y="2128"/>
                  </a:lnTo>
                  <a:lnTo>
                    <a:pt x="414" y="1911"/>
                  </a:lnTo>
                  <a:lnTo>
                    <a:pt x="474" y="1694"/>
                  </a:lnTo>
                  <a:lnTo>
                    <a:pt x="513" y="1458"/>
                  </a:lnTo>
                  <a:lnTo>
                    <a:pt x="572" y="1025"/>
                  </a:lnTo>
                  <a:lnTo>
                    <a:pt x="572" y="631"/>
                  </a:lnTo>
                  <a:lnTo>
                    <a:pt x="572" y="296"/>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2" name="Google Shape;2452;p72"/>
            <p:cNvSpPr/>
            <p:nvPr/>
          </p:nvSpPr>
          <p:spPr>
            <a:xfrm>
              <a:off x="6882650" y="-1292600"/>
              <a:ext cx="67950" cy="34975"/>
            </a:xfrm>
            <a:custGeom>
              <a:avLst/>
              <a:gdLst/>
              <a:ahLst/>
              <a:cxnLst/>
              <a:rect l="l" t="t" r="r" b="b"/>
              <a:pathLst>
                <a:path w="2718" h="1399" extrusionOk="0">
                  <a:moveTo>
                    <a:pt x="118" y="0"/>
                  </a:moveTo>
                  <a:lnTo>
                    <a:pt x="79" y="40"/>
                  </a:lnTo>
                  <a:lnTo>
                    <a:pt x="39" y="79"/>
                  </a:lnTo>
                  <a:lnTo>
                    <a:pt x="20" y="138"/>
                  </a:lnTo>
                  <a:lnTo>
                    <a:pt x="0" y="197"/>
                  </a:lnTo>
                  <a:lnTo>
                    <a:pt x="0" y="256"/>
                  </a:lnTo>
                  <a:lnTo>
                    <a:pt x="39" y="296"/>
                  </a:lnTo>
                  <a:lnTo>
                    <a:pt x="158" y="414"/>
                  </a:lnTo>
                  <a:lnTo>
                    <a:pt x="276" y="532"/>
                  </a:lnTo>
                  <a:lnTo>
                    <a:pt x="532" y="729"/>
                  </a:lnTo>
                  <a:lnTo>
                    <a:pt x="808" y="886"/>
                  </a:lnTo>
                  <a:lnTo>
                    <a:pt x="1103" y="1024"/>
                  </a:lnTo>
                  <a:lnTo>
                    <a:pt x="1418" y="1142"/>
                  </a:lnTo>
                  <a:lnTo>
                    <a:pt x="1733" y="1241"/>
                  </a:lnTo>
                  <a:lnTo>
                    <a:pt x="2363" y="1398"/>
                  </a:lnTo>
                  <a:lnTo>
                    <a:pt x="2501" y="1398"/>
                  </a:lnTo>
                  <a:lnTo>
                    <a:pt x="2560" y="1379"/>
                  </a:lnTo>
                  <a:lnTo>
                    <a:pt x="2600" y="1359"/>
                  </a:lnTo>
                  <a:lnTo>
                    <a:pt x="2639" y="1320"/>
                  </a:lnTo>
                  <a:lnTo>
                    <a:pt x="2678" y="1260"/>
                  </a:lnTo>
                  <a:lnTo>
                    <a:pt x="2718" y="1142"/>
                  </a:lnTo>
                  <a:lnTo>
                    <a:pt x="2718" y="1024"/>
                  </a:lnTo>
                  <a:lnTo>
                    <a:pt x="2678" y="906"/>
                  </a:lnTo>
                  <a:lnTo>
                    <a:pt x="2639" y="867"/>
                  </a:lnTo>
                  <a:lnTo>
                    <a:pt x="2600" y="808"/>
                  </a:lnTo>
                  <a:lnTo>
                    <a:pt x="2540" y="768"/>
                  </a:lnTo>
                  <a:lnTo>
                    <a:pt x="2481" y="748"/>
                  </a:lnTo>
                  <a:lnTo>
                    <a:pt x="1910" y="571"/>
                  </a:lnTo>
                  <a:lnTo>
                    <a:pt x="1339" y="374"/>
                  </a:lnTo>
                  <a:lnTo>
                    <a:pt x="788" y="177"/>
                  </a:lnTo>
                  <a:lnTo>
                    <a:pt x="2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3" name="Google Shape;2453;p72"/>
            <p:cNvSpPr/>
            <p:nvPr/>
          </p:nvSpPr>
          <p:spPr>
            <a:xfrm>
              <a:off x="6639425" y="-1384675"/>
              <a:ext cx="60100" cy="25125"/>
            </a:xfrm>
            <a:custGeom>
              <a:avLst/>
              <a:gdLst/>
              <a:ahLst/>
              <a:cxnLst/>
              <a:rect l="l" t="t" r="r" b="b"/>
              <a:pathLst>
                <a:path w="2404" h="1005" extrusionOk="0">
                  <a:moveTo>
                    <a:pt x="611" y="1"/>
                  </a:moveTo>
                  <a:lnTo>
                    <a:pt x="474" y="20"/>
                  </a:lnTo>
                  <a:lnTo>
                    <a:pt x="336" y="60"/>
                  </a:lnTo>
                  <a:lnTo>
                    <a:pt x="198" y="99"/>
                  </a:lnTo>
                  <a:lnTo>
                    <a:pt x="80" y="178"/>
                  </a:lnTo>
                  <a:lnTo>
                    <a:pt x="21" y="237"/>
                  </a:lnTo>
                  <a:lnTo>
                    <a:pt x="1" y="316"/>
                  </a:lnTo>
                  <a:lnTo>
                    <a:pt x="21" y="394"/>
                  </a:lnTo>
                  <a:lnTo>
                    <a:pt x="60" y="454"/>
                  </a:lnTo>
                  <a:lnTo>
                    <a:pt x="178" y="532"/>
                  </a:lnTo>
                  <a:lnTo>
                    <a:pt x="296" y="591"/>
                  </a:lnTo>
                  <a:lnTo>
                    <a:pt x="552" y="670"/>
                  </a:lnTo>
                  <a:lnTo>
                    <a:pt x="1084" y="788"/>
                  </a:lnTo>
                  <a:lnTo>
                    <a:pt x="1596" y="887"/>
                  </a:lnTo>
                  <a:lnTo>
                    <a:pt x="1872" y="946"/>
                  </a:lnTo>
                  <a:lnTo>
                    <a:pt x="2128" y="1005"/>
                  </a:lnTo>
                  <a:lnTo>
                    <a:pt x="2207" y="1005"/>
                  </a:lnTo>
                  <a:lnTo>
                    <a:pt x="2285" y="985"/>
                  </a:lnTo>
                  <a:lnTo>
                    <a:pt x="2344" y="926"/>
                  </a:lnTo>
                  <a:lnTo>
                    <a:pt x="2384" y="867"/>
                  </a:lnTo>
                  <a:lnTo>
                    <a:pt x="2403" y="788"/>
                  </a:lnTo>
                  <a:lnTo>
                    <a:pt x="2403" y="729"/>
                  </a:lnTo>
                  <a:lnTo>
                    <a:pt x="2384" y="650"/>
                  </a:lnTo>
                  <a:lnTo>
                    <a:pt x="2325" y="591"/>
                  </a:lnTo>
                  <a:lnTo>
                    <a:pt x="2108" y="434"/>
                  </a:lnTo>
                  <a:lnTo>
                    <a:pt x="1832" y="296"/>
                  </a:lnTo>
                  <a:lnTo>
                    <a:pt x="1537" y="178"/>
                  </a:lnTo>
                  <a:lnTo>
                    <a:pt x="1242" y="79"/>
                  </a:lnTo>
                  <a:lnTo>
                    <a:pt x="926" y="20"/>
                  </a:lnTo>
                  <a:lnTo>
                    <a:pt x="7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4" name="Google Shape;2454;p72"/>
            <p:cNvSpPr/>
            <p:nvPr/>
          </p:nvSpPr>
          <p:spPr>
            <a:xfrm>
              <a:off x="6445950" y="-1577175"/>
              <a:ext cx="55175" cy="25150"/>
            </a:xfrm>
            <a:custGeom>
              <a:avLst/>
              <a:gdLst/>
              <a:ahLst/>
              <a:cxnLst/>
              <a:rect l="l" t="t" r="r" b="b"/>
              <a:pathLst>
                <a:path w="2207" h="1006" extrusionOk="0">
                  <a:moveTo>
                    <a:pt x="473" y="1"/>
                  </a:moveTo>
                  <a:lnTo>
                    <a:pt x="355" y="20"/>
                  </a:lnTo>
                  <a:lnTo>
                    <a:pt x="217" y="60"/>
                  </a:lnTo>
                  <a:lnTo>
                    <a:pt x="99" y="119"/>
                  </a:lnTo>
                  <a:lnTo>
                    <a:pt x="60" y="139"/>
                  </a:lnTo>
                  <a:lnTo>
                    <a:pt x="40" y="178"/>
                  </a:lnTo>
                  <a:lnTo>
                    <a:pt x="20" y="217"/>
                  </a:lnTo>
                  <a:lnTo>
                    <a:pt x="1" y="257"/>
                  </a:lnTo>
                  <a:lnTo>
                    <a:pt x="1" y="316"/>
                  </a:lnTo>
                  <a:lnTo>
                    <a:pt x="20" y="355"/>
                  </a:lnTo>
                  <a:lnTo>
                    <a:pt x="40" y="395"/>
                  </a:lnTo>
                  <a:lnTo>
                    <a:pt x="99" y="414"/>
                  </a:lnTo>
                  <a:lnTo>
                    <a:pt x="296" y="532"/>
                  </a:lnTo>
                  <a:lnTo>
                    <a:pt x="513" y="611"/>
                  </a:lnTo>
                  <a:lnTo>
                    <a:pt x="946" y="729"/>
                  </a:lnTo>
                  <a:lnTo>
                    <a:pt x="1379" y="828"/>
                  </a:lnTo>
                  <a:lnTo>
                    <a:pt x="1596" y="907"/>
                  </a:lnTo>
                  <a:lnTo>
                    <a:pt x="1812" y="966"/>
                  </a:lnTo>
                  <a:lnTo>
                    <a:pt x="1872" y="985"/>
                  </a:lnTo>
                  <a:lnTo>
                    <a:pt x="1931" y="1005"/>
                  </a:lnTo>
                  <a:lnTo>
                    <a:pt x="2049" y="966"/>
                  </a:lnTo>
                  <a:lnTo>
                    <a:pt x="2128" y="926"/>
                  </a:lnTo>
                  <a:lnTo>
                    <a:pt x="2187" y="828"/>
                  </a:lnTo>
                  <a:lnTo>
                    <a:pt x="2206" y="729"/>
                  </a:lnTo>
                  <a:lnTo>
                    <a:pt x="2206" y="631"/>
                  </a:lnTo>
                  <a:lnTo>
                    <a:pt x="2147" y="532"/>
                  </a:lnTo>
                  <a:lnTo>
                    <a:pt x="2108" y="493"/>
                  </a:lnTo>
                  <a:lnTo>
                    <a:pt x="2068" y="454"/>
                  </a:lnTo>
                  <a:lnTo>
                    <a:pt x="1852" y="336"/>
                  </a:lnTo>
                  <a:lnTo>
                    <a:pt x="1616" y="217"/>
                  </a:lnTo>
                  <a:lnTo>
                    <a:pt x="1360" y="119"/>
                  </a:lnTo>
                  <a:lnTo>
                    <a:pt x="1104" y="40"/>
                  </a:lnTo>
                  <a:lnTo>
                    <a:pt x="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5" name="Google Shape;2455;p72"/>
            <p:cNvSpPr/>
            <p:nvPr/>
          </p:nvSpPr>
          <p:spPr>
            <a:xfrm>
              <a:off x="6163375" y="-1588500"/>
              <a:ext cx="43350" cy="18250"/>
            </a:xfrm>
            <a:custGeom>
              <a:avLst/>
              <a:gdLst/>
              <a:ahLst/>
              <a:cxnLst/>
              <a:rect l="l" t="t" r="r" b="b"/>
              <a:pathLst>
                <a:path w="1734" h="730" extrusionOk="0">
                  <a:moveTo>
                    <a:pt x="453" y="1"/>
                  </a:moveTo>
                  <a:lnTo>
                    <a:pt x="256" y="60"/>
                  </a:lnTo>
                  <a:lnTo>
                    <a:pt x="158" y="99"/>
                  </a:lnTo>
                  <a:lnTo>
                    <a:pt x="79" y="158"/>
                  </a:lnTo>
                  <a:lnTo>
                    <a:pt x="40" y="198"/>
                  </a:lnTo>
                  <a:lnTo>
                    <a:pt x="0" y="277"/>
                  </a:lnTo>
                  <a:lnTo>
                    <a:pt x="20" y="355"/>
                  </a:lnTo>
                  <a:lnTo>
                    <a:pt x="59" y="414"/>
                  </a:lnTo>
                  <a:lnTo>
                    <a:pt x="217" y="493"/>
                  </a:lnTo>
                  <a:lnTo>
                    <a:pt x="374" y="552"/>
                  </a:lnTo>
                  <a:lnTo>
                    <a:pt x="552" y="572"/>
                  </a:lnTo>
                  <a:lnTo>
                    <a:pt x="709" y="592"/>
                  </a:lnTo>
                  <a:lnTo>
                    <a:pt x="1064" y="631"/>
                  </a:lnTo>
                  <a:lnTo>
                    <a:pt x="1241" y="670"/>
                  </a:lnTo>
                  <a:lnTo>
                    <a:pt x="1398" y="710"/>
                  </a:lnTo>
                  <a:lnTo>
                    <a:pt x="1497" y="729"/>
                  </a:lnTo>
                  <a:lnTo>
                    <a:pt x="1576" y="710"/>
                  </a:lnTo>
                  <a:lnTo>
                    <a:pt x="1654" y="670"/>
                  </a:lnTo>
                  <a:lnTo>
                    <a:pt x="1694" y="592"/>
                  </a:lnTo>
                  <a:lnTo>
                    <a:pt x="1733" y="513"/>
                  </a:lnTo>
                  <a:lnTo>
                    <a:pt x="1713" y="434"/>
                  </a:lnTo>
                  <a:lnTo>
                    <a:pt x="1674" y="355"/>
                  </a:lnTo>
                  <a:lnTo>
                    <a:pt x="1595" y="296"/>
                  </a:lnTo>
                  <a:lnTo>
                    <a:pt x="1438" y="217"/>
                  </a:lnTo>
                  <a:lnTo>
                    <a:pt x="1241" y="139"/>
                  </a:lnTo>
                  <a:lnTo>
                    <a:pt x="1044" y="60"/>
                  </a:lnTo>
                  <a:lnTo>
                    <a:pt x="847" y="21"/>
                  </a:lnTo>
                  <a:lnTo>
                    <a:pt x="6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6" name="Google Shape;2456;p72"/>
            <p:cNvSpPr/>
            <p:nvPr/>
          </p:nvSpPr>
          <p:spPr>
            <a:xfrm>
              <a:off x="6866875" y="-940100"/>
              <a:ext cx="37950" cy="13300"/>
            </a:xfrm>
            <a:custGeom>
              <a:avLst/>
              <a:gdLst/>
              <a:ahLst/>
              <a:cxnLst/>
              <a:rect l="l" t="t" r="r" b="b"/>
              <a:pathLst>
                <a:path w="1518" h="532" extrusionOk="0">
                  <a:moveTo>
                    <a:pt x="710" y="0"/>
                  </a:moveTo>
                  <a:lnTo>
                    <a:pt x="395" y="20"/>
                  </a:lnTo>
                  <a:lnTo>
                    <a:pt x="257" y="59"/>
                  </a:lnTo>
                  <a:lnTo>
                    <a:pt x="99" y="99"/>
                  </a:lnTo>
                  <a:lnTo>
                    <a:pt x="60" y="138"/>
                  </a:lnTo>
                  <a:lnTo>
                    <a:pt x="40" y="177"/>
                  </a:lnTo>
                  <a:lnTo>
                    <a:pt x="1" y="217"/>
                  </a:lnTo>
                  <a:lnTo>
                    <a:pt x="1" y="256"/>
                  </a:lnTo>
                  <a:lnTo>
                    <a:pt x="1" y="315"/>
                  </a:lnTo>
                  <a:lnTo>
                    <a:pt x="21" y="355"/>
                  </a:lnTo>
                  <a:lnTo>
                    <a:pt x="40" y="394"/>
                  </a:lnTo>
                  <a:lnTo>
                    <a:pt x="99" y="414"/>
                  </a:lnTo>
                  <a:lnTo>
                    <a:pt x="237" y="473"/>
                  </a:lnTo>
                  <a:lnTo>
                    <a:pt x="375" y="492"/>
                  </a:lnTo>
                  <a:lnTo>
                    <a:pt x="690" y="532"/>
                  </a:lnTo>
                  <a:lnTo>
                    <a:pt x="986" y="532"/>
                  </a:lnTo>
                  <a:lnTo>
                    <a:pt x="1301" y="512"/>
                  </a:lnTo>
                  <a:lnTo>
                    <a:pt x="1379" y="492"/>
                  </a:lnTo>
                  <a:lnTo>
                    <a:pt x="1458" y="433"/>
                  </a:lnTo>
                  <a:lnTo>
                    <a:pt x="1498" y="355"/>
                  </a:lnTo>
                  <a:lnTo>
                    <a:pt x="1517" y="276"/>
                  </a:lnTo>
                  <a:lnTo>
                    <a:pt x="1517" y="177"/>
                  </a:lnTo>
                  <a:lnTo>
                    <a:pt x="1478" y="99"/>
                  </a:lnTo>
                  <a:lnTo>
                    <a:pt x="1419" y="40"/>
                  </a:lnTo>
                  <a:lnTo>
                    <a:pt x="1320" y="20"/>
                  </a:lnTo>
                  <a:lnTo>
                    <a:pt x="10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7" name="Google Shape;2457;p72"/>
            <p:cNvSpPr/>
            <p:nvPr/>
          </p:nvSpPr>
          <p:spPr>
            <a:xfrm>
              <a:off x="6467125" y="-988850"/>
              <a:ext cx="78300" cy="20700"/>
            </a:xfrm>
            <a:custGeom>
              <a:avLst/>
              <a:gdLst/>
              <a:ahLst/>
              <a:cxnLst/>
              <a:rect l="l" t="t" r="r" b="b"/>
              <a:pathLst>
                <a:path w="3132" h="828" extrusionOk="0">
                  <a:moveTo>
                    <a:pt x="355" y="1"/>
                  </a:moveTo>
                  <a:lnTo>
                    <a:pt x="197" y="20"/>
                  </a:lnTo>
                  <a:lnTo>
                    <a:pt x="138" y="40"/>
                  </a:lnTo>
                  <a:lnTo>
                    <a:pt x="79" y="79"/>
                  </a:lnTo>
                  <a:lnTo>
                    <a:pt x="40" y="119"/>
                  </a:lnTo>
                  <a:lnTo>
                    <a:pt x="20" y="158"/>
                  </a:lnTo>
                  <a:lnTo>
                    <a:pt x="1" y="217"/>
                  </a:lnTo>
                  <a:lnTo>
                    <a:pt x="20" y="276"/>
                  </a:lnTo>
                  <a:lnTo>
                    <a:pt x="40" y="316"/>
                  </a:lnTo>
                  <a:lnTo>
                    <a:pt x="79" y="375"/>
                  </a:lnTo>
                  <a:lnTo>
                    <a:pt x="217" y="473"/>
                  </a:lnTo>
                  <a:lnTo>
                    <a:pt x="375" y="552"/>
                  </a:lnTo>
                  <a:lnTo>
                    <a:pt x="532" y="611"/>
                  </a:lnTo>
                  <a:lnTo>
                    <a:pt x="709" y="670"/>
                  </a:lnTo>
                  <a:lnTo>
                    <a:pt x="1064" y="769"/>
                  </a:lnTo>
                  <a:lnTo>
                    <a:pt x="1438" y="808"/>
                  </a:lnTo>
                  <a:lnTo>
                    <a:pt x="1812" y="828"/>
                  </a:lnTo>
                  <a:lnTo>
                    <a:pt x="2186" y="808"/>
                  </a:lnTo>
                  <a:lnTo>
                    <a:pt x="2561" y="769"/>
                  </a:lnTo>
                  <a:lnTo>
                    <a:pt x="2895" y="709"/>
                  </a:lnTo>
                  <a:lnTo>
                    <a:pt x="2994" y="670"/>
                  </a:lnTo>
                  <a:lnTo>
                    <a:pt x="3053" y="611"/>
                  </a:lnTo>
                  <a:lnTo>
                    <a:pt x="3112" y="532"/>
                  </a:lnTo>
                  <a:lnTo>
                    <a:pt x="3132" y="453"/>
                  </a:lnTo>
                  <a:lnTo>
                    <a:pt x="3112" y="355"/>
                  </a:lnTo>
                  <a:lnTo>
                    <a:pt x="3092" y="276"/>
                  </a:lnTo>
                  <a:lnTo>
                    <a:pt x="3013" y="217"/>
                  </a:lnTo>
                  <a:lnTo>
                    <a:pt x="2915" y="178"/>
                  </a:lnTo>
                  <a:lnTo>
                    <a:pt x="2561" y="119"/>
                  </a:lnTo>
                  <a:lnTo>
                    <a:pt x="2206" y="79"/>
                  </a:lnTo>
                  <a:lnTo>
                    <a:pt x="1497" y="40"/>
                  </a:lnTo>
                  <a:lnTo>
                    <a:pt x="8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8" name="Google Shape;2458;p72"/>
            <p:cNvSpPr/>
            <p:nvPr/>
          </p:nvSpPr>
          <p:spPr>
            <a:xfrm>
              <a:off x="6295800" y="-901700"/>
              <a:ext cx="60075" cy="17250"/>
            </a:xfrm>
            <a:custGeom>
              <a:avLst/>
              <a:gdLst/>
              <a:ahLst/>
              <a:cxnLst/>
              <a:rect l="l" t="t" r="r" b="b"/>
              <a:pathLst>
                <a:path w="2403" h="690" extrusionOk="0">
                  <a:moveTo>
                    <a:pt x="1123" y="0"/>
                  </a:moveTo>
                  <a:lnTo>
                    <a:pt x="847" y="40"/>
                  </a:lnTo>
                  <a:lnTo>
                    <a:pt x="591" y="99"/>
                  </a:lnTo>
                  <a:lnTo>
                    <a:pt x="335" y="197"/>
                  </a:lnTo>
                  <a:lnTo>
                    <a:pt x="197" y="276"/>
                  </a:lnTo>
                  <a:lnTo>
                    <a:pt x="79" y="355"/>
                  </a:lnTo>
                  <a:lnTo>
                    <a:pt x="40" y="394"/>
                  </a:lnTo>
                  <a:lnTo>
                    <a:pt x="20" y="453"/>
                  </a:lnTo>
                  <a:lnTo>
                    <a:pt x="0" y="512"/>
                  </a:lnTo>
                  <a:lnTo>
                    <a:pt x="20" y="552"/>
                  </a:lnTo>
                  <a:lnTo>
                    <a:pt x="40" y="611"/>
                  </a:lnTo>
                  <a:lnTo>
                    <a:pt x="99" y="650"/>
                  </a:lnTo>
                  <a:lnTo>
                    <a:pt x="138" y="670"/>
                  </a:lnTo>
                  <a:lnTo>
                    <a:pt x="197" y="689"/>
                  </a:lnTo>
                  <a:lnTo>
                    <a:pt x="453" y="689"/>
                  </a:lnTo>
                  <a:lnTo>
                    <a:pt x="709" y="670"/>
                  </a:lnTo>
                  <a:lnTo>
                    <a:pt x="1202" y="630"/>
                  </a:lnTo>
                  <a:lnTo>
                    <a:pt x="1714" y="571"/>
                  </a:lnTo>
                  <a:lnTo>
                    <a:pt x="2206" y="512"/>
                  </a:lnTo>
                  <a:lnTo>
                    <a:pt x="2285" y="492"/>
                  </a:lnTo>
                  <a:lnTo>
                    <a:pt x="2344" y="433"/>
                  </a:lnTo>
                  <a:lnTo>
                    <a:pt x="2383" y="355"/>
                  </a:lnTo>
                  <a:lnTo>
                    <a:pt x="2403" y="276"/>
                  </a:lnTo>
                  <a:lnTo>
                    <a:pt x="2403" y="197"/>
                  </a:lnTo>
                  <a:lnTo>
                    <a:pt x="2364" y="138"/>
                  </a:lnTo>
                  <a:lnTo>
                    <a:pt x="2305" y="79"/>
                  </a:lnTo>
                  <a:lnTo>
                    <a:pt x="2226" y="59"/>
                  </a:lnTo>
                  <a:lnTo>
                    <a:pt x="16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9" name="Google Shape;2459;p72"/>
            <p:cNvSpPr/>
            <p:nvPr/>
          </p:nvSpPr>
          <p:spPr>
            <a:xfrm>
              <a:off x="6051600" y="-1037600"/>
              <a:ext cx="83725" cy="19725"/>
            </a:xfrm>
            <a:custGeom>
              <a:avLst/>
              <a:gdLst/>
              <a:ahLst/>
              <a:cxnLst/>
              <a:rect l="l" t="t" r="r" b="b"/>
              <a:pathLst>
                <a:path w="3349" h="789" extrusionOk="0">
                  <a:moveTo>
                    <a:pt x="1242" y="1"/>
                  </a:moveTo>
                  <a:lnTo>
                    <a:pt x="848" y="21"/>
                  </a:lnTo>
                  <a:lnTo>
                    <a:pt x="493" y="99"/>
                  </a:lnTo>
                  <a:lnTo>
                    <a:pt x="316" y="139"/>
                  </a:lnTo>
                  <a:lnTo>
                    <a:pt x="139" y="198"/>
                  </a:lnTo>
                  <a:lnTo>
                    <a:pt x="80" y="237"/>
                  </a:lnTo>
                  <a:lnTo>
                    <a:pt x="40" y="277"/>
                  </a:lnTo>
                  <a:lnTo>
                    <a:pt x="21" y="336"/>
                  </a:lnTo>
                  <a:lnTo>
                    <a:pt x="1" y="395"/>
                  </a:lnTo>
                  <a:lnTo>
                    <a:pt x="1" y="454"/>
                  </a:lnTo>
                  <a:lnTo>
                    <a:pt x="21" y="513"/>
                  </a:lnTo>
                  <a:lnTo>
                    <a:pt x="60" y="552"/>
                  </a:lnTo>
                  <a:lnTo>
                    <a:pt x="119" y="592"/>
                  </a:lnTo>
                  <a:lnTo>
                    <a:pt x="296" y="651"/>
                  </a:lnTo>
                  <a:lnTo>
                    <a:pt x="474" y="690"/>
                  </a:lnTo>
                  <a:lnTo>
                    <a:pt x="828" y="769"/>
                  </a:lnTo>
                  <a:lnTo>
                    <a:pt x="1222" y="789"/>
                  </a:lnTo>
                  <a:lnTo>
                    <a:pt x="1596" y="789"/>
                  </a:lnTo>
                  <a:lnTo>
                    <a:pt x="1990" y="769"/>
                  </a:lnTo>
                  <a:lnTo>
                    <a:pt x="2384" y="749"/>
                  </a:lnTo>
                  <a:lnTo>
                    <a:pt x="3112" y="671"/>
                  </a:lnTo>
                  <a:lnTo>
                    <a:pt x="3211" y="631"/>
                  </a:lnTo>
                  <a:lnTo>
                    <a:pt x="3290" y="572"/>
                  </a:lnTo>
                  <a:lnTo>
                    <a:pt x="3329" y="493"/>
                  </a:lnTo>
                  <a:lnTo>
                    <a:pt x="3349" y="395"/>
                  </a:lnTo>
                  <a:lnTo>
                    <a:pt x="3349" y="316"/>
                  </a:lnTo>
                  <a:lnTo>
                    <a:pt x="3309" y="218"/>
                  </a:lnTo>
                  <a:lnTo>
                    <a:pt x="3250" y="159"/>
                  </a:lnTo>
                  <a:lnTo>
                    <a:pt x="3132" y="139"/>
                  </a:lnTo>
                  <a:lnTo>
                    <a:pt x="2403" y="60"/>
                  </a:lnTo>
                  <a:lnTo>
                    <a:pt x="2010" y="21"/>
                  </a:lnTo>
                  <a:lnTo>
                    <a:pt x="16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0" name="Google Shape;2460;p72"/>
            <p:cNvSpPr/>
            <p:nvPr/>
          </p:nvSpPr>
          <p:spPr>
            <a:xfrm>
              <a:off x="5642000" y="-1008550"/>
              <a:ext cx="63050" cy="22675"/>
            </a:xfrm>
            <a:custGeom>
              <a:avLst/>
              <a:gdLst/>
              <a:ahLst/>
              <a:cxnLst/>
              <a:rect l="l" t="t" r="r" b="b"/>
              <a:pathLst>
                <a:path w="2522" h="907" extrusionOk="0">
                  <a:moveTo>
                    <a:pt x="966" y="1"/>
                  </a:moveTo>
                  <a:lnTo>
                    <a:pt x="690" y="21"/>
                  </a:lnTo>
                  <a:lnTo>
                    <a:pt x="414" y="80"/>
                  </a:lnTo>
                  <a:lnTo>
                    <a:pt x="138" y="158"/>
                  </a:lnTo>
                  <a:lnTo>
                    <a:pt x="79" y="178"/>
                  </a:lnTo>
                  <a:lnTo>
                    <a:pt x="40" y="237"/>
                  </a:lnTo>
                  <a:lnTo>
                    <a:pt x="20" y="277"/>
                  </a:lnTo>
                  <a:lnTo>
                    <a:pt x="1" y="336"/>
                  </a:lnTo>
                  <a:lnTo>
                    <a:pt x="1" y="395"/>
                  </a:lnTo>
                  <a:lnTo>
                    <a:pt x="20" y="454"/>
                  </a:lnTo>
                  <a:lnTo>
                    <a:pt x="60" y="493"/>
                  </a:lnTo>
                  <a:lnTo>
                    <a:pt x="119" y="533"/>
                  </a:lnTo>
                  <a:lnTo>
                    <a:pt x="355" y="592"/>
                  </a:lnTo>
                  <a:lnTo>
                    <a:pt x="611" y="651"/>
                  </a:lnTo>
                  <a:lnTo>
                    <a:pt x="1123" y="749"/>
                  </a:lnTo>
                  <a:lnTo>
                    <a:pt x="1635" y="808"/>
                  </a:lnTo>
                  <a:lnTo>
                    <a:pt x="2147" y="887"/>
                  </a:lnTo>
                  <a:lnTo>
                    <a:pt x="2206" y="907"/>
                  </a:lnTo>
                  <a:lnTo>
                    <a:pt x="2265" y="887"/>
                  </a:lnTo>
                  <a:lnTo>
                    <a:pt x="2364" y="848"/>
                  </a:lnTo>
                  <a:lnTo>
                    <a:pt x="2462" y="769"/>
                  </a:lnTo>
                  <a:lnTo>
                    <a:pt x="2502" y="670"/>
                  </a:lnTo>
                  <a:lnTo>
                    <a:pt x="2521" y="552"/>
                  </a:lnTo>
                  <a:lnTo>
                    <a:pt x="2502" y="434"/>
                  </a:lnTo>
                  <a:lnTo>
                    <a:pt x="2482" y="395"/>
                  </a:lnTo>
                  <a:lnTo>
                    <a:pt x="2442" y="336"/>
                  </a:lnTo>
                  <a:lnTo>
                    <a:pt x="2403" y="296"/>
                  </a:lnTo>
                  <a:lnTo>
                    <a:pt x="2344" y="277"/>
                  </a:lnTo>
                  <a:lnTo>
                    <a:pt x="2068" y="158"/>
                  </a:lnTo>
                  <a:lnTo>
                    <a:pt x="1812" y="80"/>
                  </a:lnTo>
                  <a:lnTo>
                    <a:pt x="1537" y="40"/>
                  </a:lnTo>
                  <a:lnTo>
                    <a:pt x="1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1" name="Google Shape;2461;p72"/>
            <p:cNvSpPr/>
            <p:nvPr/>
          </p:nvSpPr>
          <p:spPr>
            <a:xfrm>
              <a:off x="5380575" y="-1094700"/>
              <a:ext cx="96025" cy="25125"/>
            </a:xfrm>
            <a:custGeom>
              <a:avLst/>
              <a:gdLst/>
              <a:ahLst/>
              <a:cxnLst/>
              <a:rect l="l" t="t" r="r" b="b"/>
              <a:pathLst>
                <a:path w="3841" h="1005" extrusionOk="0">
                  <a:moveTo>
                    <a:pt x="1813" y="1"/>
                  </a:moveTo>
                  <a:lnTo>
                    <a:pt x="1576" y="20"/>
                  </a:lnTo>
                  <a:lnTo>
                    <a:pt x="1340" y="40"/>
                  </a:lnTo>
                  <a:lnTo>
                    <a:pt x="1104" y="79"/>
                  </a:lnTo>
                  <a:lnTo>
                    <a:pt x="887" y="138"/>
                  </a:lnTo>
                  <a:lnTo>
                    <a:pt x="670" y="198"/>
                  </a:lnTo>
                  <a:lnTo>
                    <a:pt x="473" y="276"/>
                  </a:lnTo>
                  <a:lnTo>
                    <a:pt x="276" y="375"/>
                  </a:lnTo>
                  <a:lnTo>
                    <a:pt x="119" y="493"/>
                  </a:lnTo>
                  <a:lnTo>
                    <a:pt x="60" y="552"/>
                  </a:lnTo>
                  <a:lnTo>
                    <a:pt x="20" y="611"/>
                  </a:lnTo>
                  <a:lnTo>
                    <a:pt x="1" y="670"/>
                  </a:lnTo>
                  <a:lnTo>
                    <a:pt x="20" y="729"/>
                  </a:lnTo>
                  <a:lnTo>
                    <a:pt x="40" y="808"/>
                  </a:lnTo>
                  <a:lnTo>
                    <a:pt x="80" y="847"/>
                  </a:lnTo>
                  <a:lnTo>
                    <a:pt x="139" y="906"/>
                  </a:lnTo>
                  <a:lnTo>
                    <a:pt x="198" y="926"/>
                  </a:lnTo>
                  <a:lnTo>
                    <a:pt x="395" y="966"/>
                  </a:lnTo>
                  <a:lnTo>
                    <a:pt x="592" y="985"/>
                  </a:lnTo>
                  <a:lnTo>
                    <a:pt x="808" y="1005"/>
                  </a:lnTo>
                  <a:lnTo>
                    <a:pt x="1005" y="1005"/>
                  </a:lnTo>
                  <a:lnTo>
                    <a:pt x="1419" y="985"/>
                  </a:lnTo>
                  <a:lnTo>
                    <a:pt x="1813" y="946"/>
                  </a:lnTo>
                  <a:lnTo>
                    <a:pt x="2285" y="926"/>
                  </a:lnTo>
                  <a:lnTo>
                    <a:pt x="2758" y="887"/>
                  </a:lnTo>
                  <a:lnTo>
                    <a:pt x="3211" y="828"/>
                  </a:lnTo>
                  <a:lnTo>
                    <a:pt x="3427" y="769"/>
                  </a:lnTo>
                  <a:lnTo>
                    <a:pt x="3664" y="729"/>
                  </a:lnTo>
                  <a:lnTo>
                    <a:pt x="3742" y="670"/>
                  </a:lnTo>
                  <a:lnTo>
                    <a:pt x="3801" y="611"/>
                  </a:lnTo>
                  <a:lnTo>
                    <a:pt x="3841" y="532"/>
                  </a:lnTo>
                  <a:lnTo>
                    <a:pt x="3841" y="454"/>
                  </a:lnTo>
                  <a:lnTo>
                    <a:pt x="3801" y="375"/>
                  </a:lnTo>
                  <a:lnTo>
                    <a:pt x="3762" y="296"/>
                  </a:lnTo>
                  <a:lnTo>
                    <a:pt x="3703" y="237"/>
                  </a:lnTo>
                  <a:lnTo>
                    <a:pt x="3624" y="198"/>
                  </a:lnTo>
                  <a:lnTo>
                    <a:pt x="3230" y="119"/>
                  </a:lnTo>
                  <a:lnTo>
                    <a:pt x="2777" y="40"/>
                  </a:lnTo>
                  <a:lnTo>
                    <a:pt x="23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2" name="Google Shape;2462;p72"/>
            <p:cNvSpPr/>
            <p:nvPr/>
          </p:nvSpPr>
          <p:spPr>
            <a:xfrm>
              <a:off x="5056150" y="-934700"/>
              <a:ext cx="35950" cy="17750"/>
            </a:xfrm>
            <a:custGeom>
              <a:avLst/>
              <a:gdLst/>
              <a:ahLst/>
              <a:cxnLst/>
              <a:rect l="l" t="t" r="r" b="b"/>
              <a:pathLst>
                <a:path w="1438" h="710" extrusionOk="0">
                  <a:moveTo>
                    <a:pt x="532" y="1"/>
                  </a:moveTo>
                  <a:lnTo>
                    <a:pt x="355" y="20"/>
                  </a:lnTo>
                  <a:lnTo>
                    <a:pt x="256" y="60"/>
                  </a:lnTo>
                  <a:lnTo>
                    <a:pt x="178" y="80"/>
                  </a:lnTo>
                  <a:lnTo>
                    <a:pt x="118" y="139"/>
                  </a:lnTo>
                  <a:lnTo>
                    <a:pt x="59" y="198"/>
                  </a:lnTo>
                  <a:lnTo>
                    <a:pt x="20" y="276"/>
                  </a:lnTo>
                  <a:lnTo>
                    <a:pt x="0" y="355"/>
                  </a:lnTo>
                  <a:lnTo>
                    <a:pt x="0" y="414"/>
                  </a:lnTo>
                  <a:lnTo>
                    <a:pt x="40" y="493"/>
                  </a:lnTo>
                  <a:lnTo>
                    <a:pt x="99" y="552"/>
                  </a:lnTo>
                  <a:lnTo>
                    <a:pt x="158" y="611"/>
                  </a:lnTo>
                  <a:lnTo>
                    <a:pt x="237" y="651"/>
                  </a:lnTo>
                  <a:lnTo>
                    <a:pt x="296" y="670"/>
                  </a:lnTo>
                  <a:lnTo>
                    <a:pt x="453" y="690"/>
                  </a:lnTo>
                  <a:lnTo>
                    <a:pt x="630" y="710"/>
                  </a:lnTo>
                  <a:lnTo>
                    <a:pt x="887" y="710"/>
                  </a:lnTo>
                  <a:lnTo>
                    <a:pt x="1143" y="690"/>
                  </a:lnTo>
                  <a:lnTo>
                    <a:pt x="1221" y="670"/>
                  </a:lnTo>
                  <a:lnTo>
                    <a:pt x="1261" y="651"/>
                  </a:lnTo>
                  <a:lnTo>
                    <a:pt x="1359" y="572"/>
                  </a:lnTo>
                  <a:lnTo>
                    <a:pt x="1418" y="473"/>
                  </a:lnTo>
                  <a:lnTo>
                    <a:pt x="1438" y="355"/>
                  </a:lnTo>
                  <a:lnTo>
                    <a:pt x="1438" y="237"/>
                  </a:lnTo>
                  <a:lnTo>
                    <a:pt x="1379" y="139"/>
                  </a:lnTo>
                  <a:lnTo>
                    <a:pt x="1339" y="99"/>
                  </a:lnTo>
                  <a:lnTo>
                    <a:pt x="1300" y="80"/>
                  </a:lnTo>
                  <a:lnTo>
                    <a:pt x="1241" y="40"/>
                  </a:lnTo>
                  <a:lnTo>
                    <a:pt x="1182" y="40"/>
                  </a:lnTo>
                  <a:lnTo>
                    <a:pt x="9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3" name="Google Shape;2463;p72"/>
            <p:cNvSpPr/>
            <p:nvPr/>
          </p:nvSpPr>
          <p:spPr>
            <a:xfrm>
              <a:off x="4867100" y="-987375"/>
              <a:ext cx="77800" cy="19725"/>
            </a:xfrm>
            <a:custGeom>
              <a:avLst/>
              <a:gdLst/>
              <a:ahLst/>
              <a:cxnLst/>
              <a:rect l="l" t="t" r="r" b="b"/>
              <a:pathLst>
                <a:path w="3112" h="789" extrusionOk="0">
                  <a:moveTo>
                    <a:pt x="2167" y="1"/>
                  </a:moveTo>
                  <a:lnTo>
                    <a:pt x="1458" y="40"/>
                  </a:lnTo>
                  <a:lnTo>
                    <a:pt x="808" y="60"/>
                  </a:lnTo>
                  <a:lnTo>
                    <a:pt x="473" y="79"/>
                  </a:lnTo>
                  <a:lnTo>
                    <a:pt x="315" y="119"/>
                  </a:lnTo>
                  <a:lnTo>
                    <a:pt x="158" y="158"/>
                  </a:lnTo>
                  <a:lnTo>
                    <a:pt x="99" y="178"/>
                  </a:lnTo>
                  <a:lnTo>
                    <a:pt x="59" y="217"/>
                  </a:lnTo>
                  <a:lnTo>
                    <a:pt x="20" y="257"/>
                  </a:lnTo>
                  <a:lnTo>
                    <a:pt x="0" y="316"/>
                  </a:lnTo>
                  <a:lnTo>
                    <a:pt x="0" y="355"/>
                  </a:lnTo>
                  <a:lnTo>
                    <a:pt x="0" y="414"/>
                  </a:lnTo>
                  <a:lnTo>
                    <a:pt x="40" y="454"/>
                  </a:lnTo>
                  <a:lnTo>
                    <a:pt x="79" y="513"/>
                  </a:lnTo>
                  <a:lnTo>
                    <a:pt x="237" y="591"/>
                  </a:lnTo>
                  <a:lnTo>
                    <a:pt x="394" y="650"/>
                  </a:lnTo>
                  <a:lnTo>
                    <a:pt x="552" y="710"/>
                  </a:lnTo>
                  <a:lnTo>
                    <a:pt x="729" y="749"/>
                  </a:lnTo>
                  <a:lnTo>
                    <a:pt x="1103" y="788"/>
                  </a:lnTo>
                  <a:lnTo>
                    <a:pt x="1477" y="788"/>
                  </a:lnTo>
                  <a:lnTo>
                    <a:pt x="1851" y="769"/>
                  </a:lnTo>
                  <a:lnTo>
                    <a:pt x="2226" y="710"/>
                  </a:lnTo>
                  <a:lnTo>
                    <a:pt x="2580" y="631"/>
                  </a:lnTo>
                  <a:lnTo>
                    <a:pt x="2915" y="552"/>
                  </a:lnTo>
                  <a:lnTo>
                    <a:pt x="2994" y="493"/>
                  </a:lnTo>
                  <a:lnTo>
                    <a:pt x="3072" y="434"/>
                  </a:lnTo>
                  <a:lnTo>
                    <a:pt x="3112" y="355"/>
                  </a:lnTo>
                  <a:lnTo>
                    <a:pt x="3112" y="257"/>
                  </a:lnTo>
                  <a:lnTo>
                    <a:pt x="3112" y="178"/>
                  </a:lnTo>
                  <a:lnTo>
                    <a:pt x="3053" y="99"/>
                  </a:lnTo>
                  <a:lnTo>
                    <a:pt x="2974" y="40"/>
                  </a:lnTo>
                  <a:lnTo>
                    <a:pt x="28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4" name="Google Shape;2464;p72"/>
            <p:cNvSpPr/>
            <p:nvPr/>
          </p:nvSpPr>
          <p:spPr>
            <a:xfrm>
              <a:off x="4706600" y="-883500"/>
              <a:ext cx="59100" cy="21200"/>
            </a:xfrm>
            <a:custGeom>
              <a:avLst/>
              <a:gdLst/>
              <a:ahLst/>
              <a:cxnLst/>
              <a:rect l="l" t="t" r="r" b="b"/>
              <a:pathLst>
                <a:path w="2364" h="848" extrusionOk="0">
                  <a:moveTo>
                    <a:pt x="2167" y="1"/>
                  </a:moveTo>
                  <a:lnTo>
                    <a:pt x="1615" y="20"/>
                  </a:lnTo>
                  <a:lnTo>
                    <a:pt x="1320" y="40"/>
                  </a:lnTo>
                  <a:lnTo>
                    <a:pt x="1044" y="80"/>
                  </a:lnTo>
                  <a:lnTo>
                    <a:pt x="788" y="139"/>
                  </a:lnTo>
                  <a:lnTo>
                    <a:pt x="532" y="217"/>
                  </a:lnTo>
                  <a:lnTo>
                    <a:pt x="296" y="355"/>
                  </a:lnTo>
                  <a:lnTo>
                    <a:pt x="178" y="434"/>
                  </a:lnTo>
                  <a:lnTo>
                    <a:pt x="60" y="532"/>
                  </a:lnTo>
                  <a:lnTo>
                    <a:pt x="20" y="572"/>
                  </a:lnTo>
                  <a:lnTo>
                    <a:pt x="1" y="631"/>
                  </a:lnTo>
                  <a:lnTo>
                    <a:pt x="1" y="690"/>
                  </a:lnTo>
                  <a:lnTo>
                    <a:pt x="20" y="749"/>
                  </a:lnTo>
                  <a:lnTo>
                    <a:pt x="60" y="788"/>
                  </a:lnTo>
                  <a:lnTo>
                    <a:pt x="99" y="828"/>
                  </a:lnTo>
                  <a:lnTo>
                    <a:pt x="158" y="848"/>
                  </a:lnTo>
                  <a:lnTo>
                    <a:pt x="217" y="848"/>
                  </a:lnTo>
                  <a:lnTo>
                    <a:pt x="473" y="828"/>
                  </a:lnTo>
                  <a:lnTo>
                    <a:pt x="709" y="788"/>
                  </a:lnTo>
                  <a:lnTo>
                    <a:pt x="1202" y="690"/>
                  </a:lnTo>
                  <a:lnTo>
                    <a:pt x="1694" y="572"/>
                  </a:lnTo>
                  <a:lnTo>
                    <a:pt x="2186" y="454"/>
                  </a:lnTo>
                  <a:lnTo>
                    <a:pt x="2265" y="414"/>
                  </a:lnTo>
                  <a:lnTo>
                    <a:pt x="2324" y="355"/>
                  </a:lnTo>
                  <a:lnTo>
                    <a:pt x="2364" y="296"/>
                  </a:lnTo>
                  <a:lnTo>
                    <a:pt x="2364" y="217"/>
                  </a:lnTo>
                  <a:lnTo>
                    <a:pt x="2344" y="139"/>
                  </a:lnTo>
                  <a:lnTo>
                    <a:pt x="2305" y="60"/>
                  </a:lnTo>
                  <a:lnTo>
                    <a:pt x="2246" y="20"/>
                  </a:lnTo>
                  <a:lnTo>
                    <a:pt x="2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5" name="Google Shape;2465;p72"/>
            <p:cNvSpPr/>
            <p:nvPr/>
          </p:nvSpPr>
          <p:spPr>
            <a:xfrm>
              <a:off x="4449125" y="-993275"/>
              <a:ext cx="83225" cy="22175"/>
            </a:xfrm>
            <a:custGeom>
              <a:avLst/>
              <a:gdLst/>
              <a:ahLst/>
              <a:cxnLst/>
              <a:rect l="l" t="t" r="r" b="b"/>
              <a:pathLst>
                <a:path w="3329" h="887" extrusionOk="0">
                  <a:moveTo>
                    <a:pt x="3092" y="0"/>
                  </a:moveTo>
                  <a:lnTo>
                    <a:pt x="2344" y="20"/>
                  </a:lnTo>
                  <a:lnTo>
                    <a:pt x="1950" y="20"/>
                  </a:lnTo>
                  <a:lnTo>
                    <a:pt x="1556" y="40"/>
                  </a:lnTo>
                  <a:lnTo>
                    <a:pt x="1182" y="79"/>
                  </a:lnTo>
                  <a:lnTo>
                    <a:pt x="808" y="158"/>
                  </a:lnTo>
                  <a:lnTo>
                    <a:pt x="434" y="256"/>
                  </a:lnTo>
                  <a:lnTo>
                    <a:pt x="276" y="315"/>
                  </a:lnTo>
                  <a:lnTo>
                    <a:pt x="99" y="394"/>
                  </a:lnTo>
                  <a:lnTo>
                    <a:pt x="59" y="434"/>
                  </a:lnTo>
                  <a:lnTo>
                    <a:pt x="20" y="493"/>
                  </a:lnTo>
                  <a:lnTo>
                    <a:pt x="0" y="552"/>
                  </a:lnTo>
                  <a:lnTo>
                    <a:pt x="0" y="611"/>
                  </a:lnTo>
                  <a:lnTo>
                    <a:pt x="0" y="670"/>
                  </a:lnTo>
                  <a:lnTo>
                    <a:pt x="20" y="709"/>
                  </a:lnTo>
                  <a:lnTo>
                    <a:pt x="79" y="749"/>
                  </a:lnTo>
                  <a:lnTo>
                    <a:pt x="138" y="788"/>
                  </a:lnTo>
                  <a:lnTo>
                    <a:pt x="296" y="827"/>
                  </a:lnTo>
                  <a:lnTo>
                    <a:pt x="493" y="867"/>
                  </a:lnTo>
                  <a:lnTo>
                    <a:pt x="867" y="886"/>
                  </a:lnTo>
                  <a:lnTo>
                    <a:pt x="1241" y="867"/>
                  </a:lnTo>
                  <a:lnTo>
                    <a:pt x="1635" y="827"/>
                  </a:lnTo>
                  <a:lnTo>
                    <a:pt x="2009" y="768"/>
                  </a:lnTo>
                  <a:lnTo>
                    <a:pt x="2403" y="709"/>
                  </a:lnTo>
                  <a:lnTo>
                    <a:pt x="3112" y="552"/>
                  </a:lnTo>
                  <a:lnTo>
                    <a:pt x="3210" y="512"/>
                  </a:lnTo>
                  <a:lnTo>
                    <a:pt x="3289" y="434"/>
                  </a:lnTo>
                  <a:lnTo>
                    <a:pt x="3309" y="355"/>
                  </a:lnTo>
                  <a:lnTo>
                    <a:pt x="3328" y="256"/>
                  </a:lnTo>
                  <a:lnTo>
                    <a:pt x="3309" y="158"/>
                  </a:lnTo>
                  <a:lnTo>
                    <a:pt x="3269" y="79"/>
                  </a:lnTo>
                  <a:lnTo>
                    <a:pt x="3190" y="20"/>
                  </a:lnTo>
                  <a:lnTo>
                    <a:pt x="30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6" name="Google Shape;2466;p72"/>
            <p:cNvSpPr/>
            <p:nvPr/>
          </p:nvSpPr>
          <p:spPr>
            <a:xfrm>
              <a:off x="4044925" y="-918450"/>
              <a:ext cx="63050" cy="19725"/>
            </a:xfrm>
            <a:custGeom>
              <a:avLst/>
              <a:gdLst/>
              <a:ahLst/>
              <a:cxnLst/>
              <a:rect l="l" t="t" r="r" b="b"/>
              <a:pathLst>
                <a:path w="2522" h="789" extrusionOk="0">
                  <a:moveTo>
                    <a:pt x="1182" y="1"/>
                  </a:moveTo>
                  <a:lnTo>
                    <a:pt x="906" y="20"/>
                  </a:lnTo>
                  <a:lnTo>
                    <a:pt x="631" y="79"/>
                  </a:lnTo>
                  <a:lnTo>
                    <a:pt x="355" y="158"/>
                  </a:lnTo>
                  <a:lnTo>
                    <a:pt x="99" y="257"/>
                  </a:lnTo>
                  <a:lnTo>
                    <a:pt x="60" y="296"/>
                  </a:lnTo>
                  <a:lnTo>
                    <a:pt x="20" y="355"/>
                  </a:lnTo>
                  <a:lnTo>
                    <a:pt x="1" y="394"/>
                  </a:lnTo>
                  <a:lnTo>
                    <a:pt x="1" y="454"/>
                  </a:lnTo>
                  <a:lnTo>
                    <a:pt x="1" y="513"/>
                  </a:lnTo>
                  <a:lnTo>
                    <a:pt x="20" y="572"/>
                  </a:lnTo>
                  <a:lnTo>
                    <a:pt x="60" y="611"/>
                  </a:lnTo>
                  <a:lnTo>
                    <a:pt x="119" y="631"/>
                  </a:lnTo>
                  <a:lnTo>
                    <a:pt x="375" y="690"/>
                  </a:lnTo>
                  <a:lnTo>
                    <a:pt x="631" y="710"/>
                  </a:lnTo>
                  <a:lnTo>
                    <a:pt x="1143" y="749"/>
                  </a:lnTo>
                  <a:lnTo>
                    <a:pt x="1655" y="749"/>
                  </a:lnTo>
                  <a:lnTo>
                    <a:pt x="2167" y="788"/>
                  </a:lnTo>
                  <a:lnTo>
                    <a:pt x="2226" y="788"/>
                  </a:lnTo>
                  <a:lnTo>
                    <a:pt x="2305" y="769"/>
                  </a:lnTo>
                  <a:lnTo>
                    <a:pt x="2344" y="749"/>
                  </a:lnTo>
                  <a:lnTo>
                    <a:pt x="2403" y="710"/>
                  </a:lnTo>
                  <a:lnTo>
                    <a:pt x="2462" y="631"/>
                  </a:lnTo>
                  <a:lnTo>
                    <a:pt x="2502" y="513"/>
                  </a:lnTo>
                  <a:lnTo>
                    <a:pt x="2521" y="394"/>
                  </a:lnTo>
                  <a:lnTo>
                    <a:pt x="2482" y="296"/>
                  </a:lnTo>
                  <a:lnTo>
                    <a:pt x="2462" y="237"/>
                  </a:lnTo>
                  <a:lnTo>
                    <a:pt x="2423" y="198"/>
                  </a:lnTo>
                  <a:lnTo>
                    <a:pt x="2364" y="158"/>
                  </a:lnTo>
                  <a:lnTo>
                    <a:pt x="2305" y="138"/>
                  </a:lnTo>
                  <a:lnTo>
                    <a:pt x="2029" y="60"/>
                  </a:lnTo>
                  <a:lnTo>
                    <a:pt x="1753" y="20"/>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7" name="Google Shape;2467;p72"/>
            <p:cNvSpPr/>
            <p:nvPr/>
          </p:nvSpPr>
          <p:spPr>
            <a:xfrm>
              <a:off x="5809400" y="-1746025"/>
              <a:ext cx="76325" cy="26600"/>
            </a:xfrm>
            <a:custGeom>
              <a:avLst/>
              <a:gdLst/>
              <a:ahLst/>
              <a:cxnLst/>
              <a:rect l="l" t="t" r="r" b="b"/>
              <a:pathLst>
                <a:path w="3053" h="1064" extrusionOk="0">
                  <a:moveTo>
                    <a:pt x="138" y="0"/>
                  </a:moveTo>
                  <a:lnTo>
                    <a:pt x="79" y="20"/>
                  </a:lnTo>
                  <a:lnTo>
                    <a:pt x="39" y="40"/>
                  </a:lnTo>
                  <a:lnTo>
                    <a:pt x="20" y="79"/>
                  </a:lnTo>
                  <a:lnTo>
                    <a:pt x="0" y="118"/>
                  </a:lnTo>
                  <a:lnTo>
                    <a:pt x="0" y="177"/>
                  </a:lnTo>
                  <a:lnTo>
                    <a:pt x="20" y="236"/>
                  </a:lnTo>
                  <a:lnTo>
                    <a:pt x="39" y="276"/>
                  </a:lnTo>
                  <a:lnTo>
                    <a:pt x="79" y="296"/>
                  </a:lnTo>
                  <a:lnTo>
                    <a:pt x="394" y="433"/>
                  </a:lnTo>
                  <a:lnTo>
                    <a:pt x="729" y="571"/>
                  </a:lnTo>
                  <a:lnTo>
                    <a:pt x="1064" y="670"/>
                  </a:lnTo>
                  <a:lnTo>
                    <a:pt x="1398" y="768"/>
                  </a:lnTo>
                  <a:lnTo>
                    <a:pt x="2088" y="926"/>
                  </a:lnTo>
                  <a:lnTo>
                    <a:pt x="2757" y="1064"/>
                  </a:lnTo>
                  <a:lnTo>
                    <a:pt x="2875" y="1064"/>
                  </a:lnTo>
                  <a:lnTo>
                    <a:pt x="2954" y="1044"/>
                  </a:lnTo>
                  <a:lnTo>
                    <a:pt x="3013" y="965"/>
                  </a:lnTo>
                  <a:lnTo>
                    <a:pt x="3052" y="886"/>
                  </a:lnTo>
                  <a:lnTo>
                    <a:pt x="3052" y="788"/>
                  </a:lnTo>
                  <a:lnTo>
                    <a:pt x="3013" y="709"/>
                  </a:lnTo>
                  <a:lnTo>
                    <a:pt x="2954" y="630"/>
                  </a:lnTo>
                  <a:lnTo>
                    <a:pt x="2856" y="571"/>
                  </a:lnTo>
                  <a:lnTo>
                    <a:pt x="2186" y="394"/>
                  </a:lnTo>
                  <a:lnTo>
                    <a:pt x="1516" y="217"/>
                  </a:lnTo>
                  <a:lnTo>
                    <a:pt x="1162" y="138"/>
                  </a:lnTo>
                  <a:lnTo>
                    <a:pt x="827" y="79"/>
                  </a:lnTo>
                  <a:lnTo>
                    <a:pt x="492" y="40"/>
                  </a:lnTo>
                  <a:lnTo>
                    <a:pt x="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8" name="Google Shape;2468;p72"/>
            <p:cNvSpPr/>
            <p:nvPr/>
          </p:nvSpPr>
          <p:spPr>
            <a:xfrm>
              <a:off x="5535650" y="-1785425"/>
              <a:ext cx="46800" cy="23175"/>
            </a:xfrm>
            <a:custGeom>
              <a:avLst/>
              <a:gdLst/>
              <a:ahLst/>
              <a:cxnLst/>
              <a:rect l="l" t="t" r="r" b="b"/>
              <a:pathLst>
                <a:path w="1872" h="927" extrusionOk="0">
                  <a:moveTo>
                    <a:pt x="671" y="1"/>
                  </a:moveTo>
                  <a:lnTo>
                    <a:pt x="454" y="20"/>
                  </a:lnTo>
                  <a:lnTo>
                    <a:pt x="336" y="60"/>
                  </a:lnTo>
                  <a:lnTo>
                    <a:pt x="237" y="119"/>
                  </a:lnTo>
                  <a:lnTo>
                    <a:pt x="139" y="178"/>
                  </a:lnTo>
                  <a:lnTo>
                    <a:pt x="60" y="257"/>
                  </a:lnTo>
                  <a:lnTo>
                    <a:pt x="21" y="316"/>
                  </a:lnTo>
                  <a:lnTo>
                    <a:pt x="1" y="395"/>
                  </a:lnTo>
                  <a:lnTo>
                    <a:pt x="1" y="473"/>
                  </a:lnTo>
                  <a:lnTo>
                    <a:pt x="40" y="552"/>
                  </a:lnTo>
                  <a:lnTo>
                    <a:pt x="119" y="611"/>
                  </a:lnTo>
                  <a:lnTo>
                    <a:pt x="178" y="670"/>
                  </a:lnTo>
                  <a:lnTo>
                    <a:pt x="355" y="769"/>
                  </a:lnTo>
                  <a:lnTo>
                    <a:pt x="533" y="828"/>
                  </a:lnTo>
                  <a:lnTo>
                    <a:pt x="730" y="848"/>
                  </a:lnTo>
                  <a:lnTo>
                    <a:pt x="1143" y="887"/>
                  </a:lnTo>
                  <a:lnTo>
                    <a:pt x="1517" y="926"/>
                  </a:lnTo>
                  <a:lnTo>
                    <a:pt x="1635" y="926"/>
                  </a:lnTo>
                  <a:lnTo>
                    <a:pt x="1714" y="887"/>
                  </a:lnTo>
                  <a:lnTo>
                    <a:pt x="1793" y="828"/>
                  </a:lnTo>
                  <a:lnTo>
                    <a:pt x="1832" y="749"/>
                  </a:lnTo>
                  <a:lnTo>
                    <a:pt x="1872" y="670"/>
                  </a:lnTo>
                  <a:lnTo>
                    <a:pt x="1872" y="572"/>
                  </a:lnTo>
                  <a:lnTo>
                    <a:pt x="1832" y="493"/>
                  </a:lnTo>
                  <a:lnTo>
                    <a:pt x="1773" y="395"/>
                  </a:lnTo>
                  <a:lnTo>
                    <a:pt x="1576" y="257"/>
                  </a:lnTo>
                  <a:lnTo>
                    <a:pt x="1360" y="139"/>
                  </a:lnTo>
                  <a:lnTo>
                    <a:pt x="1143" y="60"/>
                  </a:lnTo>
                  <a:lnTo>
                    <a:pt x="8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9" name="Google Shape;2469;p72"/>
            <p:cNvSpPr/>
            <p:nvPr/>
          </p:nvSpPr>
          <p:spPr>
            <a:xfrm>
              <a:off x="5411100" y="-1812000"/>
              <a:ext cx="68475" cy="34000"/>
            </a:xfrm>
            <a:custGeom>
              <a:avLst/>
              <a:gdLst/>
              <a:ahLst/>
              <a:cxnLst/>
              <a:rect l="l" t="t" r="r" b="b"/>
              <a:pathLst>
                <a:path w="2739" h="1360" extrusionOk="0">
                  <a:moveTo>
                    <a:pt x="158" y="0"/>
                  </a:moveTo>
                  <a:lnTo>
                    <a:pt x="119" y="20"/>
                  </a:lnTo>
                  <a:lnTo>
                    <a:pt x="60" y="59"/>
                  </a:lnTo>
                  <a:lnTo>
                    <a:pt x="20" y="99"/>
                  </a:lnTo>
                  <a:lnTo>
                    <a:pt x="1" y="158"/>
                  </a:lnTo>
                  <a:lnTo>
                    <a:pt x="1" y="197"/>
                  </a:lnTo>
                  <a:lnTo>
                    <a:pt x="1" y="256"/>
                  </a:lnTo>
                  <a:lnTo>
                    <a:pt x="40" y="315"/>
                  </a:lnTo>
                  <a:lnTo>
                    <a:pt x="158" y="434"/>
                  </a:lnTo>
                  <a:lnTo>
                    <a:pt x="276" y="532"/>
                  </a:lnTo>
                  <a:lnTo>
                    <a:pt x="532" y="729"/>
                  </a:lnTo>
                  <a:lnTo>
                    <a:pt x="808" y="887"/>
                  </a:lnTo>
                  <a:lnTo>
                    <a:pt x="1123" y="1005"/>
                  </a:lnTo>
                  <a:lnTo>
                    <a:pt x="1419" y="1123"/>
                  </a:lnTo>
                  <a:lnTo>
                    <a:pt x="1753" y="1202"/>
                  </a:lnTo>
                  <a:lnTo>
                    <a:pt x="2384" y="1359"/>
                  </a:lnTo>
                  <a:lnTo>
                    <a:pt x="2521" y="1359"/>
                  </a:lnTo>
                  <a:lnTo>
                    <a:pt x="2580" y="1339"/>
                  </a:lnTo>
                  <a:lnTo>
                    <a:pt x="2620" y="1300"/>
                  </a:lnTo>
                  <a:lnTo>
                    <a:pt x="2659" y="1261"/>
                  </a:lnTo>
                  <a:lnTo>
                    <a:pt x="2699" y="1202"/>
                  </a:lnTo>
                  <a:lnTo>
                    <a:pt x="2738" y="1103"/>
                  </a:lnTo>
                  <a:lnTo>
                    <a:pt x="2738" y="965"/>
                  </a:lnTo>
                  <a:lnTo>
                    <a:pt x="2699" y="867"/>
                  </a:lnTo>
                  <a:lnTo>
                    <a:pt x="2659" y="808"/>
                  </a:lnTo>
                  <a:lnTo>
                    <a:pt x="2600" y="768"/>
                  </a:lnTo>
                  <a:lnTo>
                    <a:pt x="2541" y="729"/>
                  </a:lnTo>
                  <a:lnTo>
                    <a:pt x="2482" y="709"/>
                  </a:lnTo>
                  <a:lnTo>
                    <a:pt x="1911" y="552"/>
                  </a:lnTo>
                  <a:lnTo>
                    <a:pt x="1340" y="355"/>
                  </a:lnTo>
                  <a:lnTo>
                    <a:pt x="788" y="178"/>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0" name="Google Shape;2470;p72"/>
            <p:cNvSpPr/>
            <p:nvPr/>
          </p:nvSpPr>
          <p:spPr>
            <a:xfrm>
              <a:off x="5165450" y="-1897675"/>
              <a:ext cx="60575" cy="24150"/>
            </a:xfrm>
            <a:custGeom>
              <a:avLst/>
              <a:gdLst/>
              <a:ahLst/>
              <a:cxnLst/>
              <a:rect l="l" t="t" r="r" b="b"/>
              <a:pathLst>
                <a:path w="2423" h="966" extrusionOk="0">
                  <a:moveTo>
                    <a:pt x="611" y="1"/>
                  </a:moveTo>
                  <a:lnTo>
                    <a:pt x="473" y="21"/>
                  </a:lnTo>
                  <a:lnTo>
                    <a:pt x="335" y="60"/>
                  </a:lnTo>
                  <a:lnTo>
                    <a:pt x="197" y="119"/>
                  </a:lnTo>
                  <a:lnTo>
                    <a:pt x="79" y="198"/>
                  </a:lnTo>
                  <a:lnTo>
                    <a:pt x="20" y="257"/>
                  </a:lnTo>
                  <a:lnTo>
                    <a:pt x="0" y="336"/>
                  </a:lnTo>
                  <a:lnTo>
                    <a:pt x="20" y="414"/>
                  </a:lnTo>
                  <a:lnTo>
                    <a:pt x="79" y="473"/>
                  </a:lnTo>
                  <a:lnTo>
                    <a:pt x="177" y="533"/>
                  </a:lnTo>
                  <a:lnTo>
                    <a:pt x="315" y="592"/>
                  </a:lnTo>
                  <a:lnTo>
                    <a:pt x="551" y="670"/>
                  </a:lnTo>
                  <a:lnTo>
                    <a:pt x="1083" y="769"/>
                  </a:lnTo>
                  <a:lnTo>
                    <a:pt x="1615" y="867"/>
                  </a:lnTo>
                  <a:lnTo>
                    <a:pt x="1891" y="907"/>
                  </a:lnTo>
                  <a:lnTo>
                    <a:pt x="2147" y="946"/>
                  </a:lnTo>
                  <a:lnTo>
                    <a:pt x="2225" y="966"/>
                  </a:lnTo>
                  <a:lnTo>
                    <a:pt x="2304" y="926"/>
                  </a:lnTo>
                  <a:lnTo>
                    <a:pt x="2363" y="887"/>
                  </a:lnTo>
                  <a:lnTo>
                    <a:pt x="2403" y="828"/>
                  </a:lnTo>
                  <a:lnTo>
                    <a:pt x="2422" y="749"/>
                  </a:lnTo>
                  <a:lnTo>
                    <a:pt x="2422" y="670"/>
                  </a:lnTo>
                  <a:lnTo>
                    <a:pt x="2383" y="592"/>
                  </a:lnTo>
                  <a:lnTo>
                    <a:pt x="2344" y="552"/>
                  </a:lnTo>
                  <a:lnTo>
                    <a:pt x="2107" y="395"/>
                  </a:lnTo>
                  <a:lnTo>
                    <a:pt x="1832" y="257"/>
                  </a:lnTo>
                  <a:lnTo>
                    <a:pt x="1536" y="139"/>
                  </a:lnTo>
                  <a:lnTo>
                    <a:pt x="1221" y="60"/>
                  </a:lnTo>
                  <a:lnTo>
                    <a:pt x="9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32"/>
                                        </p:tgtEl>
                                        <p:attrNameLst>
                                          <p:attrName>style.visibility</p:attrName>
                                        </p:attrNameLst>
                                      </p:cBhvr>
                                      <p:to>
                                        <p:strVal val="visible"/>
                                      </p:to>
                                    </p:set>
                                    <p:animEffect transition="in" filter="fade">
                                      <p:cBhvr>
                                        <p:cTn id="7" dur="1000"/>
                                        <p:tgtEl>
                                          <p:spTgt spid="2432"/>
                                        </p:tgtEl>
                                      </p:cBhvr>
                                    </p:animEffect>
                                  </p:childTnLst>
                                </p:cTn>
                              </p:par>
                              <p:par>
                                <p:cTn id="8" presetID="10" presetClass="entr" presetSubtype="0" fill="hold" nodeType="withEffect">
                                  <p:stCondLst>
                                    <p:cond delay="0"/>
                                  </p:stCondLst>
                                  <p:childTnLst>
                                    <p:set>
                                      <p:cBhvr>
                                        <p:cTn id="9" dur="1" fill="hold">
                                          <p:stCondLst>
                                            <p:cond delay="0"/>
                                          </p:stCondLst>
                                        </p:cTn>
                                        <p:tgtEl>
                                          <p:spTgt spid="2377"/>
                                        </p:tgtEl>
                                        <p:attrNameLst>
                                          <p:attrName>style.visibility</p:attrName>
                                        </p:attrNameLst>
                                      </p:cBhvr>
                                      <p:to>
                                        <p:strVal val="visible"/>
                                      </p:to>
                                    </p:set>
                                    <p:animEffect transition="in" filter="fade">
                                      <p:cBhvr>
                                        <p:cTn id="10" dur="1000"/>
                                        <p:tgtEl>
                                          <p:spTgt spid="2377"/>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366"/>
                                        </p:tgtEl>
                                        <p:attrNameLst>
                                          <p:attrName>style.visibility</p:attrName>
                                        </p:attrNameLst>
                                      </p:cBhvr>
                                      <p:to>
                                        <p:strVal val="visible"/>
                                      </p:to>
                                    </p:set>
                                    <p:anim to="" calcmode="lin" valueType="num">
                                      <p:cBhvr>
                                        <p:cTn id="15" dur="1" fill="hold"/>
                                        <p:tgtEl>
                                          <p:spTgt spid="2366"/>
                                        </p:tgtEl>
                                      </p:cBhvr>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2366" grpId="0"/>
      <p:bldP spid="236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260" name="Shape 8260"/>
        <p:cNvGrpSpPr/>
        <p:nvPr/>
      </p:nvGrpSpPr>
      <p:grpSpPr>
        <a:xfrm>
          <a:off x="0" y="0"/>
          <a:ext cx="0" cy="0"/>
          <a:chOff x="0" y="0"/>
          <a:chExt cx="0" cy="0"/>
        </a:xfrm>
      </p:grpSpPr>
      <p:sp>
        <p:nvSpPr>
          <p:cNvPr id="8261" name="Google Shape;8261;p111"/>
          <p:cNvSpPr txBox="1"/>
          <p:nvPr>
            <p:ph type="ctrTitle"/>
          </p:nvPr>
        </p:nvSpPr>
        <p:spPr>
          <a:xfrm>
            <a:off x="2288000" y="513942"/>
            <a:ext cx="4568100" cy="11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THANKS!</a:t>
            </a:r>
            <a:endParaRPr lang="en-GB"/>
          </a:p>
        </p:txBody>
      </p:sp>
      <p:sp>
        <p:nvSpPr>
          <p:cNvPr id="8262" name="Google Shape;8262;p111"/>
          <p:cNvSpPr txBox="1"/>
          <p:nvPr>
            <p:ph type="subTitle" idx="1"/>
          </p:nvPr>
        </p:nvSpPr>
        <p:spPr>
          <a:xfrm>
            <a:off x="2288000" y="1413946"/>
            <a:ext cx="4568100" cy="52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Do you have any questions?</a:t>
            </a:r>
            <a:endParaRPr lang="en-GB"/>
          </a:p>
        </p:txBody>
      </p:sp>
      <p:sp>
        <p:nvSpPr>
          <p:cNvPr id="8263" name="Google Shape;8263;p111"/>
          <p:cNvSpPr txBox="1"/>
          <p:nvPr/>
        </p:nvSpPr>
        <p:spPr>
          <a:xfrm>
            <a:off x="2834850" y="4301425"/>
            <a:ext cx="3474300" cy="35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chemeClr val="dk2"/>
                </a:solidFill>
                <a:latin typeface="Assistant Medium"/>
                <a:ea typeface="Assistant Medium"/>
                <a:cs typeface="Assistant Medium"/>
                <a:sym typeface="Assistant Medium"/>
              </a:rPr>
              <a:t>Please, keep this slide for attribution</a:t>
            </a:r>
            <a:endParaRPr sz="1200">
              <a:solidFill>
                <a:schemeClr val="dk2"/>
              </a:solidFill>
              <a:latin typeface="Assistant Medium"/>
              <a:ea typeface="Assistant Medium"/>
              <a:cs typeface="Assistant Medium"/>
              <a:sym typeface="Assistant Medium"/>
            </a:endParaRPr>
          </a:p>
        </p:txBody>
      </p:sp>
      <p:sp>
        <p:nvSpPr>
          <p:cNvPr id="8264" name="Google Shape;8264;p111"/>
          <p:cNvSpPr txBox="1"/>
          <p:nvPr>
            <p:ph type="subTitle" idx="2"/>
          </p:nvPr>
        </p:nvSpPr>
        <p:spPr>
          <a:xfrm>
            <a:off x="2757325" y="1998963"/>
            <a:ext cx="3629400" cy="7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2"/>
                </a:solidFill>
              </a:rPr>
              <a:t>remainder@freephone.com</a:t>
            </a:r>
            <a:endParaRPr>
              <a:solidFill>
                <a:schemeClr val="dk2"/>
              </a:solidFill>
            </a:endParaRPr>
          </a:p>
          <a:p>
            <a:pPr marL="0" lvl="0" indent="0" algn="ctr" rtl="0">
              <a:spcBef>
                <a:spcPts val="0"/>
              </a:spcBef>
              <a:spcAft>
                <a:spcPts val="0"/>
              </a:spcAft>
              <a:buNone/>
            </a:pPr>
            <a:r>
              <a:rPr lang="en-GB">
                <a:solidFill>
                  <a:schemeClr val="dk2"/>
                </a:solidFill>
              </a:rPr>
              <a:t>+91 620 421 838</a:t>
            </a:r>
            <a:endParaRPr>
              <a:solidFill>
                <a:schemeClr val="dk2"/>
              </a:solidFill>
            </a:endParaRPr>
          </a:p>
          <a:p>
            <a:pPr marL="0" lvl="0" indent="0" algn="ctr" rtl="0">
              <a:spcBef>
                <a:spcPts val="0"/>
              </a:spcBef>
              <a:spcAft>
                <a:spcPts val="0"/>
              </a:spcAft>
              <a:buNone/>
            </a:pPr>
            <a:r>
              <a:rPr lang="en-GB">
                <a:solidFill>
                  <a:schemeClr val="dk2"/>
                </a:solidFill>
              </a:rPr>
              <a:t>your website.com</a:t>
            </a:r>
            <a:endParaRPr>
              <a:solidFill>
                <a:schemeClr val="dk2"/>
              </a:solidFill>
            </a:endParaRPr>
          </a:p>
        </p:txBody>
      </p:sp>
      <p:grpSp>
        <p:nvGrpSpPr>
          <p:cNvPr id="8265" name="Google Shape;8265;p111"/>
          <p:cNvGrpSpPr/>
          <p:nvPr/>
        </p:nvGrpSpPr>
        <p:grpSpPr>
          <a:xfrm>
            <a:off x="228516" y="632848"/>
            <a:ext cx="2287968" cy="4510553"/>
            <a:chOff x="5889600" y="741675"/>
            <a:chExt cx="2232817" cy="4401828"/>
          </a:xfrm>
        </p:grpSpPr>
        <p:sp>
          <p:nvSpPr>
            <p:cNvPr id="8266" name="Google Shape;8266;p111"/>
            <p:cNvSpPr/>
            <p:nvPr/>
          </p:nvSpPr>
          <p:spPr>
            <a:xfrm>
              <a:off x="5889600" y="741675"/>
              <a:ext cx="2232808" cy="4401828"/>
            </a:xfrm>
            <a:custGeom>
              <a:avLst/>
              <a:gdLst/>
              <a:ahLst/>
              <a:cxnLst/>
              <a:rect l="l" t="t" r="r" b="b"/>
              <a:pathLst>
                <a:path w="44840" h="88399" extrusionOk="0">
                  <a:moveTo>
                    <a:pt x="29909" y="8901"/>
                  </a:moveTo>
                  <a:lnTo>
                    <a:pt x="30457" y="8949"/>
                  </a:lnTo>
                  <a:lnTo>
                    <a:pt x="30147" y="9258"/>
                  </a:lnTo>
                  <a:lnTo>
                    <a:pt x="29159" y="10949"/>
                  </a:lnTo>
                  <a:lnTo>
                    <a:pt x="29159" y="9639"/>
                  </a:lnTo>
                  <a:lnTo>
                    <a:pt x="29909" y="8901"/>
                  </a:lnTo>
                  <a:close/>
                  <a:moveTo>
                    <a:pt x="31886" y="8651"/>
                  </a:moveTo>
                  <a:lnTo>
                    <a:pt x="31612" y="10104"/>
                  </a:lnTo>
                  <a:lnTo>
                    <a:pt x="32743" y="11806"/>
                  </a:lnTo>
                  <a:cubicBezTo>
                    <a:pt x="32671" y="12044"/>
                    <a:pt x="32683" y="12306"/>
                    <a:pt x="32779" y="12544"/>
                  </a:cubicBezTo>
                  <a:cubicBezTo>
                    <a:pt x="32945" y="12890"/>
                    <a:pt x="33934" y="15521"/>
                    <a:pt x="33934" y="15521"/>
                  </a:cubicBezTo>
                  <a:lnTo>
                    <a:pt x="33814" y="15842"/>
                  </a:lnTo>
                  <a:lnTo>
                    <a:pt x="33969" y="16950"/>
                  </a:lnTo>
                  <a:lnTo>
                    <a:pt x="34779" y="17414"/>
                  </a:lnTo>
                  <a:lnTo>
                    <a:pt x="36779" y="21974"/>
                  </a:lnTo>
                  <a:lnTo>
                    <a:pt x="33791" y="20938"/>
                  </a:lnTo>
                  <a:cubicBezTo>
                    <a:pt x="33576" y="20843"/>
                    <a:pt x="33362" y="20736"/>
                    <a:pt x="33160" y="20617"/>
                  </a:cubicBezTo>
                  <a:cubicBezTo>
                    <a:pt x="33207" y="20379"/>
                    <a:pt x="33243" y="20057"/>
                    <a:pt x="33088" y="19902"/>
                  </a:cubicBezTo>
                  <a:cubicBezTo>
                    <a:pt x="32826" y="19652"/>
                    <a:pt x="32767" y="17950"/>
                    <a:pt x="32421" y="17604"/>
                  </a:cubicBezTo>
                  <a:cubicBezTo>
                    <a:pt x="32064" y="17259"/>
                    <a:pt x="31231" y="15116"/>
                    <a:pt x="31231" y="15116"/>
                  </a:cubicBezTo>
                  <a:cubicBezTo>
                    <a:pt x="31231" y="15116"/>
                    <a:pt x="30528" y="14354"/>
                    <a:pt x="30135" y="14199"/>
                  </a:cubicBezTo>
                  <a:cubicBezTo>
                    <a:pt x="29743" y="14045"/>
                    <a:pt x="29516" y="14092"/>
                    <a:pt x="29290" y="13866"/>
                  </a:cubicBezTo>
                  <a:cubicBezTo>
                    <a:pt x="29052" y="13640"/>
                    <a:pt x="29064" y="12437"/>
                    <a:pt x="29064" y="12437"/>
                  </a:cubicBezTo>
                  <a:cubicBezTo>
                    <a:pt x="29314" y="12056"/>
                    <a:pt x="29588" y="11699"/>
                    <a:pt x="29897" y="11354"/>
                  </a:cubicBezTo>
                  <a:cubicBezTo>
                    <a:pt x="30219" y="11032"/>
                    <a:pt x="31136" y="9377"/>
                    <a:pt x="31136" y="9377"/>
                  </a:cubicBezTo>
                  <a:lnTo>
                    <a:pt x="31326" y="9199"/>
                  </a:lnTo>
                  <a:lnTo>
                    <a:pt x="31755" y="8746"/>
                  </a:lnTo>
                  <a:cubicBezTo>
                    <a:pt x="31802" y="8711"/>
                    <a:pt x="31850" y="8675"/>
                    <a:pt x="31886" y="8651"/>
                  </a:cubicBezTo>
                  <a:close/>
                  <a:moveTo>
                    <a:pt x="25688" y="1"/>
                  </a:moveTo>
                  <a:cubicBezTo>
                    <a:pt x="25120" y="1"/>
                    <a:pt x="24575" y="62"/>
                    <a:pt x="24206" y="198"/>
                  </a:cubicBezTo>
                  <a:cubicBezTo>
                    <a:pt x="23301" y="531"/>
                    <a:pt x="21444" y="1579"/>
                    <a:pt x="20682" y="2734"/>
                  </a:cubicBezTo>
                  <a:cubicBezTo>
                    <a:pt x="19908" y="3889"/>
                    <a:pt x="20039" y="5746"/>
                    <a:pt x="19920" y="6413"/>
                  </a:cubicBezTo>
                  <a:cubicBezTo>
                    <a:pt x="19789" y="7079"/>
                    <a:pt x="19956" y="8627"/>
                    <a:pt x="19956" y="8627"/>
                  </a:cubicBezTo>
                  <a:cubicBezTo>
                    <a:pt x="19610" y="8520"/>
                    <a:pt x="19265" y="8472"/>
                    <a:pt x="18920" y="8472"/>
                  </a:cubicBezTo>
                  <a:cubicBezTo>
                    <a:pt x="18348" y="8472"/>
                    <a:pt x="16777" y="8068"/>
                    <a:pt x="16586" y="8068"/>
                  </a:cubicBezTo>
                  <a:cubicBezTo>
                    <a:pt x="16396" y="8068"/>
                    <a:pt x="14610" y="9353"/>
                    <a:pt x="14241" y="9711"/>
                  </a:cubicBezTo>
                  <a:cubicBezTo>
                    <a:pt x="13883" y="10068"/>
                    <a:pt x="13943" y="11044"/>
                    <a:pt x="14217" y="11044"/>
                  </a:cubicBezTo>
                  <a:cubicBezTo>
                    <a:pt x="14491" y="11044"/>
                    <a:pt x="14491" y="11235"/>
                    <a:pt x="14491" y="11235"/>
                  </a:cubicBezTo>
                  <a:lnTo>
                    <a:pt x="13705" y="12687"/>
                  </a:lnTo>
                  <a:cubicBezTo>
                    <a:pt x="13705" y="12687"/>
                    <a:pt x="13788" y="12782"/>
                    <a:pt x="14098" y="13080"/>
                  </a:cubicBezTo>
                  <a:cubicBezTo>
                    <a:pt x="14336" y="13294"/>
                    <a:pt x="14633" y="13449"/>
                    <a:pt x="14943" y="13544"/>
                  </a:cubicBezTo>
                  <a:lnTo>
                    <a:pt x="14919" y="14116"/>
                  </a:lnTo>
                  <a:lnTo>
                    <a:pt x="13598" y="15438"/>
                  </a:lnTo>
                  <a:cubicBezTo>
                    <a:pt x="13598" y="15438"/>
                    <a:pt x="12276" y="14568"/>
                    <a:pt x="11490" y="14390"/>
                  </a:cubicBezTo>
                  <a:cubicBezTo>
                    <a:pt x="11400" y="14368"/>
                    <a:pt x="11300" y="14358"/>
                    <a:pt x="11193" y="14358"/>
                  </a:cubicBezTo>
                  <a:cubicBezTo>
                    <a:pt x="10363" y="14358"/>
                    <a:pt x="9121" y="14937"/>
                    <a:pt x="9121" y="14937"/>
                  </a:cubicBezTo>
                  <a:cubicBezTo>
                    <a:pt x="9121" y="14937"/>
                    <a:pt x="8395" y="15509"/>
                    <a:pt x="8061" y="15842"/>
                  </a:cubicBezTo>
                  <a:cubicBezTo>
                    <a:pt x="7740" y="16176"/>
                    <a:pt x="7728" y="17712"/>
                    <a:pt x="7728" y="17712"/>
                  </a:cubicBezTo>
                  <a:cubicBezTo>
                    <a:pt x="7728" y="17712"/>
                    <a:pt x="6823" y="18236"/>
                    <a:pt x="6549" y="18236"/>
                  </a:cubicBezTo>
                  <a:cubicBezTo>
                    <a:pt x="6275" y="18236"/>
                    <a:pt x="5990" y="18331"/>
                    <a:pt x="5990" y="18521"/>
                  </a:cubicBezTo>
                  <a:lnTo>
                    <a:pt x="5990" y="18986"/>
                  </a:lnTo>
                  <a:cubicBezTo>
                    <a:pt x="5990" y="18986"/>
                    <a:pt x="5847" y="18922"/>
                    <a:pt x="5706" y="18922"/>
                  </a:cubicBezTo>
                  <a:cubicBezTo>
                    <a:pt x="5635" y="18922"/>
                    <a:pt x="5565" y="18938"/>
                    <a:pt x="5513" y="18986"/>
                  </a:cubicBezTo>
                  <a:cubicBezTo>
                    <a:pt x="5359" y="19140"/>
                    <a:pt x="4692" y="19331"/>
                    <a:pt x="4692" y="19331"/>
                  </a:cubicBezTo>
                  <a:cubicBezTo>
                    <a:pt x="4692" y="19331"/>
                    <a:pt x="3727" y="20533"/>
                    <a:pt x="3489" y="20533"/>
                  </a:cubicBezTo>
                  <a:cubicBezTo>
                    <a:pt x="3239" y="20533"/>
                    <a:pt x="2596" y="20938"/>
                    <a:pt x="2180" y="21605"/>
                  </a:cubicBezTo>
                  <a:cubicBezTo>
                    <a:pt x="1953" y="21938"/>
                    <a:pt x="1751" y="22307"/>
                    <a:pt x="1596" y="22688"/>
                  </a:cubicBezTo>
                  <a:cubicBezTo>
                    <a:pt x="1596" y="22688"/>
                    <a:pt x="1298" y="23188"/>
                    <a:pt x="1108" y="23188"/>
                  </a:cubicBezTo>
                  <a:cubicBezTo>
                    <a:pt x="906" y="23188"/>
                    <a:pt x="179" y="23403"/>
                    <a:pt x="179" y="23665"/>
                  </a:cubicBezTo>
                  <a:cubicBezTo>
                    <a:pt x="179" y="23915"/>
                    <a:pt x="370" y="24284"/>
                    <a:pt x="548" y="24284"/>
                  </a:cubicBezTo>
                  <a:lnTo>
                    <a:pt x="1037" y="24284"/>
                  </a:lnTo>
                  <a:cubicBezTo>
                    <a:pt x="775" y="24808"/>
                    <a:pt x="548" y="25332"/>
                    <a:pt x="358" y="25879"/>
                  </a:cubicBezTo>
                  <a:cubicBezTo>
                    <a:pt x="215" y="26415"/>
                    <a:pt x="60" y="29177"/>
                    <a:pt x="215" y="30249"/>
                  </a:cubicBezTo>
                  <a:cubicBezTo>
                    <a:pt x="322" y="30939"/>
                    <a:pt x="501" y="31618"/>
                    <a:pt x="739" y="32285"/>
                  </a:cubicBezTo>
                  <a:lnTo>
                    <a:pt x="417" y="32606"/>
                  </a:lnTo>
                  <a:cubicBezTo>
                    <a:pt x="703" y="32666"/>
                    <a:pt x="977" y="32761"/>
                    <a:pt x="1251" y="32892"/>
                  </a:cubicBezTo>
                  <a:cubicBezTo>
                    <a:pt x="1822" y="33130"/>
                    <a:pt x="2703" y="33404"/>
                    <a:pt x="3251" y="33404"/>
                  </a:cubicBezTo>
                  <a:cubicBezTo>
                    <a:pt x="3799" y="33404"/>
                    <a:pt x="4013" y="33202"/>
                    <a:pt x="4013" y="33202"/>
                  </a:cubicBezTo>
                  <a:lnTo>
                    <a:pt x="4073" y="33678"/>
                  </a:lnTo>
                  <a:lnTo>
                    <a:pt x="4442" y="34035"/>
                  </a:lnTo>
                  <a:cubicBezTo>
                    <a:pt x="4442" y="34035"/>
                    <a:pt x="4037" y="34892"/>
                    <a:pt x="4037" y="35095"/>
                  </a:cubicBezTo>
                  <a:cubicBezTo>
                    <a:pt x="4037" y="35309"/>
                    <a:pt x="3608" y="38738"/>
                    <a:pt x="3608" y="38738"/>
                  </a:cubicBezTo>
                  <a:lnTo>
                    <a:pt x="3370" y="39226"/>
                  </a:lnTo>
                  <a:cubicBezTo>
                    <a:pt x="3370" y="39226"/>
                    <a:pt x="2596" y="39738"/>
                    <a:pt x="2596" y="40000"/>
                  </a:cubicBezTo>
                  <a:cubicBezTo>
                    <a:pt x="2620" y="40191"/>
                    <a:pt x="2715" y="40369"/>
                    <a:pt x="2846" y="40512"/>
                  </a:cubicBezTo>
                  <a:lnTo>
                    <a:pt x="2703" y="41322"/>
                  </a:lnTo>
                  <a:cubicBezTo>
                    <a:pt x="2703" y="41322"/>
                    <a:pt x="679" y="45906"/>
                    <a:pt x="489" y="46477"/>
                  </a:cubicBezTo>
                  <a:cubicBezTo>
                    <a:pt x="298" y="47049"/>
                    <a:pt x="1" y="47965"/>
                    <a:pt x="155" y="48239"/>
                  </a:cubicBezTo>
                  <a:cubicBezTo>
                    <a:pt x="229" y="48369"/>
                    <a:pt x="321" y="48486"/>
                    <a:pt x="436" y="48486"/>
                  </a:cubicBezTo>
                  <a:cubicBezTo>
                    <a:pt x="563" y="48486"/>
                    <a:pt x="718" y="48343"/>
                    <a:pt x="906" y="47918"/>
                  </a:cubicBezTo>
                  <a:cubicBezTo>
                    <a:pt x="1251" y="47108"/>
                    <a:pt x="2584" y="42799"/>
                    <a:pt x="2584" y="42798"/>
                  </a:cubicBezTo>
                  <a:lnTo>
                    <a:pt x="2584" y="42798"/>
                  </a:lnTo>
                  <a:lnTo>
                    <a:pt x="1727" y="46870"/>
                  </a:lnTo>
                  <a:cubicBezTo>
                    <a:pt x="1727" y="46870"/>
                    <a:pt x="1763" y="47299"/>
                    <a:pt x="1882" y="47299"/>
                  </a:cubicBezTo>
                  <a:cubicBezTo>
                    <a:pt x="2001" y="47299"/>
                    <a:pt x="2191" y="47489"/>
                    <a:pt x="2191" y="47489"/>
                  </a:cubicBezTo>
                  <a:lnTo>
                    <a:pt x="2191" y="48144"/>
                  </a:lnTo>
                  <a:cubicBezTo>
                    <a:pt x="2191" y="48144"/>
                    <a:pt x="2656" y="47977"/>
                    <a:pt x="2656" y="47680"/>
                  </a:cubicBezTo>
                  <a:cubicBezTo>
                    <a:pt x="2656" y="47382"/>
                    <a:pt x="3311" y="43620"/>
                    <a:pt x="3311" y="43620"/>
                  </a:cubicBezTo>
                  <a:cubicBezTo>
                    <a:pt x="3442" y="43822"/>
                    <a:pt x="3525" y="44048"/>
                    <a:pt x="3537" y="44286"/>
                  </a:cubicBezTo>
                  <a:cubicBezTo>
                    <a:pt x="3537" y="44655"/>
                    <a:pt x="3823" y="46870"/>
                    <a:pt x="3823" y="46870"/>
                  </a:cubicBezTo>
                  <a:cubicBezTo>
                    <a:pt x="3823" y="46870"/>
                    <a:pt x="3942" y="47239"/>
                    <a:pt x="4489" y="47477"/>
                  </a:cubicBezTo>
                  <a:lnTo>
                    <a:pt x="5037" y="47715"/>
                  </a:lnTo>
                  <a:cubicBezTo>
                    <a:pt x="5037" y="47715"/>
                    <a:pt x="4870" y="48787"/>
                    <a:pt x="5037" y="48965"/>
                  </a:cubicBezTo>
                  <a:cubicBezTo>
                    <a:pt x="5067" y="48995"/>
                    <a:pt x="5105" y="49009"/>
                    <a:pt x="5149" y="49009"/>
                  </a:cubicBezTo>
                  <a:cubicBezTo>
                    <a:pt x="5347" y="49009"/>
                    <a:pt x="5644" y="48725"/>
                    <a:pt x="5644" y="48442"/>
                  </a:cubicBezTo>
                  <a:lnTo>
                    <a:pt x="5644" y="47846"/>
                  </a:lnTo>
                  <a:cubicBezTo>
                    <a:pt x="5644" y="47846"/>
                    <a:pt x="6221" y="47910"/>
                    <a:pt x="6757" y="47910"/>
                  </a:cubicBezTo>
                  <a:cubicBezTo>
                    <a:pt x="7025" y="47910"/>
                    <a:pt x="7283" y="47894"/>
                    <a:pt x="7454" y="47846"/>
                  </a:cubicBezTo>
                  <a:lnTo>
                    <a:pt x="7978" y="47692"/>
                  </a:lnTo>
                  <a:lnTo>
                    <a:pt x="7978" y="47692"/>
                  </a:lnTo>
                  <a:cubicBezTo>
                    <a:pt x="7978" y="47692"/>
                    <a:pt x="7216" y="54002"/>
                    <a:pt x="6883" y="55240"/>
                  </a:cubicBezTo>
                  <a:cubicBezTo>
                    <a:pt x="6602" y="56293"/>
                    <a:pt x="6667" y="57143"/>
                    <a:pt x="6937" y="57143"/>
                  </a:cubicBezTo>
                  <a:cubicBezTo>
                    <a:pt x="6987" y="57143"/>
                    <a:pt x="7045" y="57114"/>
                    <a:pt x="7109" y="57050"/>
                  </a:cubicBezTo>
                  <a:cubicBezTo>
                    <a:pt x="7525" y="56645"/>
                    <a:pt x="7704" y="55240"/>
                    <a:pt x="7978" y="53085"/>
                  </a:cubicBezTo>
                  <a:cubicBezTo>
                    <a:pt x="8240" y="50930"/>
                    <a:pt x="8549" y="47620"/>
                    <a:pt x="8549" y="47620"/>
                  </a:cubicBezTo>
                  <a:cubicBezTo>
                    <a:pt x="8883" y="47584"/>
                    <a:pt x="9204" y="47513"/>
                    <a:pt x="9526" y="47406"/>
                  </a:cubicBezTo>
                  <a:cubicBezTo>
                    <a:pt x="10097" y="47227"/>
                    <a:pt x="10645" y="46680"/>
                    <a:pt x="10645" y="46679"/>
                  </a:cubicBezTo>
                  <a:lnTo>
                    <a:pt x="10645" y="46679"/>
                  </a:lnTo>
                  <a:lnTo>
                    <a:pt x="10407" y="47894"/>
                  </a:lnTo>
                  <a:cubicBezTo>
                    <a:pt x="10407" y="47894"/>
                    <a:pt x="10073" y="50049"/>
                    <a:pt x="10407" y="50382"/>
                  </a:cubicBezTo>
                  <a:cubicBezTo>
                    <a:pt x="10740" y="50716"/>
                    <a:pt x="11050" y="51311"/>
                    <a:pt x="11335" y="51311"/>
                  </a:cubicBezTo>
                  <a:cubicBezTo>
                    <a:pt x="11490" y="51311"/>
                    <a:pt x="11633" y="51263"/>
                    <a:pt x="11752" y="51180"/>
                  </a:cubicBezTo>
                  <a:cubicBezTo>
                    <a:pt x="11752" y="51180"/>
                    <a:pt x="12467" y="53109"/>
                    <a:pt x="12467" y="53323"/>
                  </a:cubicBezTo>
                  <a:cubicBezTo>
                    <a:pt x="12514" y="53645"/>
                    <a:pt x="12574" y="53966"/>
                    <a:pt x="12657" y="54288"/>
                  </a:cubicBezTo>
                  <a:lnTo>
                    <a:pt x="13002" y="54645"/>
                  </a:lnTo>
                  <a:lnTo>
                    <a:pt x="13598" y="56633"/>
                  </a:lnTo>
                  <a:lnTo>
                    <a:pt x="13455" y="58240"/>
                  </a:lnTo>
                  <a:cubicBezTo>
                    <a:pt x="13455" y="58240"/>
                    <a:pt x="13693" y="60145"/>
                    <a:pt x="13895" y="60598"/>
                  </a:cubicBezTo>
                  <a:cubicBezTo>
                    <a:pt x="14098" y="61050"/>
                    <a:pt x="14955" y="62241"/>
                    <a:pt x="14955" y="62241"/>
                  </a:cubicBezTo>
                  <a:lnTo>
                    <a:pt x="15098" y="62372"/>
                  </a:lnTo>
                  <a:lnTo>
                    <a:pt x="15967" y="64967"/>
                  </a:lnTo>
                  <a:lnTo>
                    <a:pt x="16574" y="70813"/>
                  </a:lnTo>
                  <a:lnTo>
                    <a:pt x="15860" y="73111"/>
                  </a:lnTo>
                  <a:cubicBezTo>
                    <a:pt x="15860" y="73111"/>
                    <a:pt x="16348" y="78314"/>
                    <a:pt x="16348" y="78552"/>
                  </a:cubicBezTo>
                  <a:lnTo>
                    <a:pt x="15765" y="80541"/>
                  </a:lnTo>
                  <a:lnTo>
                    <a:pt x="14538" y="84351"/>
                  </a:lnTo>
                  <a:lnTo>
                    <a:pt x="14133" y="88077"/>
                  </a:lnTo>
                  <a:lnTo>
                    <a:pt x="24528" y="88399"/>
                  </a:lnTo>
                  <a:cubicBezTo>
                    <a:pt x="24528" y="88399"/>
                    <a:pt x="25659" y="80076"/>
                    <a:pt x="25659" y="78302"/>
                  </a:cubicBezTo>
                  <a:cubicBezTo>
                    <a:pt x="25659" y="76528"/>
                    <a:pt x="26337" y="73242"/>
                    <a:pt x="26337" y="73242"/>
                  </a:cubicBezTo>
                  <a:cubicBezTo>
                    <a:pt x="26337" y="73242"/>
                    <a:pt x="26218" y="71992"/>
                    <a:pt x="26873" y="70385"/>
                  </a:cubicBezTo>
                  <a:cubicBezTo>
                    <a:pt x="27516" y="68766"/>
                    <a:pt x="28409" y="60122"/>
                    <a:pt x="28409" y="59229"/>
                  </a:cubicBezTo>
                  <a:lnTo>
                    <a:pt x="28409" y="55514"/>
                  </a:lnTo>
                  <a:lnTo>
                    <a:pt x="28266" y="54442"/>
                  </a:lnTo>
                  <a:lnTo>
                    <a:pt x="28266" y="52871"/>
                  </a:lnTo>
                  <a:lnTo>
                    <a:pt x="27980" y="51585"/>
                  </a:lnTo>
                  <a:lnTo>
                    <a:pt x="28052" y="50382"/>
                  </a:lnTo>
                  <a:cubicBezTo>
                    <a:pt x="28099" y="50204"/>
                    <a:pt x="28135" y="50025"/>
                    <a:pt x="28147" y="49835"/>
                  </a:cubicBezTo>
                  <a:lnTo>
                    <a:pt x="28147" y="48989"/>
                  </a:lnTo>
                  <a:cubicBezTo>
                    <a:pt x="28147" y="48894"/>
                    <a:pt x="28707" y="48156"/>
                    <a:pt x="28707" y="47596"/>
                  </a:cubicBezTo>
                  <a:cubicBezTo>
                    <a:pt x="28707" y="47049"/>
                    <a:pt x="28850" y="45501"/>
                    <a:pt x="28766" y="45084"/>
                  </a:cubicBezTo>
                  <a:cubicBezTo>
                    <a:pt x="28683" y="44679"/>
                    <a:pt x="28623" y="44167"/>
                    <a:pt x="28671" y="44108"/>
                  </a:cubicBezTo>
                  <a:cubicBezTo>
                    <a:pt x="28719" y="44060"/>
                    <a:pt x="28338" y="43298"/>
                    <a:pt x="28147" y="43108"/>
                  </a:cubicBezTo>
                  <a:cubicBezTo>
                    <a:pt x="27957" y="42917"/>
                    <a:pt x="27695" y="42655"/>
                    <a:pt x="27695" y="42655"/>
                  </a:cubicBezTo>
                  <a:cubicBezTo>
                    <a:pt x="27781" y="42492"/>
                    <a:pt x="27947" y="42397"/>
                    <a:pt x="28123" y="42397"/>
                  </a:cubicBezTo>
                  <a:cubicBezTo>
                    <a:pt x="28190" y="42397"/>
                    <a:pt x="28259" y="42411"/>
                    <a:pt x="28326" y="42441"/>
                  </a:cubicBezTo>
                  <a:cubicBezTo>
                    <a:pt x="28671" y="42575"/>
                    <a:pt x="29434" y="42942"/>
                    <a:pt x="30004" y="42942"/>
                  </a:cubicBezTo>
                  <a:cubicBezTo>
                    <a:pt x="30141" y="42942"/>
                    <a:pt x="30267" y="42920"/>
                    <a:pt x="30374" y="42869"/>
                  </a:cubicBezTo>
                  <a:cubicBezTo>
                    <a:pt x="30909" y="42608"/>
                    <a:pt x="31350" y="41750"/>
                    <a:pt x="31481" y="41465"/>
                  </a:cubicBezTo>
                  <a:cubicBezTo>
                    <a:pt x="31624" y="41179"/>
                    <a:pt x="32017" y="40393"/>
                    <a:pt x="32017" y="40393"/>
                  </a:cubicBezTo>
                  <a:lnTo>
                    <a:pt x="32779" y="39250"/>
                  </a:lnTo>
                  <a:cubicBezTo>
                    <a:pt x="32779" y="39250"/>
                    <a:pt x="33517" y="38500"/>
                    <a:pt x="33934" y="38083"/>
                  </a:cubicBezTo>
                  <a:cubicBezTo>
                    <a:pt x="34362" y="37666"/>
                    <a:pt x="34350" y="36774"/>
                    <a:pt x="34350" y="36190"/>
                  </a:cubicBezTo>
                  <a:cubicBezTo>
                    <a:pt x="34350" y="35595"/>
                    <a:pt x="33553" y="34797"/>
                    <a:pt x="33553" y="34797"/>
                  </a:cubicBezTo>
                  <a:lnTo>
                    <a:pt x="33553" y="34499"/>
                  </a:lnTo>
                  <a:lnTo>
                    <a:pt x="35088" y="34083"/>
                  </a:lnTo>
                  <a:lnTo>
                    <a:pt x="36374" y="34083"/>
                  </a:lnTo>
                  <a:cubicBezTo>
                    <a:pt x="36374" y="34083"/>
                    <a:pt x="38017" y="33595"/>
                    <a:pt x="38291" y="33321"/>
                  </a:cubicBezTo>
                  <a:cubicBezTo>
                    <a:pt x="38565" y="33047"/>
                    <a:pt x="39006" y="32130"/>
                    <a:pt x="39006" y="32130"/>
                  </a:cubicBezTo>
                  <a:cubicBezTo>
                    <a:pt x="39006" y="32130"/>
                    <a:pt x="39553" y="32059"/>
                    <a:pt x="39791" y="31821"/>
                  </a:cubicBezTo>
                  <a:lnTo>
                    <a:pt x="40553" y="31047"/>
                  </a:lnTo>
                  <a:lnTo>
                    <a:pt x="44006" y="28522"/>
                  </a:lnTo>
                  <a:cubicBezTo>
                    <a:pt x="44006" y="28522"/>
                    <a:pt x="44840" y="25605"/>
                    <a:pt x="44840" y="25248"/>
                  </a:cubicBezTo>
                  <a:cubicBezTo>
                    <a:pt x="44828" y="24986"/>
                    <a:pt x="38767" y="17926"/>
                    <a:pt x="38767" y="17926"/>
                  </a:cubicBezTo>
                  <a:lnTo>
                    <a:pt x="36577" y="14283"/>
                  </a:lnTo>
                  <a:lnTo>
                    <a:pt x="36827" y="13616"/>
                  </a:lnTo>
                  <a:lnTo>
                    <a:pt x="33219" y="8258"/>
                  </a:lnTo>
                  <a:lnTo>
                    <a:pt x="32219" y="7603"/>
                  </a:lnTo>
                  <a:lnTo>
                    <a:pt x="32100" y="7937"/>
                  </a:lnTo>
                  <a:cubicBezTo>
                    <a:pt x="31875" y="7551"/>
                    <a:pt x="31679" y="7532"/>
                    <a:pt x="31642" y="7532"/>
                  </a:cubicBezTo>
                  <a:cubicBezTo>
                    <a:pt x="31638" y="7532"/>
                    <a:pt x="31636" y="7532"/>
                    <a:pt x="31636" y="7532"/>
                  </a:cubicBezTo>
                  <a:cubicBezTo>
                    <a:pt x="31636" y="7532"/>
                    <a:pt x="31540" y="5079"/>
                    <a:pt x="30909" y="3591"/>
                  </a:cubicBezTo>
                  <a:cubicBezTo>
                    <a:pt x="30266" y="2103"/>
                    <a:pt x="28600" y="710"/>
                    <a:pt x="27838" y="340"/>
                  </a:cubicBezTo>
                  <a:cubicBezTo>
                    <a:pt x="27386" y="129"/>
                    <a:pt x="26513" y="1"/>
                    <a:pt x="25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7" name="Google Shape;8267;p111"/>
            <p:cNvSpPr/>
            <p:nvPr/>
          </p:nvSpPr>
          <p:spPr>
            <a:xfrm>
              <a:off x="6992369" y="1056829"/>
              <a:ext cx="482065" cy="89233"/>
            </a:xfrm>
            <a:custGeom>
              <a:avLst/>
              <a:gdLst/>
              <a:ahLst/>
              <a:cxnLst/>
              <a:rect l="l" t="t" r="r" b="b"/>
              <a:pathLst>
                <a:path w="9681" h="1792" extrusionOk="0">
                  <a:moveTo>
                    <a:pt x="9382" y="0"/>
                  </a:moveTo>
                  <a:cubicBezTo>
                    <a:pt x="9001" y="488"/>
                    <a:pt x="8442" y="810"/>
                    <a:pt x="7823" y="893"/>
                  </a:cubicBezTo>
                  <a:cubicBezTo>
                    <a:pt x="5942" y="1191"/>
                    <a:pt x="2774" y="1643"/>
                    <a:pt x="1393" y="1643"/>
                  </a:cubicBezTo>
                  <a:lnTo>
                    <a:pt x="0" y="1643"/>
                  </a:lnTo>
                  <a:cubicBezTo>
                    <a:pt x="0" y="1643"/>
                    <a:pt x="678" y="1792"/>
                    <a:pt x="2128" y="1792"/>
                  </a:cubicBezTo>
                  <a:cubicBezTo>
                    <a:pt x="2853" y="1792"/>
                    <a:pt x="3771" y="1754"/>
                    <a:pt x="4894" y="1643"/>
                  </a:cubicBezTo>
                  <a:cubicBezTo>
                    <a:pt x="7466" y="1405"/>
                    <a:pt x="9001" y="1310"/>
                    <a:pt x="9680" y="1286"/>
                  </a:cubicBezTo>
                  <a:cubicBezTo>
                    <a:pt x="9621" y="1239"/>
                    <a:pt x="9561" y="1215"/>
                    <a:pt x="9490" y="1203"/>
                  </a:cubicBezTo>
                  <a:cubicBezTo>
                    <a:pt x="9490" y="1203"/>
                    <a:pt x="9466" y="691"/>
                    <a:pt x="9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8" name="Google Shape;8268;p111"/>
            <p:cNvSpPr/>
            <p:nvPr/>
          </p:nvSpPr>
          <p:spPr>
            <a:xfrm>
              <a:off x="7289398" y="769859"/>
              <a:ext cx="167809" cy="266254"/>
            </a:xfrm>
            <a:custGeom>
              <a:avLst/>
              <a:gdLst/>
              <a:ahLst/>
              <a:cxnLst/>
              <a:rect l="l" t="t" r="r" b="b"/>
              <a:pathLst>
                <a:path w="3370" h="5347" extrusionOk="0">
                  <a:moveTo>
                    <a:pt x="84" y="1"/>
                  </a:moveTo>
                  <a:cubicBezTo>
                    <a:pt x="274" y="656"/>
                    <a:pt x="441" y="1370"/>
                    <a:pt x="286" y="1513"/>
                  </a:cubicBezTo>
                  <a:cubicBezTo>
                    <a:pt x="0" y="1799"/>
                    <a:pt x="155" y="2953"/>
                    <a:pt x="667" y="2953"/>
                  </a:cubicBezTo>
                  <a:cubicBezTo>
                    <a:pt x="1167" y="2953"/>
                    <a:pt x="2584" y="3775"/>
                    <a:pt x="2584" y="4370"/>
                  </a:cubicBezTo>
                  <a:cubicBezTo>
                    <a:pt x="2584" y="4692"/>
                    <a:pt x="2953" y="5073"/>
                    <a:pt x="3370" y="5347"/>
                  </a:cubicBezTo>
                  <a:cubicBezTo>
                    <a:pt x="3263" y="4585"/>
                    <a:pt x="3084" y="3704"/>
                    <a:pt x="2798" y="3025"/>
                  </a:cubicBezTo>
                  <a:cubicBezTo>
                    <a:pt x="2239" y="1727"/>
                    <a:pt x="917" y="536"/>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9" name="Google Shape;8269;p111"/>
            <p:cNvSpPr/>
            <p:nvPr/>
          </p:nvSpPr>
          <p:spPr>
            <a:xfrm>
              <a:off x="7087229" y="1177184"/>
              <a:ext cx="1035188" cy="3965176"/>
            </a:xfrm>
            <a:custGeom>
              <a:avLst/>
              <a:gdLst/>
              <a:ahLst/>
              <a:cxnLst/>
              <a:rect l="l" t="t" r="r" b="b"/>
              <a:pathLst>
                <a:path w="20789" h="79630" extrusionOk="0">
                  <a:moveTo>
                    <a:pt x="9502" y="0"/>
                  </a:moveTo>
                  <a:lnTo>
                    <a:pt x="12192" y="5870"/>
                  </a:lnTo>
                  <a:lnTo>
                    <a:pt x="12526" y="5537"/>
                  </a:lnTo>
                  <a:lnTo>
                    <a:pt x="12776" y="4870"/>
                  </a:lnTo>
                  <a:lnTo>
                    <a:pt x="9502" y="0"/>
                  </a:lnTo>
                  <a:close/>
                  <a:moveTo>
                    <a:pt x="15062" y="9573"/>
                  </a:moveTo>
                  <a:lnTo>
                    <a:pt x="19443" y="16550"/>
                  </a:lnTo>
                  <a:cubicBezTo>
                    <a:pt x="19443" y="16550"/>
                    <a:pt x="19717" y="18931"/>
                    <a:pt x="18872" y="19788"/>
                  </a:cubicBezTo>
                  <a:cubicBezTo>
                    <a:pt x="18038" y="20634"/>
                    <a:pt x="15097" y="22301"/>
                    <a:pt x="15097" y="22301"/>
                  </a:cubicBezTo>
                  <a:lnTo>
                    <a:pt x="14478" y="22920"/>
                  </a:lnTo>
                  <a:cubicBezTo>
                    <a:pt x="14478" y="22920"/>
                    <a:pt x="13871" y="24515"/>
                    <a:pt x="12883" y="24515"/>
                  </a:cubicBezTo>
                  <a:lnTo>
                    <a:pt x="11037" y="24515"/>
                  </a:lnTo>
                  <a:cubicBezTo>
                    <a:pt x="11037" y="24515"/>
                    <a:pt x="9978" y="25337"/>
                    <a:pt x="9085" y="25337"/>
                  </a:cubicBezTo>
                  <a:lnTo>
                    <a:pt x="8192" y="25337"/>
                  </a:lnTo>
                  <a:cubicBezTo>
                    <a:pt x="8192" y="25337"/>
                    <a:pt x="9490" y="27194"/>
                    <a:pt x="9490" y="27766"/>
                  </a:cubicBezTo>
                  <a:cubicBezTo>
                    <a:pt x="9490" y="28337"/>
                    <a:pt x="7323" y="29468"/>
                    <a:pt x="7323" y="30504"/>
                  </a:cubicBezTo>
                  <a:cubicBezTo>
                    <a:pt x="7323" y="31540"/>
                    <a:pt x="6358" y="33219"/>
                    <a:pt x="5406" y="33219"/>
                  </a:cubicBezTo>
                  <a:cubicBezTo>
                    <a:pt x="4771" y="33219"/>
                    <a:pt x="3850" y="32848"/>
                    <a:pt x="3307" y="32848"/>
                  </a:cubicBezTo>
                  <a:cubicBezTo>
                    <a:pt x="3035" y="32848"/>
                    <a:pt x="2858" y="32941"/>
                    <a:pt x="2858" y="33219"/>
                  </a:cubicBezTo>
                  <a:cubicBezTo>
                    <a:pt x="2858" y="34052"/>
                    <a:pt x="3608" y="34802"/>
                    <a:pt x="3608" y="34802"/>
                  </a:cubicBezTo>
                  <a:cubicBezTo>
                    <a:pt x="3691" y="35636"/>
                    <a:pt x="3739" y="36481"/>
                    <a:pt x="3727" y="37326"/>
                  </a:cubicBezTo>
                  <a:cubicBezTo>
                    <a:pt x="3727" y="38981"/>
                    <a:pt x="2751" y="39898"/>
                    <a:pt x="2751" y="40470"/>
                  </a:cubicBezTo>
                  <a:cubicBezTo>
                    <a:pt x="2751" y="41041"/>
                    <a:pt x="3096" y="43684"/>
                    <a:pt x="3096" y="43684"/>
                  </a:cubicBezTo>
                  <a:lnTo>
                    <a:pt x="3548" y="45839"/>
                  </a:lnTo>
                  <a:lnTo>
                    <a:pt x="3310" y="53733"/>
                  </a:lnTo>
                  <a:lnTo>
                    <a:pt x="2739" y="58996"/>
                  </a:lnTo>
                  <a:cubicBezTo>
                    <a:pt x="2739" y="58996"/>
                    <a:pt x="1370" y="62544"/>
                    <a:pt x="1370" y="64377"/>
                  </a:cubicBezTo>
                  <a:cubicBezTo>
                    <a:pt x="1370" y="65282"/>
                    <a:pt x="1227" y="67032"/>
                    <a:pt x="1084" y="68544"/>
                  </a:cubicBezTo>
                  <a:cubicBezTo>
                    <a:pt x="953" y="70068"/>
                    <a:pt x="798" y="71354"/>
                    <a:pt x="798" y="71354"/>
                  </a:cubicBezTo>
                  <a:lnTo>
                    <a:pt x="0" y="78677"/>
                  </a:lnTo>
                  <a:lnTo>
                    <a:pt x="0" y="79629"/>
                  </a:lnTo>
                  <a:cubicBezTo>
                    <a:pt x="0" y="79629"/>
                    <a:pt x="1596" y="71319"/>
                    <a:pt x="1596" y="69545"/>
                  </a:cubicBezTo>
                  <a:cubicBezTo>
                    <a:pt x="1596" y="68259"/>
                    <a:pt x="1965" y="66175"/>
                    <a:pt x="2155" y="65127"/>
                  </a:cubicBezTo>
                  <a:cubicBezTo>
                    <a:pt x="2227" y="64734"/>
                    <a:pt x="2286" y="64484"/>
                    <a:pt x="2286" y="64484"/>
                  </a:cubicBezTo>
                  <a:cubicBezTo>
                    <a:pt x="2286" y="64484"/>
                    <a:pt x="2167" y="63246"/>
                    <a:pt x="2810" y="61627"/>
                  </a:cubicBezTo>
                  <a:cubicBezTo>
                    <a:pt x="3465" y="60008"/>
                    <a:pt x="4346" y="51364"/>
                    <a:pt x="4346" y="50483"/>
                  </a:cubicBezTo>
                  <a:lnTo>
                    <a:pt x="4346" y="46756"/>
                  </a:lnTo>
                  <a:lnTo>
                    <a:pt x="4215" y="45684"/>
                  </a:lnTo>
                  <a:lnTo>
                    <a:pt x="4215" y="44125"/>
                  </a:lnTo>
                  <a:lnTo>
                    <a:pt x="3929" y="42839"/>
                  </a:lnTo>
                  <a:lnTo>
                    <a:pt x="4001" y="41636"/>
                  </a:lnTo>
                  <a:cubicBezTo>
                    <a:pt x="4048" y="41458"/>
                    <a:pt x="4084" y="41279"/>
                    <a:pt x="4096" y="41089"/>
                  </a:cubicBezTo>
                  <a:lnTo>
                    <a:pt x="4096" y="40243"/>
                  </a:lnTo>
                  <a:cubicBezTo>
                    <a:pt x="4096" y="40148"/>
                    <a:pt x="4656" y="39410"/>
                    <a:pt x="4656" y="38850"/>
                  </a:cubicBezTo>
                  <a:cubicBezTo>
                    <a:pt x="4656" y="38303"/>
                    <a:pt x="4787" y="36755"/>
                    <a:pt x="4715" y="36338"/>
                  </a:cubicBezTo>
                  <a:cubicBezTo>
                    <a:pt x="4632" y="35933"/>
                    <a:pt x="4572" y="35421"/>
                    <a:pt x="4620" y="35362"/>
                  </a:cubicBezTo>
                  <a:cubicBezTo>
                    <a:pt x="4668" y="35314"/>
                    <a:pt x="4287" y="34552"/>
                    <a:pt x="4096" y="34362"/>
                  </a:cubicBezTo>
                  <a:cubicBezTo>
                    <a:pt x="3894" y="34171"/>
                    <a:pt x="3644" y="33909"/>
                    <a:pt x="3644" y="33909"/>
                  </a:cubicBezTo>
                  <a:cubicBezTo>
                    <a:pt x="3730" y="33746"/>
                    <a:pt x="3896" y="33651"/>
                    <a:pt x="4067" y="33651"/>
                  </a:cubicBezTo>
                  <a:cubicBezTo>
                    <a:pt x="4133" y="33651"/>
                    <a:pt x="4200" y="33665"/>
                    <a:pt x="4263" y="33695"/>
                  </a:cubicBezTo>
                  <a:cubicBezTo>
                    <a:pt x="4618" y="33829"/>
                    <a:pt x="5383" y="34196"/>
                    <a:pt x="5953" y="34196"/>
                  </a:cubicBezTo>
                  <a:cubicBezTo>
                    <a:pt x="6090" y="34196"/>
                    <a:pt x="6216" y="34174"/>
                    <a:pt x="6323" y="34123"/>
                  </a:cubicBezTo>
                  <a:cubicBezTo>
                    <a:pt x="6858" y="33862"/>
                    <a:pt x="7299" y="33004"/>
                    <a:pt x="7430" y="32719"/>
                  </a:cubicBezTo>
                  <a:cubicBezTo>
                    <a:pt x="7573" y="32433"/>
                    <a:pt x="7966" y="31647"/>
                    <a:pt x="7966" y="31647"/>
                  </a:cubicBezTo>
                  <a:lnTo>
                    <a:pt x="8728" y="30504"/>
                  </a:lnTo>
                  <a:cubicBezTo>
                    <a:pt x="8728" y="30504"/>
                    <a:pt x="9466" y="29754"/>
                    <a:pt x="9883" y="29337"/>
                  </a:cubicBezTo>
                  <a:cubicBezTo>
                    <a:pt x="10311" y="28920"/>
                    <a:pt x="10299" y="28028"/>
                    <a:pt x="10299" y="27444"/>
                  </a:cubicBezTo>
                  <a:cubicBezTo>
                    <a:pt x="10299" y="26849"/>
                    <a:pt x="9502" y="26051"/>
                    <a:pt x="9502" y="26051"/>
                  </a:cubicBezTo>
                  <a:lnTo>
                    <a:pt x="9502" y="25753"/>
                  </a:lnTo>
                  <a:lnTo>
                    <a:pt x="11037" y="25337"/>
                  </a:lnTo>
                  <a:lnTo>
                    <a:pt x="12323" y="25337"/>
                  </a:lnTo>
                  <a:cubicBezTo>
                    <a:pt x="12323" y="25337"/>
                    <a:pt x="13966" y="24849"/>
                    <a:pt x="14240" y="24575"/>
                  </a:cubicBezTo>
                  <a:cubicBezTo>
                    <a:pt x="14514" y="24301"/>
                    <a:pt x="14955" y="23384"/>
                    <a:pt x="14955" y="23384"/>
                  </a:cubicBezTo>
                  <a:cubicBezTo>
                    <a:pt x="14955" y="23384"/>
                    <a:pt x="15502" y="23313"/>
                    <a:pt x="15740" y="23075"/>
                  </a:cubicBezTo>
                  <a:lnTo>
                    <a:pt x="16502" y="22301"/>
                  </a:lnTo>
                  <a:lnTo>
                    <a:pt x="19955" y="19776"/>
                  </a:lnTo>
                  <a:cubicBezTo>
                    <a:pt x="19955" y="19776"/>
                    <a:pt x="20789" y="16859"/>
                    <a:pt x="20789" y="16502"/>
                  </a:cubicBezTo>
                  <a:cubicBezTo>
                    <a:pt x="20777" y="16276"/>
                    <a:pt x="16336" y="11061"/>
                    <a:pt x="15062" y="95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0" name="Google Shape;8270;p111"/>
            <p:cNvSpPr/>
            <p:nvPr/>
          </p:nvSpPr>
          <p:spPr>
            <a:xfrm>
              <a:off x="7115662" y="3987379"/>
              <a:ext cx="157751" cy="221189"/>
            </a:xfrm>
            <a:custGeom>
              <a:avLst/>
              <a:gdLst/>
              <a:ahLst/>
              <a:cxnLst/>
              <a:rect l="l" t="t" r="r" b="b"/>
              <a:pathLst>
                <a:path w="3168" h="4442" extrusionOk="0">
                  <a:moveTo>
                    <a:pt x="3168" y="1"/>
                  </a:moveTo>
                  <a:lnTo>
                    <a:pt x="1394" y="1787"/>
                  </a:lnTo>
                  <a:lnTo>
                    <a:pt x="1" y="4442"/>
                  </a:lnTo>
                  <a:lnTo>
                    <a:pt x="2180" y="2561"/>
                  </a:lnTo>
                  <a:lnTo>
                    <a:pt x="31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1" name="Google Shape;8271;p111"/>
            <p:cNvSpPr/>
            <p:nvPr/>
          </p:nvSpPr>
          <p:spPr>
            <a:xfrm>
              <a:off x="7127513" y="3192348"/>
              <a:ext cx="129318" cy="32666"/>
            </a:xfrm>
            <a:custGeom>
              <a:avLst/>
              <a:gdLst/>
              <a:ahLst/>
              <a:cxnLst/>
              <a:rect l="l" t="t" r="r" b="b"/>
              <a:pathLst>
                <a:path w="2597" h="656" extrusionOk="0">
                  <a:moveTo>
                    <a:pt x="1942" y="1"/>
                  </a:moveTo>
                  <a:lnTo>
                    <a:pt x="1" y="655"/>
                  </a:lnTo>
                  <a:lnTo>
                    <a:pt x="2597" y="655"/>
                  </a:lnTo>
                  <a:lnTo>
                    <a:pt x="19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2" name="Google Shape;8272;p111"/>
            <p:cNvSpPr/>
            <p:nvPr/>
          </p:nvSpPr>
          <p:spPr>
            <a:xfrm>
              <a:off x="7115662" y="3365486"/>
              <a:ext cx="167261" cy="132753"/>
            </a:xfrm>
            <a:custGeom>
              <a:avLst/>
              <a:gdLst/>
              <a:ahLst/>
              <a:cxnLst/>
              <a:rect l="l" t="t" r="r" b="b"/>
              <a:pathLst>
                <a:path w="3359" h="2666" extrusionOk="0">
                  <a:moveTo>
                    <a:pt x="2942" y="0"/>
                  </a:moveTo>
                  <a:lnTo>
                    <a:pt x="2942" y="0"/>
                  </a:lnTo>
                  <a:cubicBezTo>
                    <a:pt x="2942" y="0"/>
                    <a:pt x="2977" y="1227"/>
                    <a:pt x="2311" y="1893"/>
                  </a:cubicBezTo>
                  <a:cubicBezTo>
                    <a:pt x="1644" y="2560"/>
                    <a:pt x="1" y="2560"/>
                    <a:pt x="1" y="2560"/>
                  </a:cubicBezTo>
                  <a:cubicBezTo>
                    <a:pt x="1" y="2560"/>
                    <a:pt x="567" y="2666"/>
                    <a:pt x="1195" y="2666"/>
                  </a:cubicBezTo>
                  <a:cubicBezTo>
                    <a:pt x="1509" y="2666"/>
                    <a:pt x="1838" y="2639"/>
                    <a:pt x="2120" y="2560"/>
                  </a:cubicBezTo>
                  <a:cubicBezTo>
                    <a:pt x="2965" y="2322"/>
                    <a:pt x="3358" y="1512"/>
                    <a:pt x="3358" y="1512"/>
                  </a:cubicBezTo>
                  <a:lnTo>
                    <a:pt x="29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3" name="Google Shape;8273;p111"/>
            <p:cNvSpPr/>
            <p:nvPr/>
          </p:nvSpPr>
          <p:spPr>
            <a:xfrm>
              <a:off x="6931867" y="3533246"/>
              <a:ext cx="341544" cy="121599"/>
            </a:xfrm>
            <a:custGeom>
              <a:avLst/>
              <a:gdLst/>
              <a:ahLst/>
              <a:cxnLst/>
              <a:rect l="l" t="t" r="r" b="b"/>
              <a:pathLst>
                <a:path w="6859" h="2442" extrusionOk="0">
                  <a:moveTo>
                    <a:pt x="6859" y="1"/>
                  </a:moveTo>
                  <a:cubicBezTo>
                    <a:pt x="6549" y="251"/>
                    <a:pt x="6192" y="453"/>
                    <a:pt x="5823" y="596"/>
                  </a:cubicBezTo>
                  <a:cubicBezTo>
                    <a:pt x="5156" y="858"/>
                    <a:pt x="608" y="1691"/>
                    <a:pt x="608" y="1691"/>
                  </a:cubicBezTo>
                  <a:lnTo>
                    <a:pt x="1" y="84"/>
                  </a:lnTo>
                  <a:lnTo>
                    <a:pt x="263" y="2441"/>
                  </a:lnTo>
                  <a:cubicBezTo>
                    <a:pt x="263" y="2441"/>
                    <a:pt x="3608" y="2179"/>
                    <a:pt x="4716" y="1739"/>
                  </a:cubicBezTo>
                  <a:cubicBezTo>
                    <a:pt x="5835" y="1286"/>
                    <a:pt x="6859" y="798"/>
                    <a:pt x="6859" y="798"/>
                  </a:cubicBezTo>
                  <a:lnTo>
                    <a:pt x="6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4" name="Google Shape;8274;p111"/>
            <p:cNvSpPr/>
            <p:nvPr/>
          </p:nvSpPr>
          <p:spPr>
            <a:xfrm>
              <a:off x="7100275" y="3509145"/>
              <a:ext cx="62493" cy="54526"/>
            </a:xfrm>
            <a:custGeom>
              <a:avLst/>
              <a:gdLst/>
              <a:ahLst/>
              <a:cxnLst/>
              <a:rect l="l" t="t" r="r" b="b"/>
              <a:pathLst>
                <a:path w="1255" h="1095" extrusionOk="0">
                  <a:moveTo>
                    <a:pt x="646" y="1"/>
                  </a:moveTo>
                  <a:cubicBezTo>
                    <a:pt x="597" y="1"/>
                    <a:pt x="548" y="7"/>
                    <a:pt x="500" y="20"/>
                  </a:cubicBezTo>
                  <a:cubicBezTo>
                    <a:pt x="667" y="20"/>
                    <a:pt x="822" y="115"/>
                    <a:pt x="905" y="270"/>
                  </a:cubicBezTo>
                  <a:cubicBezTo>
                    <a:pt x="977" y="544"/>
                    <a:pt x="834" y="818"/>
                    <a:pt x="560" y="901"/>
                  </a:cubicBezTo>
                  <a:cubicBezTo>
                    <a:pt x="498" y="927"/>
                    <a:pt x="435" y="939"/>
                    <a:pt x="373" y="939"/>
                  </a:cubicBezTo>
                  <a:cubicBezTo>
                    <a:pt x="229" y="939"/>
                    <a:pt x="92" y="875"/>
                    <a:pt x="0" y="758"/>
                  </a:cubicBezTo>
                  <a:lnTo>
                    <a:pt x="0" y="770"/>
                  </a:lnTo>
                  <a:cubicBezTo>
                    <a:pt x="124" y="996"/>
                    <a:pt x="327" y="1094"/>
                    <a:pt x="530" y="1094"/>
                  </a:cubicBezTo>
                  <a:cubicBezTo>
                    <a:pt x="893" y="1094"/>
                    <a:pt x="1254" y="781"/>
                    <a:pt x="1155" y="330"/>
                  </a:cubicBezTo>
                  <a:cubicBezTo>
                    <a:pt x="1068" y="126"/>
                    <a:pt x="861"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5" name="Google Shape;8275;p111"/>
            <p:cNvSpPr/>
            <p:nvPr/>
          </p:nvSpPr>
          <p:spPr>
            <a:xfrm>
              <a:off x="7160129" y="3642945"/>
              <a:ext cx="96702" cy="266851"/>
            </a:xfrm>
            <a:custGeom>
              <a:avLst/>
              <a:gdLst/>
              <a:ahLst/>
              <a:cxnLst/>
              <a:rect l="l" t="t" r="r" b="b"/>
              <a:pathLst>
                <a:path w="1942" h="5359" extrusionOk="0">
                  <a:moveTo>
                    <a:pt x="1" y="0"/>
                  </a:moveTo>
                  <a:lnTo>
                    <a:pt x="1" y="5358"/>
                  </a:lnTo>
                  <a:lnTo>
                    <a:pt x="1668" y="4834"/>
                  </a:lnTo>
                  <a:lnTo>
                    <a:pt x="1942" y="4548"/>
                  </a:lnTo>
                  <a:lnTo>
                    <a:pt x="1822" y="4429"/>
                  </a:lnTo>
                  <a:lnTo>
                    <a:pt x="156" y="5025"/>
                  </a:lnTo>
                  <a:lnTo>
                    <a:pt x="156" y="4537"/>
                  </a:lnTo>
                  <a:cubicBezTo>
                    <a:pt x="156" y="4048"/>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6" name="Google Shape;8276;p111"/>
            <p:cNvSpPr/>
            <p:nvPr/>
          </p:nvSpPr>
          <p:spPr>
            <a:xfrm>
              <a:off x="7106798" y="3672573"/>
              <a:ext cx="33213" cy="267449"/>
            </a:xfrm>
            <a:custGeom>
              <a:avLst/>
              <a:gdLst/>
              <a:ahLst/>
              <a:cxnLst/>
              <a:rect l="l" t="t" r="r" b="b"/>
              <a:pathLst>
                <a:path w="667" h="5371" extrusionOk="0">
                  <a:moveTo>
                    <a:pt x="488" y="1"/>
                  </a:moveTo>
                  <a:cubicBezTo>
                    <a:pt x="488" y="1"/>
                    <a:pt x="334" y="3001"/>
                    <a:pt x="334" y="3787"/>
                  </a:cubicBezTo>
                  <a:cubicBezTo>
                    <a:pt x="322" y="4334"/>
                    <a:pt x="203" y="4858"/>
                    <a:pt x="0" y="5370"/>
                  </a:cubicBezTo>
                  <a:lnTo>
                    <a:pt x="667" y="5156"/>
                  </a:lnTo>
                  <a:lnTo>
                    <a:pt x="4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7" name="Google Shape;8277;p111"/>
            <p:cNvSpPr/>
            <p:nvPr/>
          </p:nvSpPr>
          <p:spPr>
            <a:xfrm>
              <a:off x="6952632" y="3720576"/>
              <a:ext cx="102627" cy="267449"/>
            </a:xfrm>
            <a:custGeom>
              <a:avLst/>
              <a:gdLst/>
              <a:ahLst/>
              <a:cxnLst/>
              <a:rect l="l" t="t" r="r" b="b"/>
              <a:pathLst>
                <a:path w="2061" h="5371" extrusionOk="0">
                  <a:moveTo>
                    <a:pt x="1" y="1"/>
                  </a:moveTo>
                  <a:lnTo>
                    <a:pt x="1" y="5371"/>
                  </a:lnTo>
                  <a:lnTo>
                    <a:pt x="2060" y="4406"/>
                  </a:lnTo>
                  <a:lnTo>
                    <a:pt x="2060" y="4406"/>
                  </a:lnTo>
                  <a:cubicBezTo>
                    <a:pt x="2060" y="4406"/>
                    <a:pt x="1611" y="4535"/>
                    <a:pt x="1185" y="4535"/>
                  </a:cubicBezTo>
                  <a:cubicBezTo>
                    <a:pt x="803" y="4535"/>
                    <a:pt x="441" y="4431"/>
                    <a:pt x="441" y="4037"/>
                  </a:cubicBezTo>
                  <a:cubicBezTo>
                    <a:pt x="441" y="3192"/>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8" name="Google Shape;8278;p111"/>
            <p:cNvSpPr/>
            <p:nvPr/>
          </p:nvSpPr>
          <p:spPr>
            <a:xfrm>
              <a:off x="7634430" y="2027338"/>
              <a:ext cx="39189" cy="370624"/>
            </a:xfrm>
            <a:custGeom>
              <a:avLst/>
              <a:gdLst/>
              <a:ahLst/>
              <a:cxnLst/>
              <a:rect l="l" t="t" r="r" b="b"/>
              <a:pathLst>
                <a:path w="787" h="7443" extrusionOk="0">
                  <a:moveTo>
                    <a:pt x="1" y="1"/>
                  </a:moveTo>
                  <a:lnTo>
                    <a:pt x="1" y="1"/>
                  </a:lnTo>
                  <a:cubicBezTo>
                    <a:pt x="1" y="1"/>
                    <a:pt x="7" y="47"/>
                    <a:pt x="25" y="129"/>
                  </a:cubicBezTo>
                  <a:lnTo>
                    <a:pt x="25" y="129"/>
                  </a:lnTo>
                  <a:cubicBezTo>
                    <a:pt x="25" y="114"/>
                    <a:pt x="25" y="99"/>
                    <a:pt x="25" y="84"/>
                  </a:cubicBezTo>
                  <a:lnTo>
                    <a:pt x="1" y="1"/>
                  </a:lnTo>
                  <a:close/>
                  <a:moveTo>
                    <a:pt x="25" y="129"/>
                  </a:moveTo>
                  <a:lnTo>
                    <a:pt x="25" y="129"/>
                  </a:lnTo>
                  <a:cubicBezTo>
                    <a:pt x="51" y="1388"/>
                    <a:pt x="146" y="2647"/>
                    <a:pt x="310" y="3906"/>
                  </a:cubicBezTo>
                  <a:cubicBezTo>
                    <a:pt x="560" y="5692"/>
                    <a:pt x="48" y="7442"/>
                    <a:pt x="48" y="7442"/>
                  </a:cubicBezTo>
                  <a:lnTo>
                    <a:pt x="608" y="7442"/>
                  </a:lnTo>
                  <a:cubicBezTo>
                    <a:pt x="608" y="7442"/>
                    <a:pt x="787" y="5609"/>
                    <a:pt x="787" y="4870"/>
                  </a:cubicBezTo>
                  <a:cubicBezTo>
                    <a:pt x="787" y="4227"/>
                    <a:pt x="203" y="1096"/>
                    <a:pt x="48" y="227"/>
                  </a:cubicBezTo>
                  <a:cubicBezTo>
                    <a:pt x="39" y="190"/>
                    <a:pt x="32" y="158"/>
                    <a:pt x="25" y="1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9" name="Google Shape;8279;p111"/>
            <p:cNvSpPr/>
            <p:nvPr/>
          </p:nvSpPr>
          <p:spPr>
            <a:xfrm>
              <a:off x="7121588" y="1432086"/>
              <a:ext cx="269839" cy="291749"/>
            </a:xfrm>
            <a:custGeom>
              <a:avLst/>
              <a:gdLst/>
              <a:ahLst/>
              <a:cxnLst/>
              <a:rect l="l" t="t" r="r" b="b"/>
              <a:pathLst>
                <a:path w="5419" h="5859" extrusionOk="0">
                  <a:moveTo>
                    <a:pt x="4549" y="1"/>
                  </a:moveTo>
                  <a:cubicBezTo>
                    <a:pt x="4549" y="1"/>
                    <a:pt x="1954" y="501"/>
                    <a:pt x="1263" y="1180"/>
                  </a:cubicBezTo>
                  <a:cubicBezTo>
                    <a:pt x="572" y="1870"/>
                    <a:pt x="1" y="5859"/>
                    <a:pt x="1" y="5859"/>
                  </a:cubicBezTo>
                  <a:cubicBezTo>
                    <a:pt x="1" y="5859"/>
                    <a:pt x="1453" y="2025"/>
                    <a:pt x="1787" y="1668"/>
                  </a:cubicBezTo>
                  <a:cubicBezTo>
                    <a:pt x="2477" y="953"/>
                    <a:pt x="5418" y="334"/>
                    <a:pt x="5418" y="334"/>
                  </a:cubicBezTo>
                  <a:lnTo>
                    <a:pt x="45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0" name="Google Shape;8280;p111"/>
            <p:cNvSpPr/>
            <p:nvPr/>
          </p:nvSpPr>
          <p:spPr>
            <a:xfrm>
              <a:off x="7345119" y="1599896"/>
              <a:ext cx="174930" cy="65829"/>
            </a:xfrm>
            <a:custGeom>
              <a:avLst/>
              <a:gdLst/>
              <a:ahLst/>
              <a:cxnLst/>
              <a:rect l="l" t="t" r="r" b="b"/>
              <a:pathLst>
                <a:path w="3513" h="1322" extrusionOk="0">
                  <a:moveTo>
                    <a:pt x="2025" y="0"/>
                  </a:moveTo>
                  <a:cubicBezTo>
                    <a:pt x="1798" y="0"/>
                    <a:pt x="203" y="572"/>
                    <a:pt x="203" y="572"/>
                  </a:cubicBezTo>
                  <a:lnTo>
                    <a:pt x="1" y="774"/>
                  </a:lnTo>
                  <a:lnTo>
                    <a:pt x="1822" y="310"/>
                  </a:lnTo>
                  <a:lnTo>
                    <a:pt x="2977" y="631"/>
                  </a:lnTo>
                  <a:lnTo>
                    <a:pt x="3513" y="1322"/>
                  </a:lnTo>
                  <a:lnTo>
                    <a:pt x="3191" y="369"/>
                  </a:lnTo>
                  <a:cubicBezTo>
                    <a:pt x="3191" y="369"/>
                    <a:pt x="226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1" name="Google Shape;8281;p111"/>
            <p:cNvSpPr/>
            <p:nvPr/>
          </p:nvSpPr>
          <p:spPr>
            <a:xfrm>
              <a:off x="7212315" y="2680702"/>
              <a:ext cx="187976" cy="114230"/>
            </a:xfrm>
            <a:custGeom>
              <a:avLst/>
              <a:gdLst/>
              <a:ahLst/>
              <a:cxnLst/>
              <a:rect l="l" t="t" r="r" b="b"/>
              <a:pathLst>
                <a:path w="3775" h="2294" extrusionOk="0">
                  <a:moveTo>
                    <a:pt x="3775" y="0"/>
                  </a:moveTo>
                  <a:lnTo>
                    <a:pt x="3775" y="0"/>
                  </a:lnTo>
                  <a:cubicBezTo>
                    <a:pt x="3489" y="489"/>
                    <a:pt x="3168" y="953"/>
                    <a:pt x="2834" y="1393"/>
                  </a:cubicBezTo>
                  <a:cubicBezTo>
                    <a:pt x="2715" y="1550"/>
                    <a:pt x="2508" y="1611"/>
                    <a:pt x="2259" y="1611"/>
                  </a:cubicBezTo>
                  <a:cubicBezTo>
                    <a:pt x="1389" y="1611"/>
                    <a:pt x="1" y="870"/>
                    <a:pt x="1" y="870"/>
                  </a:cubicBezTo>
                  <a:lnTo>
                    <a:pt x="1" y="870"/>
                  </a:lnTo>
                  <a:cubicBezTo>
                    <a:pt x="1" y="870"/>
                    <a:pt x="1741" y="2294"/>
                    <a:pt x="2672" y="2294"/>
                  </a:cubicBezTo>
                  <a:cubicBezTo>
                    <a:pt x="2762" y="2294"/>
                    <a:pt x="2845" y="2280"/>
                    <a:pt x="2918" y="2251"/>
                  </a:cubicBezTo>
                  <a:cubicBezTo>
                    <a:pt x="3739" y="1929"/>
                    <a:pt x="3775" y="1"/>
                    <a:pt x="3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82" name="Google Shape;8282;p111"/>
          <p:cNvGrpSpPr/>
          <p:nvPr/>
        </p:nvGrpSpPr>
        <p:grpSpPr>
          <a:xfrm>
            <a:off x="3949893" y="2981486"/>
            <a:ext cx="346056" cy="345674"/>
            <a:chOff x="3303268" y="3817349"/>
            <a:chExt cx="346056" cy="345674"/>
          </a:xfrm>
        </p:grpSpPr>
        <p:sp>
          <p:nvSpPr>
            <p:cNvPr id="8283" name="Google Shape;8283;p111"/>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4" name="Google Shape;8284;p111"/>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5" name="Google Shape;8285;p111"/>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6" name="Google Shape;8286;p111"/>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87" name="Google Shape;8287;p111"/>
          <p:cNvGrpSpPr/>
          <p:nvPr/>
        </p:nvGrpSpPr>
        <p:grpSpPr>
          <a:xfrm>
            <a:off x="4398983" y="2981486"/>
            <a:ext cx="346056" cy="345674"/>
            <a:chOff x="3752358" y="3817349"/>
            <a:chExt cx="346056" cy="345674"/>
          </a:xfrm>
        </p:grpSpPr>
        <p:sp>
          <p:nvSpPr>
            <p:cNvPr id="8288" name="Google Shape;8288;p111"/>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9" name="Google Shape;8289;p111"/>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0" name="Google Shape;8290;p111"/>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1" name="Google Shape;8291;p111"/>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92" name="Google Shape;8292;p111"/>
          <p:cNvGrpSpPr/>
          <p:nvPr/>
        </p:nvGrpSpPr>
        <p:grpSpPr>
          <a:xfrm>
            <a:off x="4848072" y="2981486"/>
            <a:ext cx="346024" cy="345674"/>
            <a:chOff x="4201447" y="3817349"/>
            <a:chExt cx="346024" cy="345674"/>
          </a:xfrm>
        </p:grpSpPr>
        <p:sp>
          <p:nvSpPr>
            <p:cNvPr id="8293" name="Google Shape;8293;p111"/>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4" name="Google Shape;8294;p111"/>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295" name="Google Shape;8295;p111"/>
          <p:cNvGrpSpPr/>
          <p:nvPr/>
        </p:nvGrpSpPr>
        <p:grpSpPr>
          <a:xfrm>
            <a:off x="3457684" y="4826864"/>
            <a:ext cx="270464" cy="117823"/>
            <a:chOff x="2903262" y="4795769"/>
            <a:chExt cx="373776" cy="162828"/>
          </a:xfrm>
        </p:grpSpPr>
        <p:sp>
          <p:nvSpPr>
            <p:cNvPr id="8296" name="Google Shape;8296;p111"/>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7" name="Google Shape;8297;p111"/>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8" name="Google Shape;8298;p111"/>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99" name="Google Shape;8299;p111"/>
          <p:cNvSpPr txBox="1"/>
          <p:nvPr>
            <p:ph type="ctrTitle"/>
          </p:nvPr>
        </p:nvSpPr>
        <p:spPr>
          <a:xfrm>
            <a:off x="4570912" y="4702175"/>
            <a:ext cx="892200" cy="36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chemeClr val="hlink"/>
                </a:solidFill>
                <a:uFill>
                  <a:noFill/>
                </a:uFill>
                <a:hlinkClick r:id="" action="ppaction://hlinkshowjump?jump=nextslide"/>
              </a:rPr>
              <a:t>Next</a:t>
            </a:r>
            <a:endParaRPr sz="1500">
              <a:solidFill>
                <a:schemeClr val="accent6"/>
              </a:solidFill>
            </a:endParaRPr>
          </a:p>
        </p:txBody>
      </p:sp>
      <p:sp>
        <p:nvSpPr>
          <p:cNvPr id="8300" name="Google Shape;8300;p111"/>
          <p:cNvSpPr txBox="1"/>
          <p:nvPr>
            <p:ph type="ctrTitle"/>
          </p:nvPr>
        </p:nvSpPr>
        <p:spPr>
          <a:xfrm>
            <a:off x="3680888" y="4702175"/>
            <a:ext cx="892200" cy="36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1500">
                <a:solidFill>
                  <a:schemeClr val="hlink"/>
                </a:solidFill>
                <a:uFill>
                  <a:noFill/>
                </a:uFill>
                <a:hlinkClick r:id="" action="ppaction://hlinkshowjump?jump=previousslide"/>
              </a:rPr>
              <a:t>Previous</a:t>
            </a:r>
            <a:endParaRPr sz="1500">
              <a:solidFill>
                <a:schemeClr val="accent6"/>
              </a:solidFill>
            </a:endParaRPr>
          </a:p>
        </p:txBody>
      </p:sp>
      <p:grpSp>
        <p:nvGrpSpPr>
          <p:cNvPr id="8301" name="Google Shape;8301;p111"/>
          <p:cNvGrpSpPr/>
          <p:nvPr/>
        </p:nvGrpSpPr>
        <p:grpSpPr>
          <a:xfrm flipH="1">
            <a:off x="5082261" y="4826864"/>
            <a:ext cx="270464" cy="117823"/>
            <a:chOff x="2903262" y="4795769"/>
            <a:chExt cx="373776" cy="162828"/>
          </a:xfrm>
        </p:grpSpPr>
        <p:sp>
          <p:nvSpPr>
            <p:cNvPr id="8302" name="Google Shape;8302;p111"/>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3" name="Google Shape;8303;p111"/>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4" name="Google Shape;8304;p111"/>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65"/>
                                        </p:tgtEl>
                                        <p:attrNameLst>
                                          <p:attrName>style.visibility</p:attrName>
                                        </p:attrNameLst>
                                      </p:cBhvr>
                                      <p:to>
                                        <p:strVal val="visible"/>
                                      </p:to>
                                    </p:set>
                                    <p:animEffect transition="in" filter="fade">
                                      <p:cBhvr>
                                        <p:cTn id="7" dur="1000"/>
                                        <p:tgtEl>
                                          <p:spTgt spid="826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261"/>
                                        </p:tgtEl>
                                        <p:attrNameLst>
                                          <p:attrName>style.visibility</p:attrName>
                                        </p:attrNameLst>
                                      </p:cBhvr>
                                      <p:to>
                                        <p:strVal val="visible"/>
                                      </p:to>
                                    </p:set>
                                    <p:anim to="" calcmode="lin" valueType="num">
                                      <p:cBhvr>
                                        <p:cTn id="12" dur="1" fill="hold"/>
                                        <p:tgtEl>
                                          <p:spTgt spid="826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262">
                                            <p:txEl>
                                              <p:pRg st="0" end="0"/>
                                            </p:txEl>
                                          </p:spTgt>
                                        </p:tgtEl>
                                        <p:attrNameLst>
                                          <p:attrName>style.visibility</p:attrName>
                                        </p:attrNameLst>
                                      </p:cBhvr>
                                      <p:to>
                                        <p:strVal val="visible"/>
                                      </p:to>
                                    </p:set>
                                    <p:anim to="" calcmode="lin" valueType="num">
                                      <p:cBhvr>
                                        <p:cTn id="17" dur="1" fill="hold"/>
                                        <p:tgtEl>
                                          <p:spTgt spid="8262">
                                            <p:txEl>
                                              <p:pRg st="0" end="0"/>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264">
                                            <p:txEl>
                                              <p:pRg st="0" end="0"/>
                                            </p:txEl>
                                          </p:spTgt>
                                        </p:tgtEl>
                                        <p:attrNameLst>
                                          <p:attrName>style.visibility</p:attrName>
                                        </p:attrNameLst>
                                      </p:cBhvr>
                                      <p:to>
                                        <p:strVal val="visible"/>
                                      </p:to>
                                    </p:set>
                                    <p:anim to="" calcmode="lin" valueType="num">
                                      <p:cBhvr>
                                        <p:cTn id="22" dur="1" fill="hold"/>
                                        <p:tgtEl>
                                          <p:spTgt spid="8264">
                                            <p:txEl>
                                              <p:pRg st="0" end="0"/>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264">
                                            <p:txEl>
                                              <p:pRg st="1" end="1"/>
                                            </p:txEl>
                                          </p:spTgt>
                                        </p:tgtEl>
                                        <p:attrNameLst>
                                          <p:attrName>style.visibility</p:attrName>
                                        </p:attrNameLst>
                                      </p:cBhvr>
                                      <p:to>
                                        <p:strVal val="visible"/>
                                      </p:to>
                                    </p:set>
                                    <p:anim to="" calcmode="lin" valueType="num">
                                      <p:cBhvr>
                                        <p:cTn id="27" dur="1" fill="hold"/>
                                        <p:tgtEl>
                                          <p:spTgt spid="8264">
                                            <p:txEl>
                                              <p:pRg st="1" end="1"/>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264">
                                            <p:txEl>
                                              <p:pRg st="2" end="2"/>
                                            </p:txEl>
                                          </p:spTgt>
                                        </p:tgtEl>
                                        <p:attrNameLst>
                                          <p:attrName>style.visibility</p:attrName>
                                        </p:attrNameLst>
                                      </p:cBhvr>
                                      <p:to>
                                        <p:strVal val="visible"/>
                                      </p:to>
                                    </p:set>
                                    <p:anim to="" calcmode="lin" valueType="num">
                                      <p:cBhvr>
                                        <p:cTn id="32" dur="1" fill="hold"/>
                                        <p:tgtEl>
                                          <p:spTgt spid="8264">
                                            <p:txEl>
                                              <p:pRg st="2" end="2"/>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8287"/>
                                        </p:tgtEl>
                                        <p:attrNameLst>
                                          <p:attrName>style.visibility</p:attrName>
                                        </p:attrNameLst>
                                      </p:cBhvr>
                                      <p:to>
                                        <p:strVal val="visible"/>
                                      </p:to>
                                    </p:set>
                                    <p:anim to="" calcmode="lin" valueType="num">
                                      <p:cBhvr>
                                        <p:cTn id="37" dur="1" fill="hold"/>
                                        <p:tgtEl>
                                          <p:spTgt spid="8287"/>
                                        </p:tgtEl>
                                      </p:cBhvr>
                                    </p:anim>
                                  </p:childTnLst>
                                </p:cTn>
                              </p:par>
                              <p:par>
                                <p:cTn id="38" presetID="24" presetClass="entr" presetSubtype="0" fill="hold" nodeType="withEffect">
                                  <p:stCondLst>
                                    <p:cond delay="0"/>
                                  </p:stCondLst>
                                  <p:childTnLst>
                                    <p:set>
                                      <p:cBhvr>
                                        <p:cTn id="39" dur="1" fill="hold">
                                          <p:stCondLst>
                                            <p:cond delay="0"/>
                                          </p:stCondLst>
                                        </p:cTn>
                                        <p:tgtEl>
                                          <p:spTgt spid="8282"/>
                                        </p:tgtEl>
                                        <p:attrNameLst>
                                          <p:attrName>style.visibility</p:attrName>
                                        </p:attrNameLst>
                                      </p:cBhvr>
                                      <p:to>
                                        <p:strVal val="visible"/>
                                      </p:to>
                                    </p:set>
                                    <p:anim to="" calcmode="lin" valueType="num">
                                      <p:cBhvr>
                                        <p:cTn id="40" dur="1" fill="hold"/>
                                        <p:tgtEl>
                                          <p:spTgt spid="8282"/>
                                        </p:tgtEl>
                                      </p:cBhvr>
                                    </p:anim>
                                  </p:childTnLst>
                                </p:cTn>
                              </p:par>
                              <p:par>
                                <p:cTn id="41" presetID="24" presetClass="entr" presetSubtype="0" fill="hold" nodeType="withEffect">
                                  <p:stCondLst>
                                    <p:cond delay="0"/>
                                  </p:stCondLst>
                                  <p:childTnLst>
                                    <p:set>
                                      <p:cBhvr>
                                        <p:cTn id="42" dur="1" fill="hold">
                                          <p:stCondLst>
                                            <p:cond delay="0"/>
                                          </p:stCondLst>
                                        </p:cTn>
                                        <p:tgtEl>
                                          <p:spTgt spid="8292"/>
                                        </p:tgtEl>
                                        <p:attrNameLst>
                                          <p:attrName>style.visibility</p:attrName>
                                        </p:attrNameLst>
                                      </p:cBhvr>
                                      <p:to>
                                        <p:strVal val="visible"/>
                                      </p:to>
                                    </p:set>
                                    <p:anim to="" calcmode="lin" valueType="num">
                                      <p:cBhvr>
                                        <p:cTn id="43" dur="1" fill="hold"/>
                                        <p:tgtEl>
                                          <p:spTgt spid="8292"/>
                                        </p:tgtEl>
                                      </p:cBhvr>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8261" grpId="0"/>
      <p:bldP spid="8261" grpId="1"/>
      <p:bldP spid="8262" grpId="0" build="p"/>
      <p:bldP spid="8262" grpId="1" build="p"/>
      <p:bldP spid="8264" grpId="0" build="p"/>
      <p:bldP spid="8264"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6" name="Shape 1386"/>
        <p:cNvGrpSpPr/>
        <p:nvPr/>
      </p:nvGrpSpPr>
      <p:grpSpPr>
        <a:xfrm>
          <a:off x="0" y="0"/>
          <a:ext cx="0" cy="0"/>
          <a:chOff x="0" y="0"/>
          <a:chExt cx="0" cy="0"/>
        </a:xfrm>
      </p:grpSpPr>
      <p:pic>
        <p:nvPicPr>
          <p:cNvPr id="9" name="Picture 8" descr="download__1_-removebg-preview"/>
          <p:cNvPicPr>
            <a:picLocks noChangeAspect="1"/>
          </p:cNvPicPr>
          <p:nvPr/>
        </p:nvPicPr>
        <p:blipFill>
          <a:blip r:embed="rId1"/>
          <a:stretch>
            <a:fillRect/>
          </a:stretch>
        </p:blipFill>
        <p:spPr>
          <a:xfrm>
            <a:off x="755650" y="2984500"/>
            <a:ext cx="3745230" cy="1842135"/>
          </a:xfrm>
          <a:prstGeom prst="rect">
            <a:avLst/>
          </a:prstGeom>
        </p:spPr>
      </p:pic>
      <p:grpSp>
        <p:nvGrpSpPr>
          <p:cNvPr id="1387" name="Google Shape;1387;p53"/>
          <p:cNvGrpSpPr/>
          <p:nvPr/>
        </p:nvGrpSpPr>
        <p:grpSpPr>
          <a:xfrm rot="10800000" flipH="1">
            <a:off x="2657475" y="4650619"/>
            <a:ext cx="3829050" cy="936057"/>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53"/>
          <p:cNvSpPr txBox="1"/>
          <p:nvPr>
            <p:ph type="title"/>
          </p:nvPr>
        </p:nvSpPr>
        <p:spPr>
          <a:xfrm>
            <a:off x="972135" y="195654"/>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What did people eat</a:t>
            </a:r>
            <a:endParaRPr lang="en-US" altLang="en-GB"/>
          </a:p>
        </p:txBody>
      </p:sp>
      <p:sp>
        <p:nvSpPr>
          <p:cNvPr id="1412" name="Google Shape;1412;p53"/>
          <p:cNvSpPr txBox="1"/>
          <p:nvPr>
            <p:ph type="body" idx="1"/>
          </p:nvPr>
        </p:nvSpPr>
        <p:spPr>
          <a:xfrm>
            <a:off x="755650" y="627380"/>
            <a:ext cx="7626350" cy="23914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US" sz="1400" b="1" i="1">
                <a:latin typeface="Assistant"/>
                <a:ea typeface="Assistant"/>
                <a:cs typeface="Assistant"/>
                <a:sym typeface="Assistant"/>
              </a:rPr>
              <a:t>During World War II, food was rationed, so people relied on essential and creative substitutes. Here’s a list of some common foods eaten:</a:t>
            </a:r>
            <a:endParaRPr lang="en-US" altLang="en-US" sz="1400" b="1" i="1">
              <a:latin typeface="Assistant"/>
              <a:ea typeface="Assistant"/>
              <a:cs typeface="Assistant"/>
              <a:sym typeface="Assistant"/>
            </a:endParaRPr>
          </a:p>
          <a:p>
            <a:pPr marL="0" lvl="0" indent="0" algn="l" rtl="0">
              <a:spcBef>
                <a:spcPts val="0"/>
              </a:spcBef>
              <a:spcAft>
                <a:spcPts val="0"/>
              </a:spcAft>
              <a:buNone/>
            </a:pPr>
            <a:r>
              <a:rPr lang="en-US" altLang="en-US" sz="1400" b="1" i="1">
                <a:latin typeface="Assistant"/>
                <a:ea typeface="Assistant"/>
                <a:cs typeface="Assistant"/>
                <a:sym typeface="Assistant"/>
              </a:rPr>
              <a:t>- Meats: Canned meats like Spam, corned beef, and dried sausage.</a:t>
            </a:r>
            <a:endParaRPr lang="en-US" altLang="en-US" sz="1400" b="1" i="1">
              <a:latin typeface="Assistant"/>
              <a:ea typeface="Assistant"/>
              <a:cs typeface="Assistant"/>
              <a:sym typeface="Assistant"/>
            </a:endParaRPr>
          </a:p>
          <a:p>
            <a:pPr marL="0" lvl="0" indent="0" algn="l" rtl="0">
              <a:spcBef>
                <a:spcPts val="0"/>
              </a:spcBef>
              <a:spcAft>
                <a:spcPts val="0"/>
              </a:spcAft>
              <a:buNone/>
            </a:pPr>
            <a:r>
              <a:rPr lang="en-US" altLang="en-US" sz="1400" b="1" i="1">
                <a:latin typeface="Assistant"/>
                <a:ea typeface="Assistant"/>
                <a:cs typeface="Assistant"/>
                <a:sym typeface="Assistant"/>
              </a:rPr>
              <a:t>- Grains: Wartime bread (often made with potato flour), rice, oats, and barley.</a:t>
            </a:r>
            <a:endParaRPr lang="en-US" altLang="en-US" sz="1400" b="1" i="1">
              <a:latin typeface="Assistant"/>
              <a:ea typeface="Assistant"/>
              <a:cs typeface="Assistant"/>
              <a:sym typeface="Assistant"/>
            </a:endParaRPr>
          </a:p>
          <a:p>
            <a:pPr marL="0" lvl="0" indent="0" algn="l" rtl="0">
              <a:spcBef>
                <a:spcPts val="0"/>
              </a:spcBef>
              <a:spcAft>
                <a:spcPts val="0"/>
              </a:spcAft>
              <a:buNone/>
            </a:pPr>
            <a:r>
              <a:rPr lang="en-US" altLang="en-US" sz="1400" b="1" i="1">
                <a:latin typeface="Assistant"/>
                <a:ea typeface="Assistant"/>
                <a:cs typeface="Assistant"/>
                <a:sym typeface="Assistant"/>
              </a:rPr>
              <a:t>- Vegetables: Potatoes, carrots, cabbage, onions, and turnips.</a:t>
            </a:r>
            <a:endParaRPr lang="en-US" altLang="en-US" sz="1400" b="1" i="1">
              <a:latin typeface="Assistant"/>
              <a:ea typeface="Assistant"/>
              <a:cs typeface="Assistant"/>
              <a:sym typeface="Assistant"/>
            </a:endParaRPr>
          </a:p>
          <a:p>
            <a:pPr marL="0" lvl="0" indent="0" algn="l" rtl="0">
              <a:spcBef>
                <a:spcPts val="0"/>
              </a:spcBef>
              <a:spcAft>
                <a:spcPts val="0"/>
              </a:spcAft>
              <a:buNone/>
            </a:pPr>
            <a:r>
              <a:rPr lang="en-US" altLang="en-US" sz="1400" b="1" i="1">
                <a:latin typeface="Assistant"/>
                <a:ea typeface="Assistant"/>
                <a:cs typeface="Assistant"/>
                <a:sym typeface="Assistant"/>
              </a:rPr>
              <a:t>- Fats: Margarine, lard, and vegetable oils (butter was scarce).</a:t>
            </a:r>
            <a:endParaRPr lang="en-US" altLang="en-US" sz="1400" b="1" i="1">
              <a:latin typeface="Assistant"/>
              <a:ea typeface="Assistant"/>
              <a:cs typeface="Assistant"/>
              <a:sym typeface="Assistant"/>
            </a:endParaRPr>
          </a:p>
          <a:p>
            <a:pPr marL="0" lvl="0" indent="0" algn="l" rtl="0">
              <a:spcBef>
                <a:spcPts val="0"/>
              </a:spcBef>
              <a:spcAft>
                <a:spcPts val="0"/>
              </a:spcAft>
              <a:buNone/>
            </a:pPr>
            <a:r>
              <a:rPr lang="en-US" altLang="en-US" sz="1400" b="1" i="1">
                <a:latin typeface="Assistant"/>
                <a:ea typeface="Assistant"/>
                <a:cs typeface="Assistant"/>
                <a:sym typeface="Assistant"/>
              </a:rPr>
              <a:t>- Dairy: Powdered milk, condensed milk, and rationed cheese.</a:t>
            </a:r>
            <a:endParaRPr lang="en-US" altLang="en-US" sz="1400" b="1" i="1">
              <a:latin typeface="Assistant"/>
              <a:ea typeface="Assistant"/>
              <a:cs typeface="Assistant"/>
              <a:sym typeface="Assistant"/>
            </a:endParaRPr>
          </a:p>
          <a:p>
            <a:pPr marL="0" lvl="0" indent="0" algn="l" rtl="0">
              <a:spcBef>
                <a:spcPts val="0"/>
              </a:spcBef>
              <a:spcAft>
                <a:spcPts val="0"/>
              </a:spcAft>
              <a:buNone/>
            </a:pPr>
            <a:r>
              <a:rPr lang="en-US" altLang="en-US" sz="1400" b="1" i="1">
                <a:latin typeface="Assistant"/>
                <a:ea typeface="Assistant"/>
                <a:cs typeface="Assistant"/>
                <a:sym typeface="Assistant"/>
              </a:rPr>
              <a:t>- Sweeteners: Honey, molasses, and artificial sweeteners (sugar was heavily limited).</a:t>
            </a:r>
            <a:endParaRPr lang="en-US" altLang="en-US" sz="1400" b="1" i="1">
              <a:latin typeface="Assistant"/>
              <a:ea typeface="Assistant"/>
              <a:cs typeface="Assistant"/>
              <a:sym typeface="Assistant"/>
            </a:endParaRPr>
          </a:p>
          <a:p>
            <a:pPr marL="0" lvl="0" indent="0" algn="l" rtl="0">
              <a:spcBef>
                <a:spcPts val="0"/>
              </a:spcBef>
              <a:spcAft>
                <a:spcPts val="0"/>
              </a:spcAft>
              <a:buNone/>
            </a:pPr>
            <a:r>
              <a:rPr lang="en-US" altLang="en-US" sz="1400" b="1" i="1">
                <a:latin typeface="Assistant"/>
                <a:ea typeface="Assistant"/>
                <a:cs typeface="Assistant"/>
                <a:sym typeface="Assistant"/>
              </a:rPr>
              <a:t>- Preserved Foods: Pickled vegetables, dried fruits, and canned soups.</a:t>
            </a:r>
            <a:endParaRPr lang="en-US" altLang="en-US" sz="1400" b="1" i="1">
              <a:latin typeface="Assistant"/>
              <a:ea typeface="Assistant"/>
              <a:cs typeface="Assistant"/>
              <a:sym typeface="Assistant"/>
            </a:endParaRPr>
          </a:p>
          <a:p>
            <a:pPr marL="0" lvl="0" indent="0" algn="l" rtl="0">
              <a:spcBef>
                <a:spcPts val="0"/>
              </a:spcBef>
              <a:spcAft>
                <a:spcPts val="0"/>
              </a:spcAft>
              <a:buNone/>
            </a:pPr>
            <a:r>
              <a:rPr lang="en-US" altLang="en-US" sz="1400" b="1" i="1">
                <a:latin typeface="Assistant"/>
                <a:ea typeface="Assistant"/>
                <a:cs typeface="Assistant"/>
                <a:sym typeface="Assistant"/>
              </a:rPr>
              <a:t>- Substitutes &amp; Mock Foods: Egg powder instead of fresh eggs, mock fish fillets made from rice, and coffee substitutes like roasted barley.</a:t>
            </a:r>
            <a:endParaRPr lang="en-US" altLang="en-US" sz="1400" b="1" i="1">
              <a:latin typeface="Assistant"/>
              <a:ea typeface="Assistant"/>
              <a:cs typeface="Assistant"/>
              <a:sym typeface="Assistant"/>
            </a:endParaRPr>
          </a:p>
          <a:p>
            <a:pPr marL="0" lvl="0" indent="0" algn="l" rtl="0">
              <a:spcBef>
                <a:spcPts val="0"/>
              </a:spcBef>
              <a:spcAft>
                <a:spcPts val="0"/>
              </a:spcAft>
              <a:buNone/>
            </a:pPr>
            <a:endParaRPr lang="en-US" altLang="en-US" sz="1400" b="1" i="1">
              <a:latin typeface="Assistant"/>
              <a:ea typeface="Assistant"/>
              <a:cs typeface="Assistant"/>
              <a:sym typeface="Assistant"/>
            </a:endParaRPr>
          </a:p>
          <a:p>
            <a:pPr marL="0" lvl="0" indent="0" algn="l" rtl="0">
              <a:spcBef>
                <a:spcPts val="0"/>
              </a:spcBef>
              <a:spcAft>
                <a:spcPts val="0"/>
              </a:spcAft>
              <a:buNone/>
            </a:pPr>
            <a:endParaRPr lang="en-US" altLang="en-US" sz="1400" b="1" i="1">
              <a:latin typeface="Assistant"/>
              <a:ea typeface="Assistant"/>
              <a:cs typeface="Assistant"/>
              <a:sym typeface="Assistant"/>
            </a:endParaRPr>
          </a:p>
          <a:p>
            <a:pPr marL="0" lvl="0" indent="0" algn="l" rtl="0">
              <a:spcBef>
                <a:spcPts val="0"/>
              </a:spcBef>
              <a:spcAft>
                <a:spcPts val="0"/>
              </a:spcAft>
              <a:buNone/>
            </a:pPr>
            <a:endParaRPr lang="en-US" altLang="en-US" sz="1400" b="1" i="1">
              <a:latin typeface="Assistant"/>
              <a:ea typeface="Assistant"/>
              <a:cs typeface="Assistant"/>
              <a:sym typeface="Assistant"/>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4" name="Google Shape;1424;p53"/>
          <p:cNvGrpSpPr/>
          <p:nvPr/>
        </p:nvGrpSpPr>
        <p:grpSpPr>
          <a:xfrm>
            <a:off x="3457684" y="4826864"/>
            <a:ext cx="270464" cy="117823"/>
            <a:chOff x="2903262" y="4795769"/>
            <a:chExt cx="373776" cy="162828"/>
          </a:xfrm>
        </p:grpSpPr>
        <p:sp>
          <p:nvSpPr>
            <p:cNvPr id="1425" name="Google Shape;1425;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28" name="Google Shape;1428;p53"/>
          <p:cNvSpPr txBox="1"/>
          <p:nvPr>
            <p:ph type="ctrTitle" idx="4294967295"/>
          </p:nvPr>
        </p:nvSpPr>
        <p:spPr>
          <a:xfrm>
            <a:off x="4570912" y="4702175"/>
            <a:ext cx="892200" cy="36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chemeClr val="hlink"/>
                </a:solidFill>
                <a:uFill>
                  <a:noFill/>
                </a:uFill>
                <a:hlinkClick r:id="" action="ppaction://hlinkshowjump?jump=nextslide"/>
              </a:rPr>
              <a:t>Next</a:t>
            </a:r>
            <a:endParaRPr sz="1500">
              <a:solidFill>
                <a:schemeClr val="accent6"/>
              </a:solidFill>
            </a:endParaRPr>
          </a:p>
        </p:txBody>
      </p:sp>
      <p:sp>
        <p:nvSpPr>
          <p:cNvPr id="1429" name="Google Shape;1429;p53"/>
          <p:cNvSpPr txBox="1"/>
          <p:nvPr>
            <p:ph type="ctrTitle" idx="4294967295"/>
          </p:nvPr>
        </p:nvSpPr>
        <p:spPr>
          <a:xfrm>
            <a:off x="3680888" y="4702175"/>
            <a:ext cx="892200" cy="36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1500">
                <a:solidFill>
                  <a:schemeClr val="hlink"/>
                </a:solidFill>
                <a:uFill>
                  <a:noFill/>
                </a:uFill>
                <a:hlinkClick r:id="" action="ppaction://hlinkshowjump?jump=previousslide"/>
              </a:rPr>
              <a:t>Previous</a:t>
            </a:r>
            <a:endParaRPr sz="1500">
              <a:solidFill>
                <a:schemeClr val="accent6"/>
              </a:solidFill>
            </a:endParaRPr>
          </a:p>
        </p:txBody>
      </p:sp>
      <p:grpSp>
        <p:nvGrpSpPr>
          <p:cNvPr id="1430" name="Google Shape;1430;p53"/>
          <p:cNvGrpSpPr/>
          <p:nvPr/>
        </p:nvGrpSpPr>
        <p:grpSpPr>
          <a:xfrm flipH="1">
            <a:off x="5082261" y="4826864"/>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11"/>
                                        </p:tgtEl>
                                        <p:attrNameLst>
                                          <p:attrName>style.visibility</p:attrName>
                                        </p:attrNameLst>
                                      </p:cBhvr>
                                      <p:to>
                                        <p:strVal val="visible"/>
                                      </p:to>
                                    </p:set>
                                    <p:animEffect transition="in" filter="checkerboard(across)">
                                      <p:cBhvr>
                                        <p:cTn id="7" dur="500"/>
                                        <p:tgtEl>
                                          <p:spTgt spid="14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12">
                                            <p:txEl>
                                              <p:pRg st="0" end="0"/>
                                            </p:txEl>
                                          </p:spTgt>
                                        </p:tgtEl>
                                        <p:attrNameLst>
                                          <p:attrName>style.visibility</p:attrName>
                                        </p:attrNameLst>
                                      </p:cBhvr>
                                      <p:to>
                                        <p:strVal val="visible"/>
                                      </p:to>
                                    </p:set>
                                    <p:animEffect transition="in" filter="box(in)">
                                      <p:cBhvr>
                                        <p:cTn id="12" dur="2000"/>
                                        <p:tgtEl>
                                          <p:spTgt spid="14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12">
                                            <p:txEl>
                                              <p:pRg st="1" end="1"/>
                                            </p:txEl>
                                          </p:spTgt>
                                        </p:tgtEl>
                                        <p:attrNameLst>
                                          <p:attrName>style.visibility</p:attrName>
                                        </p:attrNameLst>
                                      </p:cBhvr>
                                      <p:to>
                                        <p:strVal val="visible"/>
                                      </p:to>
                                    </p:set>
                                    <p:animEffect transition="in" filter="box(in)">
                                      <p:cBhvr>
                                        <p:cTn id="17" dur="2000"/>
                                        <p:tgtEl>
                                          <p:spTgt spid="14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12">
                                            <p:txEl>
                                              <p:pRg st="2" end="2"/>
                                            </p:txEl>
                                          </p:spTgt>
                                        </p:tgtEl>
                                        <p:attrNameLst>
                                          <p:attrName>style.visibility</p:attrName>
                                        </p:attrNameLst>
                                      </p:cBhvr>
                                      <p:to>
                                        <p:strVal val="visible"/>
                                      </p:to>
                                    </p:set>
                                    <p:animEffect transition="in" filter="box(in)">
                                      <p:cBhvr>
                                        <p:cTn id="22" dur="2000"/>
                                        <p:tgtEl>
                                          <p:spTgt spid="14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12">
                                            <p:txEl>
                                              <p:pRg st="3" end="3"/>
                                            </p:txEl>
                                          </p:spTgt>
                                        </p:tgtEl>
                                        <p:attrNameLst>
                                          <p:attrName>style.visibility</p:attrName>
                                        </p:attrNameLst>
                                      </p:cBhvr>
                                      <p:to>
                                        <p:strVal val="visible"/>
                                      </p:to>
                                    </p:set>
                                    <p:animEffect transition="in" filter="box(in)">
                                      <p:cBhvr>
                                        <p:cTn id="27" dur="2000"/>
                                        <p:tgtEl>
                                          <p:spTgt spid="14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12">
                                            <p:txEl>
                                              <p:pRg st="4" end="4"/>
                                            </p:txEl>
                                          </p:spTgt>
                                        </p:tgtEl>
                                        <p:attrNameLst>
                                          <p:attrName>style.visibility</p:attrName>
                                        </p:attrNameLst>
                                      </p:cBhvr>
                                      <p:to>
                                        <p:strVal val="visible"/>
                                      </p:to>
                                    </p:set>
                                    <p:animEffect transition="in" filter="box(in)">
                                      <p:cBhvr>
                                        <p:cTn id="32" dur="2000"/>
                                        <p:tgtEl>
                                          <p:spTgt spid="14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12">
                                            <p:txEl>
                                              <p:pRg st="5" end="5"/>
                                            </p:txEl>
                                          </p:spTgt>
                                        </p:tgtEl>
                                        <p:attrNameLst>
                                          <p:attrName>style.visibility</p:attrName>
                                        </p:attrNameLst>
                                      </p:cBhvr>
                                      <p:to>
                                        <p:strVal val="visible"/>
                                      </p:to>
                                    </p:set>
                                    <p:animEffect transition="in" filter="box(in)">
                                      <p:cBhvr>
                                        <p:cTn id="37" dur="2000"/>
                                        <p:tgtEl>
                                          <p:spTgt spid="14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12">
                                            <p:txEl>
                                              <p:pRg st="6" end="6"/>
                                            </p:txEl>
                                          </p:spTgt>
                                        </p:tgtEl>
                                        <p:attrNameLst>
                                          <p:attrName>style.visibility</p:attrName>
                                        </p:attrNameLst>
                                      </p:cBhvr>
                                      <p:to>
                                        <p:strVal val="visible"/>
                                      </p:to>
                                    </p:set>
                                    <p:animEffect transition="in" filter="box(in)">
                                      <p:cBhvr>
                                        <p:cTn id="42" dur="2000"/>
                                        <p:tgtEl>
                                          <p:spTgt spid="14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12">
                                            <p:txEl>
                                              <p:pRg st="7" end="7"/>
                                            </p:txEl>
                                          </p:spTgt>
                                        </p:tgtEl>
                                        <p:attrNameLst>
                                          <p:attrName>style.visibility</p:attrName>
                                        </p:attrNameLst>
                                      </p:cBhvr>
                                      <p:to>
                                        <p:strVal val="visible"/>
                                      </p:to>
                                    </p:set>
                                    <p:animEffect transition="in" filter="box(in)">
                                      <p:cBhvr>
                                        <p:cTn id="47" dur="2000"/>
                                        <p:tgtEl>
                                          <p:spTgt spid="14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12">
                                            <p:txEl>
                                              <p:pRg st="8" end="8"/>
                                            </p:txEl>
                                          </p:spTgt>
                                        </p:tgtEl>
                                        <p:attrNameLst>
                                          <p:attrName>style.visibility</p:attrName>
                                        </p:attrNameLst>
                                      </p:cBhvr>
                                      <p:to>
                                        <p:strVal val="visible"/>
                                      </p:to>
                                    </p:set>
                                    <p:animEffect transition="in" filter="box(in)">
                                      <p:cBhvr>
                                        <p:cTn id="52" dur="2000"/>
                                        <p:tgtEl>
                                          <p:spTgt spid="14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 grpId="0"/>
      <p:bldP spid="1411" grpId="1"/>
      <p:bldP spid="1412" grpId="0" build="p"/>
      <p:bldP spid="1412"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p:nvPr>
            <p:ph type="body" idx="1"/>
          </p:nvPr>
        </p:nvSpPr>
        <p:spPr>
          <a:xfrm>
            <a:off x="35560" y="555625"/>
            <a:ext cx="4267200" cy="4404360"/>
          </a:xfrm>
        </p:spPr>
        <p:txBody>
          <a:bodyPr/>
          <a:p>
            <a:pPr marL="152400" indent="0">
              <a:buNone/>
            </a:pPr>
            <a:r>
              <a:rPr lang="en-US" altLang="en-US" sz="1600" b="1"/>
              <a:t>They weared Military Clothing</a:t>
            </a:r>
            <a:endParaRPr lang="en-US" altLang="en-US" sz="1600" b="1"/>
          </a:p>
          <a:p>
            <a:pPr marL="152400" indent="0">
              <a:buNone/>
            </a:pPr>
            <a:r>
              <a:rPr lang="en-US" altLang="en-US" sz="1600" b="1"/>
              <a:t>- Uniforms: Olive drab wool uniforms (U.S.), khaki cotton uniforms, and battle dress.</a:t>
            </a:r>
            <a:endParaRPr lang="en-US" altLang="en-US" sz="1600" b="1"/>
          </a:p>
          <a:p>
            <a:pPr marL="152400" indent="0">
              <a:buNone/>
            </a:pPr>
            <a:r>
              <a:rPr lang="en-US" altLang="en-US" sz="1600" b="1"/>
              <a:t>- Outerwear: Trench coats, greatcoats, and Eisenhower jackets.</a:t>
            </a:r>
            <a:endParaRPr lang="en-US" altLang="en-US" sz="1600" b="1"/>
          </a:p>
          <a:p>
            <a:pPr marL="152400" indent="0">
              <a:buNone/>
            </a:pPr>
            <a:r>
              <a:rPr lang="en-US" altLang="en-US" sz="1600" b="1"/>
              <a:t>- Headgear: Helmets (e.g., M1 helmet), berets, and peaked caps.</a:t>
            </a:r>
            <a:endParaRPr lang="en-US" altLang="en-US" sz="1600" b="1"/>
          </a:p>
          <a:p>
            <a:pPr marL="152400" indent="0">
              <a:buNone/>
            </a:pPr>
            <a:r>
              <a:rPr lang="en-US" altLang="en-US" sz="1600" b="1"/>
              <a:t>- Footwear: Combat boots, jump boots, and gaiters.</a:t>
            </a:r>
            <a:endParaRPr lang="en-US" altLang="en-US" sz="1600" b="1"/>
          </a:p>
          <a:p>
            <a:pPr marL="152400" indent="0">
              <a:buNone/>
            </a:pPr>
            <a:endParaRPr lang="en-US" altLang="en-US" sz="1600" b="1"/>
          </a:p>
          <a:p>
            <a:pPr marL="152400" indent="0">
              <a:buNone/>
            </a:pPr>
            <a:r>
              <a:rPr lang="en-US" altLang="en-US" sz="1600" b="1"/>
              <a:t>Civilian Clothing</a:t>
            </a:r>
            <a:endParaRPr lang="en-US" altLang="en-US" sz="1600" b="1"/>
          </a:p>
          <a:p>
            <a:pPr marL="152400" indent="0">
              <a:buNone/>
            </a:pPr>
            <a:r>
              <a:rPr lang="en-US" altLang="en-US" sz="1600" b="1"/>
              <a:t>- Utility Clothing: Simple, functional garments designed to conserve fabric.</a:t>
            </a:r>
            <a:endParaRPr lang="en-US" altLang="en-US" sz="1600" b="1"/>
          </a:p>
          <a:p>
            <a:pPr marL="152400" indent="0">
              <a:buNone/>
            </a:pPr>
            <a:r>
              <a:rPr lang="en-US" altLang="en-US" sz="1600" b="1"/>
              <a:t>- Women’s Wear: Dresses with shorter hemlines, tailored suits, and headscarves.</a:t>
            </a:r>
            <a:endParaRPr lang="en-US" altLang="en-US" sz="1600" b="1"/>
          </a:p>
          <a:p>
            <a:pPr marL="152400" indent="0">
              <a:buNone/>
            </a:pPr>
            <a:r>
              <a:rPr lang="en-US" altLang="en-US" sz="1600" b="1"/>
              <a:t>- Men’s Wear: Trousers, shirts, and jackets made from durable materials.</a:t>
            </a:r>
            <a:endParaRPr lang="en-US" altLang="en-US" sz="1600" b="1"/>
          </a:p>
          <a:p>
            <a:pPr marL="152400" indent="0">
              <a:buNone/>
            </a:pPr>
            <a:endParaRPr lang="en-US" altLang="en-US" sz="1600" b="1"/>
          </a:p>
          <a:p>
            <a:pPr marL="152400" indent="0">
              <a:buNone/>
            </a:pPr>
            <a:endParaRPr lang="en-US" altLang="en-US" sz="1600" b="1"/>
          </a:p>
        </p:txBody>
      </p:sp>
      <p:sp>
        <p:nvSpPr>
          <p:cNvPr id="5" name="Title 4"/>
          <p:cNvSpPr/>
          <p:nvPr>
            <p:ph type="title"/>
          </p:nvPr>
        </p:nvSpPr>
        <p:spPr>
          <a:xfrm>
            <a:off x="755600" y="51509"/>
            <a:ext cx="7626300" cy="572700"/>
          </a:xfrm>
        </p:spPr>
        <p:txBody>
          <a:bodyPr/>
          <a:p>
            <a:r>
              <a:rPr lang="en-US"/>
              <a:t>what kind of clothes did they wear</a:t>
            </a:r>
            <a:endParaRPr lang="en-US"/>
          </a:p>
        </p:txBody>
      </p:sp>
      <p:sp>
        <p:nvSpPr>
          <p:cNvPr id="3" name="Text Box 2"/>
          <p:cNvSpPr txBox="1"/>
          <p:nvPr/>
        </p:nvSpPr>
        <p:spPr>
          <a:xfrm>
            <a:off x="4043680" y="763270"/>
            <a:ext cx="4578350" cy="2842895"/>
          </a:xfrm>
          <a:prstGeom prst="rect">
            <a:avLst/>
          </a:prstGeom>
          <a:noFill/>
        </p:spPr>
        <p:txBody>
          <a:bodyPr wrap="square" rtlCol="0">
            <a:noAutofit/>
          </a:bodyPr>
          <a:p>
            <a:endParaRPr lang="en-US"/>
          </a:p>
        </p:txBody>
      </p:sp>
      <p:pic>
        <p:nvPicPr>
          <p:cNvPr id="7" name="Picture 6" descr="17445608110409turxyzh-removebg-preview"/>
          <p:cNvPicPr>
            <a:picLocks noChangeAspect="1"/>
          </p:cNvPicPr>
          <p:nvPr/>
        </p:nvPicPr>
        <p:blipFill>
          <a:blip r:embed="rId1"/>
          <a:stretch>
            <a:fillRect/>
          </a:stretch>
        </p:blipFill>
        <p:spPr>
          <a:xfrm>
            <a:off x="4716145" y="1203325"/>
            <a:ext cx="3747135" cy="2816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lt">
                                    <p:tmPct val="50000"/>
                                  </p:iterate>
                                  <p:childTnLst>
                                    <p:set>
                                      <p:cBhvr>
                                        <p:cTn id="12" dur="1" fill="hold">
                                          <p:stCondLst>
                                            <p:cond delay="0"/>
                                          </p:stCondLst>
                                        </p:cTn>
                                        <p:tgtEl>
                                          <p:spTgt spid="4">
                                            <p:txEl>
                                              <p:pRg st="0" end="0"/>
                                            </p:txEl>
                                          </p:spTgt>
                                        </p:tgtEl>
                                        <p:attrNameLst>
                                          <p:attrName>style.visibility</p:attrName>
                                        </p:attrNameLst>
                                      </p:cBhvr>
                                      <p:to>
                                        <p:strVal val="visible"/>
                                      </p:to>
                                    </p:set>
                                    <p:set>
                                      <p:cBhvr>
                                        <p:cTn id="13" dur="2735" fill="hold">
                                          <p:stCondLst>
                                            <p:cond delay="0"/>
                                          </p:stCondLst>
                                        </p:cTn>
                                        <p:tgtEl>
                                          <p:spTgt spid="4">
                                            <p:txEl>
                                              <p:pRg st="0" end="0"/>
                                            </p:txEl>
                                          </p:spTgt>
                                        </p:tgtEl>
                                        <p:attrNameLst>
                                          <p:attrName>style.rotation</p:attrName>
                                        </p:attrNameLst>
                                      </p:cBhvr>
                                      <p:to>
                                        <p:strVal val="-45.0"/>
                                      </p:to>
                                    </p:set>
                                    <p:anim calcmode="lin" valueType="num">
                                      <p:cBhvr>
                                        <p:cTn id="14" dur="2735" fill="hold">
                                          <p:stCondLst>
                                            <p:cond delay="273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273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6" dur="936" decel="50000" autoRev="1" fill="hold">
                                          <p:stCondLst>
                                            <p:cond delay="273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816" fill="hold">
                                          <p:stCondLst>
                                            <p:cond delay="518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par>
                                <p:cTn id="18" presetID="38" presetClass="entr" presetSubtype="0" accel="50000" fill="hold" nodeType="withEffect">
                                  <p:stCondLst>
                                    <p:cond delay="0"/>
                                  </p:stCondLst>
                                  <p:iterate type="lt">
                                    <p:tmPct val="50000"/>
                                  </p:iterate>
                                  <p:childTnLst>
                                    <p:set>
                                      <p:cBhvr>
                                        <p:cTn id="19" dur="1" fill="hold">
                                          <p:stCondLst>
                                            <p:cond delay="0"/>
                                          </p:stCondLst>
                                        </p:cTn>
                                        <p:tgtEl>
                                          <p:spTgt spid="4">
                                            <p:txEl>
                                              <p:pRg st="1" end="1"/>
                                            </p:txEl>
                                          </p:spTgt>
                                        </p:tgtEl>
                                        <p:attrNameLst>
                                          <p:attrName>style.visibility</p:attrName>
                                        </p:attrNameLst>
                                      </p:cBhvr>
                                      <p:to>
                                        <p:strVal val="visible"/>
                                      </p:to>
                                    </p:set>
                                    <p:set>
                                      <p:cBhvr>
                                        <p:cTn id="20" dur="2735" fill="hold">
                                          <p:stCondLst>
                                            <p:cond delay="0"/>
                                          </p:stCondLst>
                                        </p:cTn>
                                        <p:tgtEl>
                                          <p:spTgt spid="4">
                                            <p:txEl>
                                              <p:pRg st="1" end="1"/>
                                            </p:txEl>
                                          </p:spTgt>
                                        </p:tgtEl>
                                        <p:attrNameLst>
                                          <p:attrName>style.rotation</p:attrName>
                                        </p:attrNameLst>
                                      </p:cBhvr>
                                      <p:to>
                                        <p:strVal val="-45.0"/>
                                      </p:to>
                                    </p:set>
                                    <p:anim calcmode="lin" valueType="num">
                                      <p:cBhvr>
                                        <p:cTn id="21" dur="2735" fill="hold">
                                          <p:stCondLst>
                                            <p:cond delay="273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273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3" dur="936" decel="50000" autoRev="1" fill="hold">
                                          <p:stCondLst>
                                            <p:cond delay="273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816" fill="hold">
                                          <p:stCondLst>
                                            <p:cond delay="5184"/>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par>
                                <p:cTn id="25" presetID="38" presetClass="entr" presetSubtype="0" accel="50000" fill="hold" nodeType="withEffect">
                                  <p:stCondLst>
                                    <p:cond delay="0"/>
                                  </p:stCondLst>
                                  <p:iterate type="lt">
                                    <p:tmPct val="50000"/>
                                  </p:iterate>
                                  <p:childTnLst>
                                    <p:set>
                                      <p:cBhvr>
                                        <p:cTn id="26" dur="1" fill="hold">
                                          <p:stCondLst>
                                            <p:cond delay="0"/>
                                          </p:stCondLst>
                                        </p:cTn>
                                        <p:tgtEl>
                                          <p:spTgt spid="4">
                                            <p:txEl>
                                              <p:pRg st="2" end="2"/>
                                            </p:txEl>
                                          </p:spTgt>
                                        </p:tgtEl>
                                        <p:attrNameLst>
                                          <p:attrName>style.visibility</p:attrName>
                                        </p:attrNameLst>
                                      </p:cBhvr>
                                      <p:to>
                                        <p:strVal val="visible"/>
                                      </p:to>
                                    </p:set>
                                    <p:set>
                                      <p:cBhvr>
                                        <p:cTn id="27" dur="2735" fill="hold">
                                          <p:stCondLst>
                                            <p:cond delay="0"/>
                                          </p:stCondLst>
                                        </p:cTn>
                                        <p:tgtEl>
                                          <p:spTgt spid="4">
                                            <p:txEl>
                                              <p:pRg st="2" end="2"/>
                                            </p:txEl>
                                          </p:spTgt>
                                        </p:tgtEl>
                                        <p:attrNameLst>
                                          <p:attrName>style.rotation</p:attrName>
                                        </p:attrNameLst>
                                      </p:cBhvr>
                                      <p:to>
                                        <p:strVal val="-45.0"/>
                                      </p:to>
                                    </p:set>
                                    <p:anim calcmode="lin" valueType="num">
                                      <p:cBhvr>
                                        <p:cTn id="28" dur="2735" fill="hold">
                                          <p:stCondLst>
                                            <p:cond delay="2735"/>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2735"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30" dur="936" decel="50000" autoRev="1" fill="hold">
                                          <p:stCondLst>
                                            <p:cond delay="2735"/>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816" fill="hold">
                                          <p:stCondLst>
                                            <p:cond delay="5184"/>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par>
                                <p:cTn id="32" presetID="38" presetClass="entr" presetSubtype="0" accel="50000" fill="hold" nodeType="withEffect">
                                  <p:stCondLst>
                                    <p:cond delay="0"/>
                                  </p:stCondLst>
                                  <p:iterate type="lt">
                                    <p:tmPct val="50000"/>
                                  </p:iterate>
                                  <p:childTnLst>
                                    <p:set>
                                      <p:cBhvr>
                                        <p:cTn id="33" dur="1" fill="hold">
                                          <p:stCondLst>
                                            <p:cond delay="0"/>
                                          </p:stCondLst>
                                        </p:cTn>
                                        <p:tgtEl>
                                          <p:spTgt spid="4">
                                            <p:txEl>
                                              <p:pRg st="3" end="3"/>
                                            </p:txEl>
                                          </p:spTgt>
                                        </p:tgtEl>
                                        <p:attrNameLst>
                                          <p:attrName>style.visibility</p:attrName>
                                        </p:attrNameLst>
                                      </p:cBhvr>
                                      <p:to>
                                        <p:strVal val="visible"/>
                                      </p:to>
                                    </p:set>
                                    <p:set>
                                      <p:cBhvr>
                                        <p:cTn id="34" dur="2735" fill="hold">
                                          <p:stCondLst>
                                            <p:cond delay="0"/>
                                          </p:stCondLst>
                                        </p:cTn>
                                        <p:tgtEl>
                                          <p:spTgt spid="4">
                                            <p:txEl>
                                              <p:pRg st="3" end="3"/>
                                            </p:txEl>
                                          </p:spTgt>
                                        </p:tgtEl>
                                        <p:attrNameLst>
                                          <p:attrName>style.rotation</p:attrName>
                                        </p:attrNameLst>
                                      </p:cBhvr>
                                      <p:to>
                                        <p:strVal val="-45.0"/>
                                      </p:to>
                                    </p:set>
                                    <p:anim calcmode="lin" valueType="num">
                                      <p:cBhvr>
                                        <p:cTn id="35" dur="2735" fill="hold">
                                          <p:stCondLst>
                                            <p:cond delay="2735"/>
                                          </p:stCondLst>
                                        </p:cTn>
                                        <p:tgtEl>
                                          <p:spTgt spid="4">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2735" fill="hold">
                                          <p:stCondLst>
                                            <p:cond delay="0"/>
                                          </p:stCondLst>
                                        </p:cTn>
                                        <p:tgtEl>
                                          <p:spTgt spid="4">
                                            <p:txEl>
                                              <p:pRg st="3" end="3"/>
                                            </p:txEl>
                                          </p:spTgt>
                                        </p:tgtEl>
                                        <p:attrNameLst>
                                          <p:attrName>ppt_y</p:attrName>
                                        </p:attrNameLst>
                                      </p:cBhvr>
                                      <p:tavLst>
                                        <p:tav tm="0">
                                          <p:val>
                                            <p:strVal val="#ppt_y-1"/>
                                          </p:val>
                                        </p:tav>
                                        <p:tav tm="100000">
                                          <p:val>
                                            <p:strVal val="#ppt_y-(0.354*#ppt_w-0.172*#ppt_h)"/>
                                          </p:val>
                                        </p:tav>
                                      </p:tavLst>
                                    </p:anim>
                                    <p:anim calcmode="lin" valueType="num">
                                      <p:cBhvr>
                                        <p:cTn id="37" dur="936" decel="50000" autoRev="1" fill="hold">
                                          <p:stCondLst>
                                            <p:cond delay="2735"/>
                                          </p:stCondLst>
                                        </p:cTn>
                                        <p:tgtEl>
                                          <p:spTgt spid="4">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816" fill="hold">
                                          <p:stCondLst>
                                            <p:cond delay="5184"/>
                                          </p:stCondLst>
                                        </p:cTn>
                                        <p:tgtEl>
                                          <p:spTgt spid="4">
                                            <p:txEl>
                                              <p:pRg st="3" end="3"/>
                                            </p:txEl>
                                          </p:spTgt>
                                        </p:tgtEl>
                                        <p:attrNameLst>
                                          <p:attrName>ppt_y</p:attrName>
                                        </p:attrNameLst>
                                      </p:cBhvr>
                                      <p:tavLst>
                                        <p:tav tm="0">
                                          <p:val>
                                            <p:strVal val="#ppt_y-(0.354*#ppt_w-0.172*#ppt_h)"/>
                                          </p:val>
                                        </p:tav>
                                        <p:tav tm="100000">
                                          <p:val>
                                            <p:strVal val="#ppt_y"/>
                                          </p:val>
                                        </p:tav>
                                      </p:tavLst>
                                    </p:anim>
                                  </p:childTnLst>
                                </p:cTn>
                              </p:par>
                              <p:par>
                                <p:cTn id="39" presetID="38" presetClass="entr" presetSubtype="0" accel="50000" fill="hold" nodeType="withEffect">
                                  <p:stCondLst>
                                    <p:cond delay="0"/>
                                  </p:stCondLst>
                                  <p:iterate type="lt">
                                    <p:tmPct val="50000"/>
                                  </p:iterate>
                                  <p:childTnLst>
                                    <p:set>
                                      <p:cBhvr>
                                        <p:cTn id="40" dur="1" fill="hold">
                                          <p:stCondLst>
                                            <p:cond delay="0"/>
                                          </p:stCondLst>
                                        </p:cTn>
                                        <p:tgtEl>
                                          <p:spTgt spid="4">
                                            <p:txEl>
                                              <p:pRg st="4" end="4"/>
                                            </p:txEl>
                                          </p:spTgt>
                                        </p:tgtEl>
                                        <p:attrNameLst>
                                          <p:attrName>style.visibility</p:attrName>
                                        </p:attrNameLst>
                                      </p:cBhvr>
                                      <p:to>
                                        <p:strVal val="visible"/>
                                      </p:to>
                                    </p:set>
                                    <p:set>
                                      <p:cBhvr>
                                        <p:cTn id="41" dur="2735" fill="hold">
                                          <p:stCondLst>
                                            <p:cond delay="0"/>
                                          </p:stCondLst>
                                        </p:cTn>
                                        <p:tgtEl>
                                          <p:spTgt spid="4">
                                            <p:txEl>
                                              <p:pRg st="4" end="4"/>
                                            </p:txEl>
                                          </p:spTgt>
                                        </p:tgtEl>
                                        <p:attrNameLst>
                                          <p:attrName>style.rotation</p:attrName>
                                        </p:attrNameLst>
                                      </p:cBhvr>
                                      <p:to>
                                        <p:strVal val="-45.0"/>
                                      </p:to>
                                    </p:set>
                                    <p:anim calcmode="lin" valueType="num">
                                      <p:cBhvr>
                                        <p:cTn id="42" dur="2735" fill="hold">
                                          <p:stCondLst>
                                            <p:cond delay="2735"/>
                                          </p:stCondLst>
                                        </p:cTn>
                                        <p:tgtEl>
                                          <p:spTgt spid="4">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3" dur="2735" fill="hold">
                                          <p:stCondLst>
                                            <p:cond delay="0"/>
                                          </p:stCondLst>
                                        </p:cTn>
                                        <p:tgtEl>
                                          <p:spTgt spid="4">
                                            <p:txEl>
                                              <p:pRg st="4" end="4"/>
                                            </p:txEl>
                                          </p:spTgt>
                                        </p:tgtEl>
                                        <p:attrNameLst>
                                          <p:attrName>ppt_y</p:attrName>
                                        </p:attrNameLst>
                                      </p:cBhvr>
                                      <p:tavLst>
                                        <p:tav tm="0">
                                          <p:val>
                                            <p:strVal val="#ppt_y-1"/>
                                          </p:val>
                                        </p:tav>
                                        <p:tav tm="100000">
                                          <p:val>
                                            <p:strVal val="#ppt_y-(0.354*#ppt_w-0.172*#ppt_h)"/>
                                          </p:val>
                                        </p:tav>
                                      </p:tavLst>
                                    </p:anim>
                                    <p:anim calcmode="lin" valueType="num">
                                      <p:cBhvr>
                                        <p:cTn id="44" dur="936" decel="50000" autoRev="1" fill="hold">
                                          <p:stCondLst>
                                            <p:cond delay="2735"/>
                                          </p:stCondLst>
                                        </p:cTn>
                                        <p:tgtEl>
                                          <p:spTgt spid="4">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5" dur="816" fill="hold">
                                          <p:stCondLst>
                                            <p:cond delay="5184"/>
                                          </p:stCondLst>
                                        </p:cTn>
                                        <p:tgtEl>
                                          <p:spTgt spid="4">
                                            <p:txEl>
                                              <p:pRg st="4" end="4"/>
                                            </p:txEl>
                                          </p:spTgt>
                                        </p:tgtEl>
                                        <p:attrNameLst>
                                          <p:attrName>ppt_y</p:attrName>
                                        </p:attrNameLst>
                                      </p:cBhvr>
                                      <p:tavLst>
                                        <p:tav tm="0">
                                          <p:val>
                                            <p:strVal val="#ppt_y-(0.354*#ppt_w-0.172*#ppt_h)"/>
                                          </p:val>
                                        </p:tav>
                                        <p:tav tm="100000">
                                          <p:val>
                                            <p:strVal val="#ppt_y"/>
                                          </p:val>
                                        </p:tav>
                                      </p:tavLst>
                                    </p:anim>
                                  </p:childTnLst>
                                </p:cTn>
                              </p:par>
                              <p:par>
                                <p:cTn id="46" presetID="38" presetClass="entr" presetSubtype="0" accel="50000" fill="hold" nodeType="withEffect">
                                  <p:stCondLst>
                                    <p:cond delay="0"/>
                                  </p:stCondLst>
                                  <p:iterate type="lt">
                                    <p:tmPct val="50000"/>
                                  </p:iterate>
                                  <p:childTnLst>
                                    <p:set>
                                      <p:cBhvr>
                                        <p:cTn id="47" dur="1" fill="hold">
                                          <p:stCondLst>
                                            <p:cond delay="0"/>
                                          </p:stCondLst>
                                        </p:cTn>
                                        <p:tgtEl>
                                          <p:spTgt spid="4">
                                            <p:txEl>
                                              <p:pRg st="6" end="6"/>
                                            </p:txEl>
                                          </p:spTgt>
                                        </p:tgtEl>
                                        <p:attrNameLst>
                                          <p:attrName>style.visibility</p:attrName>
                                        </p:attrNameLst>
                                      </p:cBhvr>
                                      <p:to>
                                        <p:strVal val="visible"/>
                                      </p:to>
                                    </p:set>
                                    <p:set>
                                      <p:cBhvr>
                                        <p:cTn id="48" dur="2735" fill="hold">
                                          <p:stCondLst>
                                            <p:cond delay="0"/>
                                          </p:stCondLst>
                                        </p:cTn>
                                        <p:tgtEl>
                                          <p:spTgt spid="4">
                                            <p:txEl>
                                              <p:pRg st="6" end="6"/>
                                            </p:txEl>
                                          </p:spTgt>
                                        </p:tgtEl>
                                        <p:attrNameLst>
                                          <p:attrName>style.rotation</p:attrName>
                                        </p:attrNameLst>
                                      </p:cBhvr>
                                      <p:to>
                                        <p:strVal val="-45.0"/>
                                      </p:to>
                                    </p:set>
                                    <p:anim calcmode="lin" valueType="num">
                                      <p:cBhvr>
                                        <p:cTn id="49" dur="2735" fill="hold">
                                          <p:stCondLst>
                                            <p:cond delay="2735"/>
                                          </p:stCondLst>
                                        </p:cTn>
                                        <p:tgtEl>
                                          <p:spTgt spid="4">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50" dur="2735" fill="hold">
                                          <p:stCondLst>
                                            <p:cond delay="0"/>
                                          </p:stCondLst>
                                        </p:cTn>
                                        <p:tgtEl>
                                          <p:spTgt spid="4">
                                            <p:txEl>
                                              <p:pRg st="6" end="6"/>
                                            </p:txEl>
                                          </p:spTgt>
                                        </p:tgtEl>
                                        <p:attrNameLst>
                                          <p:attrName>ppt_y</p:attrName>
                                        </p:attrNameLst>
                                      </p:cBhvr>
                                      <p:tavLst>
                                        <p:tav tm="0">
                                          <p:val>
                                            <p:strVal val="#ppt_y-1"/>
                                          </p:val>
                                        </p:tav>
                                        <p:tav tm="100000">
                                          <p:val>
                                            <p:strVal val="#ppt_y-(0.354*#ppt_w-0.172*#ppt_h)"/>
                                          </p:val>
                                        </p:tav>
                                      </p:tavLst>
                                    </p:anim>
                                    <p:anim calcmode="lin" valueType="num">
                                      <p:cBhvr>
                                        <p:cTn id="51" dur="936" decel="50000" autoRev="1" fill="hold">
                                          <p:stCondLst>
                                            <p:cond delay="2735"/>
                                          </p:stCondLst>
                                        </p:cTn>
                                        <p:tgtEl>
                                          <p:spTgt spid="4">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52" dur="816" fill="hold">
                                          <p:stCondLst>
                                            <p:cond delay="5184"/>
                                          </p:stCondLst>
                                        </p:cTn>
                                        <p:tgtEl>
                                          <p:spTgt spid="4">
                                            <p:txEl>
                                              <p:pRg st="6" end="6"/>
                                            </p:txEl>
                                          </p:spTgt>
                                        </p:tgtEl>
                                        <p:attrNameLst>
                                          <p:attrName>ppt_y</p:attrName>
                                        </p:attrNameLst>
                                      </p:cBhvr>
                                      <p:tavLst>
                                        <p:tav tm="0">
                                          <p:val>
                                            <p:strVal val="#ppt_y-(0.354*#ppt_w-0.172*#ppt_h)"/>
                                          </p:val>
                                        </p:tav>
                                        <p:tav tm="100000">
                                          <p:val>
                                            <p:strVal val="#ppt_y"/>
                                          </p:val>
                                        </p:tav>
                                      </p:tavLst>
                                    </p:anim>
                                  </p:childTnLst>
                                </p:cTn>
                              </p:par>
                              <p:par>
                                <p:cTn id="53" presetID="38" presetClass="entr" presetSubtype="0" accel="50000" fill="hold" nodeType="withEffect">
                                  <p:stCondLst>
                                    <p:cond delay="0"/>
                                  </p:stCondLst>
                                  <p:iterate type="lt">
                                    <p:tmPct val="50000"/>
                                  </p:iterate>
                                  <p:childTnLst>
                                    <p:set>
                                      <p:cBhvr>
                                        <p:cTn id="54" dur="1" fill="hold">
                                          <p:stCondLst>
                                            <p:cond delay="0"/>
                                          </p:stCondLst>
                                        </p:cTn>
                                        <p:tgtEl>
                                          <p:spTgt spid="4">
                                            <p:txEl>
                                              <p:pRg st="7" end="7"/>
                                            </p:txEl>
                                          </p:spTgt>
                                        </p:tgtEl>
                                        <p:attrNameLst>
                                          <p:attrName>style.visibility</p:attrName>
                                        </p:attrNameLst>
                                      </p:cBhvr>
                                      <p:to>
                                        <p:strVal val="visible"/>
                                      </p:to>
                                    </p:set>
                                    <p:set>
                                      <p:cBhvr>
                                        <p:cTn id="55" dur="2735" fill="hold">
                                          <p:stCondLst>
                                            <p:cond delay="0"/>
                                          </p:stCondLst>
                                        </p:cTn>
                                        <p:tgtEl>
                                          <p:spTgt spid="4">
                                            <p:txEl>
                                              <p:pRg st="7" end="7"/>
                                            </p:txEl>
                                          </p:spTgt>
                                        </p:tgtEl>
                                        <p:attrNameLst>
                                          <p:attrName>style.rotation</p:attrName>
                                        </p:attrNameLst>
                                      </p:cBhvr>
                                      <p:to>
                                        <p:strVal val="-45.0"/>
                                      </p:to>
                                    </p:set>
                                    <p:anim calcmode="lin" valueType="num">
                                      <p:cBhvr>
                                        <p:cTn id="56" dur="2735" fill="hold">
                                          <p:stCondLst>
                                            <p:cond delay="2735"/>
                                          </p:stCondLst>
                                        </p:cTn>
                                        <p:tgtEl>
                                          <p:spTgt spid="4">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57" dur="2735" fill="hold">
                                          <p:stCondLst>
                                            <p:cond delay="0"/>
                                          </p:stCondLst>
                                        </p:cTn>
                                        <p:tgtEl>
                                          <p:spTgt spid="4">
                                            <p:txEl>
                                              <p:pRg st="7" end="7"/>
                                            </p:txEl>
                                          </p:spTgt>
                                        </p:tgtEl>
                                        <p:attrNameLst>
                                          <p:attrName>ppt_y</p:attrName>
                                        </p:attrNameLst>
                                      </p:cBhvr>
                                      <p:tavLst>
                                        <p:tav tm="0">
                                          <p:val>
                                            <p:strVal val="#ppt_y-1"/>
                                          </p:val>
                                        </p:tav>
                                        <p:tav tm="100000">
                                          <p:val>
                                            <p:strVal val="#ppt_y-(0.354*#ppt_w-0.172*#ppt_h)"/>
                                          </p:val>
                                        </p:tav>
                                      </p:tavLst>
                                    </p:anim>
                                    <p:anim calcmode="lin" valueType="num">
                                      <p:cBhvr>
                                        <p:cTn id="58" dur="936" decel="50000" autoRev="1" fill="hold">
                                          <p:stCondLst>
                                            <p:cond delay="2735"/>
                                          </p:stCondLst>
                                        </p:cTn>
                                        <p:tgtEl>
                                          <p:spTgt spid="4">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59" dur="816" fill="hold">
                                          <p:stCondLst>
                                            <p:cond delay="5184"/>
                                          </p:stCondLst>
                                        </p:cTn>
                                        <p:tgtEl>
                                          <p:spTgt spid="4">
                                            <p:txEl>
                                              <p:pRg st="7" end="7"/>
                                            </p:txEl>
                                          </p:spTgt>
                                        </p:tgtEl>
                                        <p:attrNameLst>
                                          <p:attrName>ppt_y</p:attrName>
                                        </p:attrNameLst>
                                      </p:cBhvr>
                                      <p:tavLst>
                                        <p:tav tm="0">
                                          <p:val>
                                            <p:strVal val="#ppt_y-(0.354*#ppt_w-0.172*#ppt_h)"/>
                                          </p:val>
                                        </p:tav>
                                        <p:tav tm="100000">
                                          <p:val>
                                            <p:strVal val="#ppt_y"/>
                                          </p:val>
                                        </p:tav>
                                      </p:tavLst>
                                    </p:anim>
                                  </p:childTnLst>
                                </p:cTn>
                              </p:par>
                              <p:par>
                                <p:cTn id="60" presetID="38" presetClass="entr" presetSubtype="0" accel="50000" fill="hold" nodeType="withEffect">
                                  <p:stCondLst>
                                    <p:cond delay="0"/>
                                  </p:stCondLst>
                                  <p:iterate type="lt">
                                    <p:tmPct val="50000"/>
                                  </p:iterate>
                                  <p:childTnLst>
                                    <p:set>
                                      <p:cBhvr>
                                        <p:cTn id="61" dur="1" fill="hold">
                                          <p:stCondLst>
                                            <p:cond delay="0"/>
                                          </p:stCondLst>
                                        </p:cTn>
                                        <p:tgtEl>
                                          <p:spTgt spid="4">
                                            <p:txEl>
                                              <p:pRg st="8" end="8"/>
                                            </p:txEl>
                                          </p:spTgt>
                                        </p:tgtEl>
                                        <p:attrNameLst>
                                          <p:attrName>style.visibility</p:attrName>
                                        </p:attrNameLst>
                                      </p:cBhvr>
                                      <p:to>
                                        <p:strVal val="visible"/>
                                      </p:to>
                                    </p:set>
                                    <p:set>
                                      <p:cBhvr>
                                        <p:cTn id="62" dur="2735" fill="hold">
                                          <p:stCondLst>
                                            <p:cond delay="0"/>
                                          </p:stCondLst>
                                        </p:cTn>
                                        <p:tgtEl>
                                          <p:spTgt spid="4">
                                            <p:txEl>
                                              <p:pRg st="8" end="8"/>
                                            </p:txEl>
                                          </p:spTgt>
                                        </p:tgtEl>
                                        <p:attrNameLst>
                                          <p:attrName>style.rotation</p:attrName>
                                        </p:attrNameLst>
                                      </p:cBhvr>
                                      <p:to>
                                        <p:strVal val="-45.0"/>
                                      </p:to>
                                    </p:set>
                                    <p:anim calcmode="lin" valueType="num">
                                      <p:cBhvr>
                                        <p:cTn id="63" dur="2735" fill="hold">
                                          <p:stCondLst>
                                            <p:cond delay="2735"/>
                                          </p:stCondLst>
                                        </p:cTn>
                                        <p:tgtEl>
                                          <p:spTgt spid="4">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64" dur="2735" fill="hold">
                                          <p:stCondLst>
                                            <p:cond delay="0"/>
                                          </p:stCondLst>
                                        </p:cTn>
                                        <p:tgtEl>
                                          <p:spTgt spid="4">
                                            <p:txEl>
                                              <p:pRg st="8" end="8"/>
                                            </p:txEl>
                                          </p:spTgt>
                                        </p:tgtEl>
                                        <p:attrNameLst>
                                          <p:attrName>ppt_y</p:attrName>
                                        </p:attrNameLst>
                                      </p:cBhvr>
                                      <p:tavLst>
                                        <p:tav tm="0">
                                          <p:val>
                                            <p:strVal val="#ppt_y-1"/>
                                          </p:val>
                                        </p:tav>
                                        <p:tav tm="100000">
                                          <p:val>
                                            <p:strVal val="#ppt_y-(0.354*#ppt_w-0.172*#ppt_h)"/>
                                          </p:val>
                                        </p:tav>
                                      </p:tavLst>
                                    </p:anim>
                                    <p:anim calcmode="lin" valueType="num">
                                      <p:cBhvr>
                                        <p:cTn id="65" dur="936" decel="50000" autoRev="1" fill="hold">
                                          <p:stCondLst>
                                            <p:cond delay="2735"/>
                                          </p:stCondLst>
                                        </p:cTn>
                                        <p:tgtEl>
                                          <p:spTgt spid="4">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66" dur="816" fill="hold">
                                          <p:stCondLst>
                                            <p:cond delay="5184"/>
                                          </p:stCondLst>
                                        </p:cTn>
                                        <p:tgtEl>
                                          <p:spTgt spid="4">
                                            <p:txEl>
                                              <p:pRg st="8" end="8"/>
                                            </p:txEl>
                                          </p:spTgt>
                                        </p:tgtEl>
                                        <p:attrNameLst>
                                          <p:attrName>ppt_y</p:attrName>
                                        </p:attrNameLst>
                                      </p:cBhvr>
                                      <p:tavLst>
                                        <p:tav tm="0">
                                          <p:val>
                                            <p:strVal val="#ppt_y-(0.354*#ppt_w-0.172*#ppt_h)"/>
                                          </p:val>
                                        </p:tav>
                                        <p:tav tm="100000">
                                          <p:val>
                                            <p:strVal val="#ppt_y"/>
                                          </p:val>
                                        </p:tav>
                                      </p:tavLst>
                                    </p:anim>
                                  </p:childTnLst>
                                </p:cTn>
                              </p:par>
                              <p:par>
                                <p:cTn id="67" presetID="38" presetClass="entr" presetSubtype="0" accel="50000" fill="hold" nodeType="withEffect">
                                  <p:stCondLst>
                                    <p:cond delay="0"/>
                                  </p:stCondLst>
                                  <p:iterate type="lt">
                                    <p:tmPct val="50000"/>
                                  </p:iterate>
                                  <p:childTnLst>
                                    <p:set>
                                      <p:cBhvr>
                                        <p:cTn id="68" dur="1" fill="hold">
                                          <p:stCondLst>
                                            <p:cond delay="0"/>
                                          </p:stCondLst>
                                        </p:cTn>
                                        <p:tgtEl>
                                          <p:spTgt spid="4">
                                            <p:txEl>
                                              <p:pRg st="9" end="9"/>
                                            </p:txEl>
                                          </p:spTgt>
                                        </p:tgtEl>
                                        <p:attrNameLst>
                                          <p:attrName>style.visibility</p:attrName>
                                        </p:attrNameLst>
                                      </p:cBhvr>
                                      <p:to>
                                        <p:strVal val="visible"/>
                                      </p:to>
                                    </p:set>
                                    <p:set>
                                      <p:cBhvr>
                                        <p:cTn id="69" dur="2735" fill="hold">
                                          <p:stCondLst>
                                            <p:cond delay="0"/>
                                          </p:stCondLst>
                                        </p:cTn>
                                        <p:tgtEl>
                                          <p:spTgt spid="4">
                                            <p:txEl>
                                              <p:pRg st="9" end="9"/>
                                            </p:txEl>
                                          </p:spTgt>
                                        </p:tgtEl>
                                        <p:attrNameLst>
                                          <p:attrName>style.rotation</p:attrName>
                                        </p:attrNameLst>
                                      </p:cBhvr>
                                      <p:to>
                                        <p:strVal val="-45.0"/>
                                      </p:to>
                                    </p:set>
                                    <p:anim calcmode="lin" valueType="num">
                                      <p:cBhvr>
                                        <p:cTn id="70" dur="2735" fill="hold">
                                          <p:stCondLst>
                                            <p:cond delay="2735"/>
                                          </p:stCondLst>
                                        </p:cTn>
                                        <p:tgtEl>
                                          <p:spTgt spid="4">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71" dur="2735" fill="hold">
                                          <p:stCondLst>
                                            <p:cond delay="0"/>
                                          </p:stCondLst>
                                        </p:cTn>
                                        <p:tgtEl>
                                          <p:spTgt spid="4">
                                            <p:txEl>
                                              <p:pRg st="9" end="9"/>
                                            </p:txEl>
                                          </p:spTgt>
                                        </p:tgtEl>
                                        <p:attrNameLst>
                                          <p:attrName>ppt_y</p:attrName>
                                        </p:attrNameLst>
                                      </p:cBhvr>
                                      <p:tavLst>
                                        <p:tav tm="0">
                                          <p:val>
                                            <p:strVal val="#ppt_y-1"/>
                                          </p:val>
                                        </p:tav>
                                        <p:tav tm="100000">
                                          <p:val>
                                            <p:strVal val="#ppt_y-(0.354*#ppt_w-0.172*#ppt_h)"/>
                                          </p:val>
                                        </p:tav>
                                      </p:tavLst>
                                    </p:anim>
                                    <p:anim calcmode="lin" valueType="num">
                                      <p:cBhvr>
                                        <p:cTn id="72" dur="936" decel="50000" autoRev="1" fill="hold">
                                          <p:stCondLst>
                                            <p:cond delay="2735"/>
                                          </p:stCondLst>
                                        </p:cTn>
                                        <p:tgtEl>
                                          <p:spTgt spid="4">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73" dur="816" fill="hold">
                                          <p:stCondLst>
                                            <p:cond delay="5184"/>
                                          </p:stCondLst>
                                        </p:cTn>
                                        <p:tgtEl>
                                          <p:spTgt spid="4">
                                            <p:txEl>
                                              <p:pRg st="9" end="9"/>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build="p"/>
      <p:bldP spid="4"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755650" y="483235"/>
            <a:ext cx="3889375" cy="4165600"/>
          </a:xfrm>
        </p:spPr>
        <p:txBody>
          <a:bodyPr/>
          <a:p>
            <a:r>
              <a:rPr lang="en-US" altLang="en-US" sz="1400" b="1"/>
              <a:t>During World War II, homes looked quite different depending on the country and the circumstances. In war-torn areas, many homes were damaged or destroyed due to bombings and battles. Families often had to evacuate or live in makeshift shelters. In places like Britain, people built air raid shelters in their backyards or used underground spaces to protect themselves from bombings.</a:t>
            </a:r>
            <a:endParaRPr lang="en-US" altLang="en-US" sz="1400" b="1"/>
          </a:p>
          <a:p>
            <a:r>
              <a:rPr lang="en-US" altLang="en-US" sz="1400" b="1"/>
              <a:t>On the home front in countries like the United States, homes were affected by rationing—families had to limit their use of food, gas, and other supplies. Many households had victory gardens, where they grew their own food to support the war effort. Factories were repurposed for military production, and some homes were near newly built industrial centers.</a:t>
            </a:r>
            <a:endParaRPr lang="en-US" altLang="en-US" sz="1400" b="1"/>
          </a:p>
          <a:p>
            <a:endParaRPr lang="en-US" altLang="en-US" sz="1400" b="1"/>
          </a:p>
          <a:p>
            <a:pPr marL="152400" indent="0">
              <a:buNone/>
            </a:pPr>
            <a:endParaRPr lang="en-US" altLang="en-US" sz="1400" b="1"/>
          </a:p>
        </p:txBody>
      </p:sp>
      <p:sp>
        <p:nvSpPr>
          <p:cNvPr id="3" name="Title 2"/>
          <p:cNvSpPr/>
          <p:nvPr>
            <p:ph type="title"/>
          </p:nvPr>
        </p:nvSpPr>
        <p:spPr>
          <a:xfrm>
            <a:off x="683210" y="51509"/>
            <a:ext cx="7626300" cy="572700"/>
          </a:xfrm>
        </p:spPr>
        <p:txBody>
          <a:bodyPr/>
          <a:p>
            <a:r>
              <a:rPr lang="en-US"/>
              <a:t>what did their homes look like</a:t>
            </a:r>
            <a:endParaRPr lang="en-US"/>
          </a:p>
        </p:txBody>
      </p:sp>
      <p:pic>
        <p:nvPicPr>
          <p:cNvPr id="5" name="Picture 4" descr="download__2_-removebg-preview"/>
          <p:cNvPicPr>
            <a:picLocks noChangeAspect="1"/>
          </p:cNvPicPr>
          <p:nvPr/>
        </p:nvPicPr>
        <p:blipFill>
          <a:blip r:embed="rId1"/>
          <a:stretch>
            <a:fillRect/>
          </a:stretch>
        </p:blipFill>
        <p:spPr>
          <a:xfrm>
            <a:off x="4812030" y="1114425"/>
            <a:ext cx="4125595" cy="32746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2"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4"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6"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
                                        <p:tgtEl>
                                          <p:spTgt spid="3"/>
                                        </p:tgtEl>
                                      </p:cBhvr>
                                    </p:animEffect>
                                    <p:anim calcmode="lin" valueType="num">
                                      <p:cBhvr>
                                        <p:cTn id="22" dur="400" fill="hold"/>
                                        <p:tgtEl>
                                          <p:spTgt spid="3"/>
                                        </p:tgtEl>
                                        <p:attrNameLst>
                                          <p:attrName>ppt_x</p:attrName>
                                        </p:attrNameLst>
                                      </p:cBhvr>
                                      <p:tavLst>
                                        <p:tav tm="0">
                                          <p:val>
                                            <p:strVal val="#ppt_x"/>
                                          </p:val>
                                        </p:tav>
                                        <p:tav tm="100000">
                                          <p:val>
                                            <p:strVal val="#ppt_x"/>
                                          </p:val>
                                        </p:tav>
                                      </p:tavLst>
                                    </p:anim>
                                    <p:anim calcmode="lin" valueType="num">
                                      <p:cBhvr>
                                        <p:cTn id="23" dur="400" fill="hold"/>
                                        <p:tgtEl>
                                          <p:spTgt spid="3"/>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
                                        <p:tgtEl>
                                          <p:spTgt spid="2">
                                            <p:txEl>
                                              <p:pRg st="0" end="0"/>
                                            </p:txEl>
                                          </p:spTgt>
                                        </p:tgtEl>
                                      </p:cBhvr>
                                    </p:animEffect>
                                    <p:anim calcmode="lin" valueType="num">
                                      <p:cBhvr>
                                        <p:cTn id="31"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100"/>
                                        <p:tgtEl>
                                          <p:spTgt spid="2">
                                            <p:txEl>
                                              <p:pRg st="1" end="1"/>
                                            </p:txEl>
                                          </p:spTgt>
                                        </p:tgtEl>
                                      </p:cBhvr>
                                    </p:animEffect>
                                    <p:anim calcmode="lin" valueType="num">
                                      <p:cBhvr>
                                        <p:cTn id="40"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1"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8" nodeType="clickEffect">
                                  <p:stCondLst>
                                    <p:cond delay="0"/>
                                  </p:stCondLst>
                                  <p:childTnLst>
                                    <p:set>
                                      <p:cBhvr>
                                        <p:cTn id="47" dur="1" fill="hold">
                                          <p:stCondLst>
                                            <p:cond delay="0"/>
                                          </p:stCondLst>
                                        </p:cTn>
                                        <p:tgtEl>
                                          <p:spTgt spid="3"/>
                                        </p:tgtEl>
                                        <p:attrNameLst>
                                          <p:attrName>style.visibility</p:attrName>
                                        </p:attrNameLst>
                                      </p:cBhvr>
                                      <p:to>
                                        <p:strVal val="visible"/>
                                      </p:to>
                                    </p:set>
                                    <p:anim to="" calcmode="lin" valueType="num">
                                      <p:cBhvr>
                                        <p:cTn id="48"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P spid="3" grpId="5"/>
      <p:bldP spid="3" grpId="6"/>
      <p:bldP spid="3" grpId="7"/>
      <p:bldP spid="2" grpId="0" build="p"/>
      <p:bldP spid="2" grpId="1" build="p"/>
      <p:bldP spid="3" grpId="8"/>
      <p:bldP spid="3" grpId="9"/>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0" y="1129665"/>
            <a:ext cx="4801870" cy="3993515"/>
          </a:xfrm>
        </p:spPr>
        <p:txBody>
          <a:bodyPr/>
          <a:p>
            <a:pPr marL="152400" indent="0">
              <a:buNone/>
            </a:pPr>
            <a:r>
              <a:rPr lang="en-US" altLang="en-US" sz="1800" b="1"/>
              <a:t>Popular Leisure Activities:</a:t>
            </a:r>
            <a:endParaRPr lang="en-US" altLang="en-US" sz="1800" b="1"/>
          </a:p>
          <a:p>
            <a:pPr marL="152400" indent="0">
              <a:buNone/>
            </a:pPr>
            <a:r>
              <a:rPr lang="en-US" altLang="en-US" sz="1800" b="1"/>
              <a:t>-</a:t>
            </a:r>
            <a:r>
              <a:rPr lang="zh-CN" altLang="en-US" sz="1800" b="1"/>
              <a:t>📻</a:t>
            </a:r>
            <a:r>
              <a:rPr lang="en-US" altLang="en-US" sz="1800" b="1"/>
              <a:t> Listening to the radio,News, music, and comedy programs provided entertainment.</a:t>
            </a:r>
            <a:endParaRPr lang="en-US" altLang="en-US" sz="1800" b="1"/>
          </a:p>
          <a:p>
            <a:pPr marL="152400" indent="0">
              <a:buNone/>
            </a:pPr>
            <a:r>
              <a:rPr lang="en-US" altLang="en-US" sz="1800" b="1"/>
              <a:t>-</a:t>
            </a:r>
            <a:r>
              <a:rPr lang="zh-CN" altLang="en-US" sz="1800" b="1"/>
              <a:t>🎞</a:t>
            </a:r>
            <a:r>
              <a:rPr lang="en-US" altLang="en-US" sz="1800" b="1"/>
              <a:t> Watching films – Hollywood and British war films were a popular escape.</a:t>
            </a:r>
            <a:endParaRPr lang="en-US" altLang="en-US" sz="1800" b="1"/>
          </a:p>
          <a:p>
            <a:pPr marL="152400" indent="0">
              <a:buNone/>
            </a:pPr>
            <a:r>
              <a:rPr lang="en-US" altLang="en-US" sz="1800" b="1"/>
              <a:t>- </a:t>
            </a:r>
            <a:r>
              <a:rPr lang="zh-CN" altLang="en-US" sz="1800" b="1"/>
              <a:t>💃</a:t>
            </a:r>
            <a:r>
              <a:rPr lang="en-US" altLang="en-US" sz="1800" b="1"/>
              <a:t> Dancing and concerts – Social dances and live performances kept spirits high.</a:t>
            </a:r>
            <a:endParaRPr lang="en-US" altLang="en-US" sz="1800" b="1"/>
          </a:p>
          <a:p>
            <a:pPr marL="152400" indent="0">
              <a:buNone/>
            </a:pPr>
            <a:r>
              <a:rPr lang="en-US" altLang="en-US" sz="1800" b="1"/>
              <a:t>- </a:t>
            </a:r>
            <a:r>
              <a:rPr lang="zh-CN" altLang="en-US" sz="1800" b="1"/>
              <a:t>⚽</a:t>
            </a:r>
            <a:r>
              <a:rPr lang="en-US" altLang="en-US" sz="1800" b="1"/>
              <a:t> Sports and games – Soccer, basketball, and traditional children's games were enjoyed.</a:t>
            </a:r>
            <a:endParaRPr lang="en-US" altLang="en-US" sz="1800" b="1"/>
          </a:p>
          <a:p>
            <a:pPr marL="152400" indent="0">
              <a:buNone/>
            </a:pPr>
            <a:r>
              <a:rPr lang="en-US" altLang="en-US" sz="1800" b="1"/>
              <a:t>- </a:t>
            </a:r>
            <a:r>
              <a:rPr lang="zh-CN" altLang="en-US" sz="1800" b="1"/>
              <a:t>📚</a:t>
            </a:r>
            <a:r>
              <a:rPr lang="en-US" altLang="en-US" sz="1800" b="1"/>
              <a:t> Reading and writing – People wrote letters, read books, and played card games.</a:t>
            </a:r>
            <a:endParaRPr lang="en-US" altLang="en-US" sz="1800" b="1"/>
          </a:p>
          <a:p>
            <a:pPr marL="152400" indent="0">
              <a:buNone/>
            </a:pPr>
            <a:r>
              <a:rPr lang="en-US" altLang="en-US" sz="1800" b="1"/>
              <a:t>- </a:t>
            </a:r>
            <a:r>
              <a:rPr lang="zh-CN" altLang="en-US" sz="1800" b="1"/>
              <a:t>🎭</a:t>
            </a:r>
            <a:r>
              <a:rPr lang="en-US" altLang="en-US" sz="1800" b="1"/>
              <a:t> Community events – Theatres and concerts were organized, even during air raids.</a:t>
            </a:r>
            <a:endParaRPr lang="en-US" altLang="en-US" sz="1800" b="1"/>
          </a:p>
          <a:p>
            <a:pPr marL="152400" indent="0">
              <a:buNone/>
            </a:pPr>
            <a:endParaRPr lang="en-US" altLang="en-US" sz="1800" b="1"/>
          </a:p>
          <a:p>
            <a:pPr marL="152400" indent="0">
              <a:buNone/>
            </a:pPr>
            <a:endParaRPr lang="en-US" altLang="en-US" sz="1800" b="1"/>
          </a:p>
          <a:p>
            <a:pPr marL="152400" indent="0">
              <a:buNone/>
            </a:pPr>
            <a:endParaRPr lang="en-US" altLang="en-US" sz="1800" b="1"/>
          </a:p>
        </p:txBody>
      </p:sp>
      <p:sp>
        <p:nvSpPr>
          <p:cNvPr id="3" name="Title 2"/>
          <p:cNvSpPr/>
          <p:nvPr>
            <p:ph type="title"/>
          </p:nvPr>
        </p:nvSpPr>
        <p:spPr/>
        <p:txBody>
          <a:bodyPr/>
          <a:p>
            <a:r>
              <a:rPr lang="en-US"/>
              <a:t>How did they spend their free time </a:t>
            </a:r>
            <a:endParaRPr lang="en-US"/>
          </a:p>
        </p:txBody>
      </p:sp>
      <p:pic>
        <p:nvPicPr>
          <p:cNvPr id="4" name="Picture 3" descr="images"/>
          <p:cNvPicPr>
            <a:picLocks noChangeAspect="1"/>
          </p:cNvPicPr>
          <p:nvPr/>
        </p:nvPicPr>
        <p:blipFill>
          <a:blip r:embed="rId1"/>
          <a:stretch>
            <a:fillRect/>
          </a:stretch>
        </p:blipFill>
        <p:spPr>
          <a:xfrm>
            <a:off x="5065395" y="1130300"/>
            <a:ext cx="3510280" cy="3892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770" decel="100000"/>
                                        <p:tgtEl>
                                          <p:spTgt spid="2">
                                            <p:txEl>
                                              <p:pRg st="0" end="0"/>
                                            </p:txEl>
                                          </p:spTgt>
                                        </p:tgtEl>
                                      </p:cBhvr>
                                    </p:animEffect>
                                    <p:animScale>
                                      <p:cBhvr>
                                        <p:cTn id="16" dur="770" decel="100000"/>
                                        <p:tgtEl>
                                          <p:spTgt spid="2">
                                            <p:txEl>
                                              <p:pRg st="0" end="0"/>
                                            </p:txEl>
                                          </p:spTgt>
                                        </p:tgtEl>
                                      </p:cBhvr>
                                      <p:from x="10000" y="10000"/>
                                      <p:to x="200000" y="450000"/>
                                    </p:animScale>
                                    <p:animScale>
                                      <p:cBhvr>
                                        <p:cTn id="17" dur="1230" accel="100000" fill="hold">
                                          <p:stCondLst>
                                            <p:cond delay="770"/>
                                          </p:stCondLst>
                                        </p:cTn>
                                        <p:tgtEl>
                                          <p:spTgt spid="2">
                                            <p:txEl>
                                              <p:pRg st="0" end="0"/>
                                            </p:txEl>
                                          </p:spTgt>
                                        </p:tgtEl>
                                      </p:cBhvr>
                                      <p:from x="200000" y="450000"/>
                                      <p:to x="100000" y="100000"/>
                                    </p:animScale>
                                    <p:set>
                                      <p:cBhvr>
                                        <p:cTn id="18" dur="770" fill="hold"/>
                                        <p:tgtEl>
                                          <p:spTgt spid="2">
                                            <p:txEl>
                                              <p:pRg st="0" end="0"/>
                                            </p:txEl>
                                          </p:spTgt>
                                        </p:tgtEl>
                                        <p:attrNameLst>
                                          <p:attrName>ppt_x</p:attrName>
                                        </p:attrNameLst>
                                      </p:cBhvr>
                                      <p:to>
                                        <p:strVal val="(0.5)"/>
                                      </p:to>
                                    </p:set>
                                    <p:anim from="(0.5)" to="(#ppt_x)" calcmode="lin" valueType="num">
                                      <p:cBhvr>
                                        <p:cTn id="19" dur="1230" accel="100000" fill="hold">
                                          <p:stCondLst>
                                            <p:cond delay="770"/>
                                          </p:stCondLst>
                                        </p:cTn>
                                        <p:tgtEl>
                                          <p:spTgt spid="2">
                                            <p:txEl>
                                              <p:pRg st="0" end="0"/>
                                            </p:txEl>
                                          </p:spTgt>
                                        </p:tgtEl>
                                        <p:attrNameLst>
                                          <p:attrName>ppt_x</p:attrName>
                                        </p:attrNameLst>
                                      </p:cBhvr>
                                    </p:anim>
                                    <p:set>
                                      <p:cBhvr>
                                        <p:cTn id="20" dur="770" fill="hold"/>
                                        <p:tgtEl>
                                          <p:spTgt spid="2">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2">
                                            <p:txEl>
                                              <p:pRg st="0" end="0"/>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770" decel="100000"/>
                                        <p:tgtEl>
                                          <p:spTgt spid="2">
                                            <p:txEl>
                                              <p:pRg st="1" end="1"/>
                                            </p:txEl>
                                          </p:spTgt>
                                        </p:tgtEl>
                                      </p:cBhvr>
                                    </p:animEffect>
                                    <p:animScale>
                                      <p:cBhvr>
                                        <p:cTn id="27" dur="770" decel="100000"/>
                                        <p:tgtEl>
                                          <p:spTgt spid="2">
                                            <p:txEl>
                                              <p:pRg st="1" end="1"/>
                                            </p:txEl>
                                          </p:spTgt>
                                        </p:tgtEl>
                                      </p:cBhvr>
                                      <p:from x="10000" y="10000"/>
                                      <p:to x="200000" y="450000"/>
                                    </p:animScale>
                                    <p:animScale>
                                      <p:cBhvr>
                                        <p:cTn id="28" dur="1230" accel="100000" fill="hold">
                                          <p:stCondLst>
                                            <p:cond delay="770"/>
                                          </p:stCondLst>
                                        </p:cTn>
                                        <p:tgtEl>
                                          <p:spTgt spid="2">
                                            <p:txEl>
                                              <p:pRg st="1" end="1"/>
                                            </p:txEl>
                                          </p:spTgt>
                                        </p:tgtEl>
                                      </p:cBhvr>
                                      <p:from x="200000" y="450000"/>
                                      <p:to x="100000" y="100000"/>
                                    </p:animScale>
                                    <p:set>
                                      <p:cBhvr>
                                        <p:cTn id="29" dur="770" fill="hold"/>
                                        <p:tgtEl>
                                          <p:spTgt spid="2">
                                            <p:txEl>
                                              <p:pRg st="1" end="1"/>
                                            </p:txEl>
                                          </p:spTgt>
                                        </p:tgtEl>
                                        <p:attrNameLst>
                                          <p:attrName>ppt_x</p:attrName>
                                        </p:attrNameLst>
                                      </p:cBhvr>
                                      <p:to>
                                        <p:strVal val="(0.5)"/>
                                      </p:to>
                                    </p:set>
                                    <p:anim from="(0.5)" to="(#ppt_x)" calcmode="lin" valueType="num">
                                      <p:cBhvr>
                                        <p:cTn id="30" dur="1230" accel="100000" fill="hold">
                                          <p:stCondLst>
                                            <p:cond delay="770"/>
                                          </p:stCondLst>
                                        </p:cTn>
                                        <p:tgtEl>
                                          <p:spTgt spid="2">
                                            <p:txEl>
                                              <p:pRg st="1" end="1"/>
                                            </p:txEl>
                                          </p:spTgt>
                                        </p:tgtEl>
                                        <p:attrNameLst>
                                          <p:attrName>ppt_x</p:attrName>
                                        </p:attrNameLst>
                                      </p:cBhvr>
                                    </p:anim>
                                    <p:set>
                                      <p:cBhvr>
                                        <p:cTn id="31" dur="770" fill="hold"/>
                                        <p:tgtEl>
                                          <p:spTgt spid="2">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2">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770" decel="100000"/>
                                        <p:tgtEl>
                                          <p:spTgt spid="2">
                                            <p:txEl>
                                              <p:pRg st="2" end="2"/>
                                            </p:txEl>
                                          </p:spTgt>
                                        </p:tgtEl>
                                      </p:cBhvr>
                                    </p:animEffect>
                                    <p:animScale>
                                      <p:cBhvr>
                                        <p:cTn id="38" dur="770" decel="100000"/>
                                        <p:tgtEl>
                                          <p:spTgt spid="2">
                                            <p:txEl>
                                              <p:pRg st="2" end="2"/>
                                            </p:txEl>
                                          </p:spTgt>
                                        </p:tgtEl>
                                      </p:cBhvr>
                                      <p:from x="10000" y="10000"/>
                                      <p:to x="200000" y="450000"/>
                                    </p:animScale>
                                    <p:animScale>
                                      <p:cBhvr>
                                        <p:cTn id="39" dur="1230" accel="100000" fill="hold">
                                          <p:stCondLst>
                                            <p:cond delay="770"/>
                                          </p:stCondLst>
                                        </p:cTn>
                                        <p:tgtEl>
                                          <p:spTgt spid="2">
                                            <p:txEl>
                                              <p:pRg st="2" end="2"/>
                                            </p:txEl>
                                          </p:spTgt>
                                        </p:tgtEl>
                                      </p:cBhvr>
                                      <p:from x="200000" y="450000"/>
                                      <p:to x="100000" y="100000"/>
                                    </p:animScale>
                                    <p:set>
                                      <p:cBhvr>
                                        <p:cTn id="40" dur="770" fill="hold"/>
                                        <p:tgtEl>
                                          <p:spTgt spid="2">
                                            <p:txEl>
                                              <p:pRg st="2" end="2"/>
                                            </p:txEl>
                                          </p:spTgt>
                                        </p:tgtEl>
                                        <p:attrNameLst>
                                          <p:attrName>ppt_x</p:attrName>
                                        </p:attrNameLst>
                                      </p:cBhvr>
                                      <p:to>
                                        <p:strVal val="(0.5)"/>
                                      </p:to>
                                    </p:set>
                                    <p:anim from="(0.5)" to="(#ppt_x)" calcmode="lin" valueType="num">
                                      <p:cBhvr>
                                        <p:cTn id="41" dur="1230" accel="100000" fill="hold">
                                          <p:stCondLst>
                                            <p:cond delay="770"/>
                                          </p:stCondLst>
                                        </p:cTn>
                                        <p:tgtEl>
                                          <p:spTgt spid="2">
                                            <p:txEl>
                                              <p:pRg st="2" end="2"/>
                                            </p:txEl>
                                          </p:spTgt>
                                        </p:tgtEl>
                                        <p:attrNameLst>
                                          <p:attrName>ppt_x</p:attrName>
                                        </p:attrNameLst>
                                      </p:cBhvr>
                                    </p:anim>
                                    <p:set>
                                      <p:cBhvr>
                                        <p:cTn id="42" dur="770" fill="hold"/>
                                        <p:tgtEl>
                                          <p:spTgt spid="2">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2">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fade">
                                      <p:cBhvr>
                                        <p:cTn id="48" dur="770" decel="100000"/>
                                        <p:tgtEl>
                                          <p:spTgt spid="2">
                                            <p:txEl>
                                              <p:pRg st="3" end="3"/>
                                            </p:txEl>
                                          </p:spTgt>
                                        </p:tgtEl>
                                      </p:cBhvr>
                                    </p:animEffect>
                                    <p:animScale>
                                      <p:cBhvr>
                                        <p:cTn id="49" dur="770" decel="100000"/>
                                        <p:tgtEl>
                                          <p:spTgt spid="2">
                                            <p:txEl>
                                              <p:pRg st="3" end="3"/>
                                            </p:txEl>
                                          </p:spTgt>
                                        </p:tgtEl>
                                      </p:cBhvr>
                                      <p:from x="10000" y="10000"/>
                                      <p:to x="200000" y="450000"/>
                                    </p:animScale>
                                    <p:animScale>
                                      <p:cBhvr>
                                        <p:cTn id="50" dur="1230" accel="100000" fill="hold">
                                          <p:stCondLst>
                                            <p:cond delay="770"/>
                                          </p:stCondLst>
                                        </p:cTn>
                                        <p:tgtEl>
                                          <p:spTgt spid="2">
                                            <p:txEl>
                                              <p:pRg st="3" end="3"/>
                                            </p:txEl>
                                          </p:spTgt>
                                        </p:tgtEl>
                                      </p:cBhvr>
                                      <p:from x="200000" y="450000"/>
                                      <p:to x="100000" y="100000"/>
                                    </p:animScale>
                                    <p:set>
                                      <p:cBhvr>
                                        <p:cTn id="51" dur="770" fill="hold"/>
                                        <p:tgtEl>
                                          <p:spTgt spid="2">
                                            <p:txEl>
                                              <p:pRg st="3" end="3"/>
                                            </p:txEl>
                                          </p:spTgt>
                                        </p:tgtEl>
                                        <p:attrNameLst>
                                          <p:attrName>ppt_x</p:attrName>
                                        </p:attrNameLst>
                                      </p:cBhvr>
                                      <p:to>
                                        <p:strVal val="(0.5)"/>
                                      </p:to>
                                    </p:set>
                                    <p:anim from="(0.5)" to="(#ppt_x)" calcmode="lin" valueType="num">
                                      <p:cBhvr>
                                        <p:cTn id="52" dur="1230" accel="100000" fill="hold">
                                          <p:stCondLst>
                                            <p:cond delay="770"/>
                                          </p:stCondLst>
                                        </p:cTn>
                                        <p:tgtEl>
                                          <p:spTgt spid="2">
                                            <p:txEl>
                                              <p:pRg st="3" end="3"/>
                                            </p:txEl>
                                          </p:spTgt>
                                        </p:tgtEl>
                                        <p:attrNameLst>
                                          <p:attrName>ppt_x</p:attrName>
                                        </p:attrNameLst>
                                      </p:cBhvr>
                                    </p:anim>
                                    <p:set>
                                      <p:cBhvr>
                                        <p:cTn id="53" dur="770" fill="hold"/>
                                        <p:tgtEl>
                                          <p:spTgt spid="2">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2">
                                            <p:txEl>
                                              <p:pRg st="3" end="3"/>
                                            </p:txEl>
                                          </p:spTgt>
                                        </p:tgtEl>
                                        <p:attrNameLst>
                                          <p:attrName>ppt_y</p:attrName>
                                        </p:attrNameLst>
                                      </p:cBhvr>
                                    </p:anim>
                                  </p:childTnLst>
                                </p:cTn>
                              </p:par>
                            </p:childTnLst>
                          </p:cTn>
                        </p:par>
                      </p:childTnLst>
                    </p:cTn>
                  </p:par>
                  <p:par>
                    <p:cTn id="55" fill="hold">
                      <p:stCondLst>
                        <p:cond delay="indefinite"/>
                      </p:stCondLst>
                      <p:childTnLst>
                        <p:par>
                          <p:cTn id="56" fill="hold">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fade">
                                      <p:cBhvr>
                                        <p:cTn id="59" dur="770" decel="100000"/>
                                        <p:tgtEl>
                                          <p:spTgt spid="2">
                                            <p:txEl>
                                              <p:pRg st="4" end="4"/>
                                            </p:txEl>
                                          </p:spTgt>
                                        </p:tgtEl>
                                      </p:cBhvr>
                                    </p:animEffect>
                                    <p:animScale>
                                      <p:cBhvr>
                                        <p:cTn id="60" dur="770" decel="100000"/>
                                        <p:tgtEl>
                                          <p:spTgt spid="2">
                                            <p:txEl>
                                              <p:pRg st="4" end="4"/>
                                            </p:txEl>
                                          </p:spTgt>
                                        </p:tgtEl>
                                      </p:cBhvr>
                                      <p:from x="10000" y="10000"/>
                                      <p:to x="200000" y="450000"/>
                                    </p:animScale>
                                    <p:animScale>
                                      <p:cBhvr>
                                        <p:cTn id="61" dur="1230" accel="100000" fill="hold">
                                          <p:stCondLst>
                                            <p:cond delay="770"/>
                                          </p:stCondLst>
                                        </p:cTn>
                                        <p:tgtEl>
                                          <p:spTgt spid="2">
                                            <p:txEl>
                                              <p:pRg st="4" end="4"/>
                                            </p:txEl>
                                          </p:spTgt>
                                        </p:tgtEl>
                                      </p:cBhvr>
                                      <p:from x="200000" y="450000"/>
                                      <p:to x="100000" y="100000"/>
                                    </p:animScale>
                                    <p:set>
                                      <p:cBhvr>
                                        <p:cTn id="62" dur="770" fill="hold"/>
                                        <p:tgtEl>
                                          <p:spTgt spid="2">
                                            <p:txEl>
                                              <p:pRg st="4" end="4"/>
                                            </p:txEl>
                                          </p:spTgt>
                                        </p:tgtEl>
                                        <p:attrNameLst>
                                          <p:attrName>ppt_x</p:attrName>
                                        </p:attrNameLst>
                                      </p:cBhvr>
                                      <p:to>
                                        <p:strVal val="(0.5)"/>
                                      </p:to>
                                    </p:set>
                                    <p:anim from="(0.5)" to="(#ppt_x)" calcmode="lin" valueType="num">
                                      <p:cBhvr>
                                        <p:cTn id="63" dur="1230" accel="100000" fill="hold">
                                          <p:stCondLst>
                                            <p:cond delay="770"/>
                                          </p:stCondLst>
                                        </p:cTn>
                                        <p:tgtEl>
                                          <p:spTgt spid="2">
                                            <p:txEl>
                                              <p:pRg st="4" end="4"/>
                                            </p:txEl>
                                          </p:spTgt>
                                        </p:tgtEl>
                                        <p:attrNameLst>
                                          <p:attrName>ppt_x</p:attrName>
                                        </p:attrNameLst>
                                      </p:cBhvr>
                                    </p:anim>
                                    <p:set>
                                      <p:cBhvr>
                                        <p:cTn id="64" dur="770" fill="hold"/>
                                        <p:tgtEl>
                                          <p:spTgt spid="2">
                                            <p:txEl>
                                              <p:pRg st="4" end="4"/>
                                            </p:txEl>
                                          </p:spTgt>
                                        </p:tgtEl>
                                        <p:attrNameLst>
                                          <p:attrName>ppt_y</p:attrName>
                                        </p:attrNameLst>
                                      </p:cBhvr>
                                      <p:to>
                                        <p:strVal val="(#ppt_y+0.4)"/>
                                      </p:to>
                                    </p:set>
                                    <p:anim from="(#ppt_y+0.4)" to="(#ppt_y)" calcmode="lin" valueType="num">
                                      <p:cBhvr>
                                        <p:cTn id="65" dur="1230" accel="100000" fill="hold">
                                          <p:stCondLst>
                                            <p:cond delay="770"/>
                                          </p:stCondLst>
                                        </p:cTn>
                                        <p:tgtEl>
                                          <p:spTgt spid="2">
                                            <p:txEl>
                                              <p:pRg st="4" end="4"/>
                                            </p:txEl>
                                          </p:spTgt>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Effect transition="in" filter="fade">
                                      <p:cBhvr>
                                        <p:cTn id="70" dur="770" decel="100000"/>
                                        <p:tgtEl>
                                          <p:spTgt spid="2">
                                            <p:txEl>
                                              <p:pRg st="5" end="5"/>
                                            </p:txEl>
                                          </p:spTgt>
                                        </p:tgtEl>
                                      </p:cBhvr>
                                    </p:animEffect>
                                    <p:animScale>
                                      <p:cBhvr>
                                        <p:cTn id="71" dur="770" decel="100000"/>
                                        <p:tgtEl>
                                          <p:spTgt spid="2">
                                            <p:txEl>
                                              <p:pRg st="5" end="5"/>
                                            </p:txEl>
                                          </p:spTgt>
                                        </p:tgtEl>
                                      </p:cBhvr>
                                      <p:from x="10000" y="10000"/>
                                      <p:to x="200000" y="450000"/>
                                    </p:animScale>
                                    <p:animScale>
                                      <p:cBhvr>
                                        <p:cTn id="72" dur="1230" accel="100000" fill="hold">
                                          <p:stCondLst>
                                            <p:cond delay="770"/>
                                          </p:stCondLst>
                                        </p:cTn>
                                        <p:tgtEl>
                                          <p:spTgt spid="2">
                                            <p:txEl>
                                              <p:pRg st="5" end="5"/>
                                            </p:txEl>
                                          </p:spTgt>
                                        </p:tgtEl>
                                      </p:cBhvr>
                                      <p:from x="200000" y="450000"/>
                                      <p:to x="100000" y="100000"/>
                                    </p:animScale>
                                    <p:set>
                                      <p:cBhvr>
                                        <p:cTn id="73" dur="770" fill="hold"/>
                                        <p:tgtEl>
                                          <p:spTgt spid="2">
                                            <p:txEl>
                                              <p:pRg st="5" end="5"/>
                                            </p:txEl>
                                          </p:spTgt>
                                        </p:tgtEl>
                                        <p:attrNameLst>
                                          <p:attrName>ppt_x</p:attrName>
                                        </p:attrNameLst>
                                      </p:cBhvr>
                                      <p:to>
                                        <p:strVal val="(0.5)"/>
                                      </p:to>
                                    </p:set>
                                    <p:anim from="(0.5)" to="(#ppt_x)" calcmode="lin" valueType="num">
                                      <p:cBhvr>
                                        <p:cTn id="74" dur="1230" accel="100000" fill="hold">
                                          <p:stCondLst>
                                            <p:cond delay="770"/>
                                          </p:stCondLst>
                                        </p:cTn>
                                        <p:tgtEl>
                                          <p:spTgt spid="2">
                                            <p:txEl>
                                              <p:pRg st="5" end="5"/>
                                            </p:txEl>
                                          </p:spTgt>
                                        </p:tgtEl>
                                        <p:attrNameLst>
                                          <p:attrName>ppt_x</p:attrName>
                                        </p:attrNameLst>
                                      </p:cBhvr>
                                    </p:anim>
                                    <p:set>
                                      <p:cBhvr>
                                        <p:cTn id="75" dur="770" fill="hold"/>
                                        <p:tgtEl>
                                          <p:spTgt spid="2">
                                            <p:txEl>
                                              <p:pRg st="5" end="5"/>
                                            </p:txEl>
                                          </p:spTgt>
                                        </p:tgtEl>
                                        <p:attrNameLst>
                                          <p:attrName>ppt_y</p:attrName>
                                        </p:attrNameLst>
                                      </p:cBhvr>
                                      <p:to>
                                        <p:strVal val="(#ppt_y+0.4)"/>
                                      </p:to>
                                    </p:set>
                                    <p:anim from="(#ppt_y+0.4)" to="(#ppt_y)" calcmode="lin" valueType="num">
                                      <p:cBhvr>
                                        <p:cTn id="76" dur="1230" accel="100000" fill="hold">
                                          <p:stCondLst>
                                            <p:cond delay="770"/>
                                          </p:stCondLst>
                                        </p:cTn>
                                        <p:tgtEl>
                                          <p:spTgt spid="2">
                                            <p:txEl>
                                              <p:pRg st="5" end="5"/>
                                            </p:txEl>
                                          </p:spTgt>
                                        </p:tgtEl>
                                        <p:attrNameLst>
                                          <p:attrName>ppt_y</p:attrName>
                                        </p:attrNameLst>
                                      </p:cBhvr>
                                    </p:anim>
                                  </p:childTnLst>
                                </p:cTn>
                              </p:par>
                            </p:childTnLst>
                          </p:cTn>
                        </p:par>
                      </p:childTnLst>
                    </p:cTn>
                  </p:par>
                  <p:par>
                    <p:cTn id="77" fill="hold">
                      <p:stCondLst>
                        <p:cond delay="indefinite"/>
                      </p:stCondLst>
                      <p:childTnLst>
                        <p:par>
                          <p:cTn id="78" fill="hold">
                            <p:stCondLst>
                              <p:cond delay="0"/>
                            </p:stCondLst>
                            <p:childTnLst>
                              <p:par>
                                <p:cTn id="79" presetID="51" presetClass="entr" presetSubtype="0" fill="hold" grpId="0" nodeType="clickEffect">
                                  <p:stCondLst>
                                    <p:cond delay="0"/>
                                  </p:stCondLst>
                                  <p:childTnLst>
                                    <p:set>
                                      <p:cBhvr>
                                        <p:cTn id="80" dur="1" fill="hold">
                                          <p:stCondLst>
                                            <p:cond delay="0"/>
                                          </p:stCondLst>
                                        </p:cTn>
                                        <p:tgtEl>
                                          <p:spTgt spid="2">
                                            <p:txEl>
                                              <p:pRg st="6" end="6"/>
                                            </p:txEl>
                                          </p:spTgt>
                                        </p:tgtEl>
                                        <p:attrNameLst>
                                          <p:attrName>style.visibility</p:attrName>
                                        </p:attrNameLst>
                                      </p:cBhvr>
                                      <p:to>
                                        <p:strVal val="visible"/>
                                      </p:to>
                                    </p:set>
                                    <p:animEffect transition="in" filter="fade">
                                      <p:cBhvr>
                                        <p:cTn id="81" dur="770" decel="100000"/>
                                        <p:tgtEl>
                                          <p:spTgt spid="2">
                                            <p:txEl>
                                              <p:pRg st="6" end="6"/>
                                            </p:txEl>
                                          </p:spTgt>
                                        </p:tgtEl>
                                      </p:cBhvr>
                                    </p:animEffect>
                                    <p:animScale>
                                      <p:cBhvr>
                                        <p:cTn id="82" dur="770" decel="100000"/>
                                        <p:tgtEl>
                                          <p:spTgt spid="2">
                                            <p:txEl>
                                              <p:pRg st="6" end="6"/>
                                            </p:txEl>
                                          </p:spTgt>
                                        </p:tgtEl>
                                      </p:cBhvr>
                                      <p:from x="10000" y="10000"/>
                                      <p:to x="200000" y="450000"/>
                                    </p:animScale>
                                    <p:animScale>
                                      <p:cBhvr>
                                        <p:cTn id="83" dur="1230" accel="100000" fill="hold">
                                          <p:stCondLst>
                                            <p:cond delay="770"/>
                                          </p:stCondLst>
                                        </p:cTn>
                                        <p:tgtEl>
                                          <p:spTgt spid="2">
                                            <p:txEl>
                                              <p:pRg st="6" end="6"/>
                                            </p:txEl>
                                          </p:spTgt>
                                        </p:tgtEl>
                                      </p:cBhvr>
                                      <p:from x="200000" y="450000"/>
                                      <p:to x="100000" y="100000"/>
                                    </p:animScale>
                                    <p:set>
                                      <p:cBhvr>
                                        <p:cTn id="84" dur="770" fill="hold"/>
                                        <p:tgtEl>
                                          <p:spTgt spid="2">
                                            <p:txEl>
                                              <p:pRg st="6" end="6"/>
                                            </p:txEl>
                                          </p:spTgt>
                                        </p:tgtEl>
                                        <p:attrNameLst>
                                          <p:attrName>ppt_x</p:attrName>
                                        </p:attrNameLst>
                                      </p:cBhvr>
                                      <p:to>
                                        <p:strVal val="(0.5)"/>
                                      </p:to>
                                    </p:set>
                                    <p:anim from="(0.5)" to="(#ppt_x)" calcmode="lin" valueType="num">
                                      <p:cBhvr>
                                        <p:cTn id="85" dur="1230" accel="100000" fill="hold">
                                          <p:stCondLst>
                                            <p:cond delay="770"/>
                                          </p:stCondLst>
                                        </p:cTn>
                                        <p:tgtEl>
                                          <p:spTgt spid="2">
                                            <p:txEl>
                                              <p:pRg st="6" end="6"/>
                                            </p:txEl>
                                          </p:spTgt>
                                        </p:tgtEl>
                                        <p:attrNameLst>
                                          <p:attrName>ppt_x</p:attrName>
                                        </p:attrNameLst>
                                      </p:cBhvr>
                                    </p:anim>
                                    <p:set>
                                      <p:cBhvr>
                                        <p:cTn id="86" dur="770" fill="hold"/>
                                        <p:tgtEl>
                                          <p:spTgt spid="2">
                                            <p:txEl>
                                              <p:pRg st="6" end="6"/>
                                            </p:txEl>
                                          </p:spTgt>
                                        </p:tgtEl>
                                        <p:attrNameLst>
                                          <p:attrName>ppt_y</p:attrName>
                                        </p:attrNameLst>
                                      </p:cBhvr>
                                      <p:to>
                                        <p:strVal val="(#ppt_y+0.4)"/>
                                      </p:to>
                                    </p:set>
                                    <p:anim from="(#ppt_y+0.4)" to="(#ppt_y)" calcmode="lin" valueType="num">
                                      <p:cBhvr>
                                        <p:cTn id="87" dur="1230" accel="100000" fill="hold">
                                          <p:stCondLst>
                                            <p:cond delay="770"/>
                                          </p:stCondLst>
                                        </p:cTn>
                                        <p:tgtEl>
                                          <p:spTgt spid="2">
                                            <p:txEl>
                                              <p:pRg st="6" end="6"/>
                                            </p:txEl>
                                          </p:spTgt>
                                        </p:tgtEl>
                                        <p:attrNameLst>
                                          <p:attrName>ppt_y</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nodeType="clickEffect">
                                  <p:stCondLst>
                                    <p:cond delay="0"/>
                                  </p:stCondLst>
                                  <p:childTnLst>
                                    <p:set>
                                      <p:cBhvr>
                                        <p:cTn id="91" dur="1" fill="hold">
                                          <p:stCondLst>
                                            <p:cond delay="0"/>
                                          </p:stCondLst>
                                        </p:cTn>
                                        <p:tgtEl>
                                          <p:spTgt spid="4"/>
                                        </p:tgtEl>
                                        <p:attrNameLst>
                                          <p:attrName>style.visibility</p:attrName>
                                        </p:attrNameLst>
                                      </p:cBhvr>
                                      <p:to>
                                        <p:strVal val="visible"/>
                                      </p:to>
                                    </p:set>
                                    <p:anim to="" calcmode="lin" valueType="num">
                                      <p:cBhvr>
                                        <p:cTn id="92"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34" name="Shape 1534"/>
        <p:cNvGrpSpPr/>
        <p:nvPr/>
      </p:nvGrpSpPr>
      <p:grpSpPr>
        <a:xfrm>
          <a:off x="0" y="0"/>
          <a:ext cx="0" cy="0"/>
          <a:chOff x="0" y="0"/>
          <a:chExt cx="0" cy="0"/>
        </a:xfrm>
      </p:grpSpPr>
      <p:sp>
        <p:nvSpPr>
          <p:cNvPr id="1535" name="Google Shape;1535;p56"/>
          <p:cNvSpPr txBox="1"/>
          <p:nvPr>
            <p:ph type="title"/>
          </p:nvPr>
        </p:nvSpPr>
        <p:spPr>
          <a:xfrm>
            <a:off x="886975" y="1500025"/>
            <a:ext cx="4284900" cy="175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4400"/>
              <a:t>Jobs and work</a:t>
            </a:r>
            <a:endParaRPr lang="en-US" altLang="en-GB" sz="4400"/>
          </a:p>
        </p:txBody>
      </p:sp>
      <p:grpSp>
        <p:nvGrpSpPr>
          <p:cNvPr id="1537" name="Google Shape;1537;p56"/>
          <p:cNvGrpSpPr/>
          <p:nvPr/>
        </p:nvGrpSpPr>
        <p:grpSpPr>
          <a:xfrm>
            <a:off x="5287760" y="1350971"/>
            <a:ext cx="3461319" cy="3832346"/>
            <a:chOff x="4816525" y="874008"/>
            <a:chExt cx="3856193" cy="4269548"/>
          </a:xfrm>
        </p:grpSpPr>
        <p:sp>
          <p:nvSpPr>
            <p:cNvPr id="1538" name="Google Shape;1538;p56"/>
            <p:cNvSpPr/>
            <p:nvPr/>
          </p:nvSpPr>
          <p:spPr>
            <a:xfrm>
              <a:off x="4816525" y="2509575"/>
              <a:ext cx="631460" cy="1726763"/>
            </a:xfrm>
            <a:custGeom>
              <a:avLst/>
              <a:gdLst/>
              <a:ahLst/>
              <a:cxnLst/>
              <a:rect l="l" t="t" r="r" b="b"/>
              <a:pathLst>
                <a:path w="16301" h="44576" extrusionOk="0">
                  <a:moveTo>
                    <a:pt x="15524" y="0"/>
                  </a:moveTo>
                  <a:cubicBezTo>
                    <a:pt x="13816" y="0"/>
                    <a:pt x="12087" y="819"/>
                    <a:pt x="11085" y="2059"/>
                  </a:cubicBezTo>
                  <a:cubicBezTo>
                    <a:pt x="9573" y="3928"/>
                    <a:pt x="9299" y="6417"/>
                    <a:pt x="9085" y="8798"/>
                  </a:cubicBezTo>
                  <a:cubicBezTo>
                    <a:pt x="8990" y="9738"/>
                    <a:pt x="8906" y="10703"/>
                    <a:pt x="9109" y="11655"/>
                  </a:cubicBezTo>
                  <a:cubicBezTo>
                    <a:pt x="9323" y="12703"/>
                    <a:pt x="9752" y="14036"/>
                    <a:pt x="8775" y="14525"/>
                  </a:cubicBezTo>
                  <a:cubicBezTo>
                    <a:pt x="8490" y="14679"/>
                    <a:pt x="8120" y="14703"/>
                    <a:pt x="7870" y="14882"/>
                  </a:cubicBezTo>
                  <a:cubicBezTo>
                    <a:pt x="7370" y="15251"/>
                    <a:pt x="7573" y="15989"/>
                    <a:pt x="7466" y="16573"/>
                  </a:cubicBezTo>
                  <a:cubicBezTo>
                    <a:pt x="7299" y="17596"/>
                    <a:pt x="6204" y="18216"/>
                    <a:pt x="5596" y="19049"/>
                  </a:cubicBezTo>
                  <a:cubicBezTo>
                    <a:pt x="5144" y="19668"/>
                    <a:pt x="4942" y="20406"/>
                    <a:pt x="4751" y="21121"/>
                  </a:cubicBezTo>
                  <a:lnTo>
                    <a:pt x="2822" y="28443"/>
                  </a:lnTo>
                  <a:cubicBezTo>
                    <a:pt x="1417" y="33682"/>
                    <a:pt x="48" y="39266"/>
                    <a:pt x="1870" y="44576"/>
                  </a:cubicBezTo>
                  <a:cubicBezTo>
                    <a:pt x="2084" y="43147"/>
                    <a:pt x="2060" y="41707"/>
                    <a:pt x="1822" y="40278"/>
                  </a:cubicBezTo>
                  <a:cubicBezTo>
                    <a:pt x="0" y="29134"/>
                    <a:pt x="9085" y="20775"/>
                    <a:pt x="10311" y="9881"/>
                  </a:cubicBezTo>
                  <a:cubicBezTo>
                    <a:pt x="11216" y="10227"/>
                    <a:pt x="11514" y="10786"/>
                    <a:pt x="11811" y="11358"/>
                  </a:cubicBezTo>
                  <a:cubicBezTo>
                    <a:pt x="11621" y="7583"/>
                    <a:pt x="11228" y="3440"/>
                    <a:pt x="14383" y="1559"/>
                  </a:cubicBezTo>
                  <a:cubicBezTo>
                    <a:pt x="14931" y="952"/>
                    <a:pt x="15574" y="440"/>
                    <a:pt x="16300" y="59"/>
                  </a:cubicBezTo>
                  <a:cubicBezTo>
                    <a:pt x="16044" y="19"/>
                    <a:pt x="15784" y="0"/>
                    <a:pt x="15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56"/>
            <p:cNvSpPr/>
            <p:nvPr/>
          </p:nvSpPr>
          <p:spPr>
            <a:xfrm>
              <a:off x="4816525" y="2569927"/>
              <a:ext cx="557200" cy="1779872"/>
            </a:xfrm>
            <a:custGeom>
              <a:avLst/>
              <a:gdLst/>
              <a:ahLst/>
              <a:cxnLst/>
              <a:rect l="l" t="t" r="r" b="b"/>
              <a:pathLst>
                <a:path w="14384" h="45947" extrusionOk="0">
                  <a:moveTo>
                    <a:pt x="14383" y="1"/>
                  </a:moveTo>
                  <a:lnTo>
                    <a:pt x="14383" y="1"/>
                  </a:lnTo>
                  <a:cubicBezTo>
                    <a:pt x="11228" y="1882"/>
                    <a:pt x="11621" y="6025"/>
                    <a:pt x="11811" y="9800"/>
                  </a:cubicBezTo>
                  <a:cubicBezTo>
                    <a:pt x="11514" y="9240"/>
                    <a:pt x="11216" y="8669"/>
                    <a:pt x="10311" y="8323"/>
                  </a:cubicBezTo>
                  <a:cubicBezTo>
                    <a:pt x="9085" y="19217"/>
                    <a:pt x="0" y="27576"/>
                    <a:pt x="1822" y="38720"/>
                  </a:cubicBezTo>
                  <a:cubicBezTo>
                    <a:pt x="2060" y="40149"/>
                    <a:pt x="2084" y="41589"/>
                    <a:pt x="1870" y="43018"/>
                  </a:cubicBezTo>
                  <a:cubicBezTo>
                    <a:pt x="1953" y="43280"/>
                    <a:pt x="2048" y="43542"/>
                    <a:pt x="2144" y="43792"/>
                  </a:cubicBezTo>
                  <a:cubicBezTo>
                    <a:pt x="2453" y="44566"/>
                    <a:pt x="2858" y="45328"/>
                    <a:pt x="3465" y="45947"/>
                  </a:cubicBezTo>
                  <a:cubicBezTo>
                    <a:pt x="2239" y="37124"/>
                    <a:pt x="4501" y="27838"/>
                    <a:pt x="8168" y="20229"/>
                  </a:cubicBezTo>
                  <a:cubicBezTo>
                    <a:pt x="8168" y="20229"/>
                    <a:pt x="8528" y="20099"/>
                    <a:pt x="8976" y="20099"/>
                  </a:cubicBezTo>
                  <a:cubicBezTo>
                    <a:pt x="9352" y="20099"/>
                    <a:pt x="9791" y="20191"/>
                    <a:pt x="10133" y="20527"/>
                  </a:cubicBezTo>
                  <a:cubicBezTo>
                    <a:pt x="10156" y="19170"/>
                    <a:pt x="9109" y="17860"/>
                    <a:pt x="9585" y="16681"/>
                  </a:cubicBezTo>
                  <a:cubicBezTo>
                    <a:pt x="9623" y="16667"/>
                    <a:pt x="9663" y="16661"/>
                    <a:pt x="9703" y="16661"/>
                  </a:cubicBezTo>
                  <a:cubicBezTo>
                    <a:pt x="10204" y="16661"/>
                    <a:pt x="10864" y="17675"/>
                    <a:pt x="11484" y="17675"/>
                  </a:cubicBezTo>
                  <a:cubicBezTo>
                    <a:pt x="11607" y="17675"/>
                    <a:pt x="11729" y="17635"/>
                    <a:pt x="11847" y="17539"/>
                  </a:cubicBezTo>
                  <a:cubicBezTo>
                    <a:pt x="12931" y="16134"/>
                    <a:pt x="10692" y="13919"/>
                    <a:pt x="11776" y="12514"/>
                  </a:cubicBezTo>
                  <a:cubicBezTo>
                    <a:pt x="11872" y="12436"/>
                    <a:pt x="11992" y="12403"/>
                    <a:pt x="12126" y="12403"/>
                  </a:cubicBezTo>
                  <a:cubicBezTo>
                    <a:pt x="12835" y="12403"/>
                    <a:pt x="13958" y="13310"/>
                    <a:pt x="14231" y="13310"/>
                  </a:cubicBezTo>
                  <a:cubicBezTo>
                    <a:pt x="14317" y="13310"/>
                    <a:pt x="14318" y="13219"/>
                    <a:pt x="14193" y="12979"/>
                  </a:cubicBezTo>
                  <a:cubicBezTo>
                    <a:pt x="12704" y="8466"/>
                    <a:pt x="11514" y="3215"/>
                    <a:pt x="14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56"/>
            <p:cNvSpPr/>
            <p:nvPr/>
          </p:nvSpPr>
          <p:spPr>
            <a:xfrm>
              <a:off x="5710330" y="2715227"/>
              <a:ext cx="318732" cy="1014690"/>
            </a:xfrm>
            <a:custGeom>
              <a:avLst/>
              <a:gdLst/>
              <a:ahLst/>
              <a:cxnLst/>
              <a:rect l="l" t="t" r="r" b="b"/>
              <a:pathLst>
                <a:path w="8228" h="26194" extrusionOk="0">
                  <a:moveTo>
                    <a:pt x="5978" y="0"/>
                  </a:moveTo>
                  <a:lnTo>
                    <a:pt x="5978" y="0"/>
                  </a:lnTo>
                  <a:cubicBezTo>
                    <a:pt x="7037" y="5144"/>
                    <a:pt x="4573" y="10978"/>
                    <a:pt x="1" y="14431"/>
                  </a:cubicBezTo>
                  <a:cubicBezTo>
                    <a:pt x="1227" y="13990"/>
                    <a:pt x="2751" y="14109"/>
                    <a:pt x="4120" y="13276"/>
                  </a:cubicBezTo>
                  <a:lnTo>
                    <a:pt x="4120" y="13276"/>
                  </a:lnTo>
                  <a:cubicBezTo>
                    <a:pt x="739" y="16526"/>
                    <a:pt x="3227" y="22027"/>
                    <a:pt x="1048" y="26194"/>
                  </a:cubicBezTo>
                  <a:lnTo>
                    <a:pt x="3751" y="25206"/>
                  </a:lnTo>
                  <a:cubicBezTo>
                    <a:pt x="2680" y="20324"/>
                    <a:pt x="5013" y="15407"/>
                    <a:pt x="5680" y="10680"/>
                  </a:cubicBezTo>
                  <a:lnTo>
                    <a:pt x="5680" y="10680"/>
                  </a:lnTo>
                  <a:cubicBezTo>
                    <a:pt x="5562" y="10980"/>
                    <a:pt x="5181" y="11183"/>
                    <a:pt x="4805" y="11183"/>
                  </a:cubicBezTo>
                  <a:cubicBezTo>
                    <a:pt x="4689" y="11183"/>
                    <a:pt x="4573" y="11163"/>
                    <a:pt x="4466" y="11121"/>
                  </a:cubicBezTo>
                  <a:cubicBezTo>
                    <a:pt x="7025" y="8132"/>
                    <a:pt x="8228" y="3572"/>
                    <a:pt x="5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56"/>
            <p:cNvSpPr/>
            <p:nvPr/>
          </p:nvSpPr>
          <p:spPr>
            <a:xfrm>
              <a:off x="5814105" y="2616062"/>
              <a:ext cx="993501" cy="1075585"/>
            </a:xfrm>
            <a:custGeom>
              <a:avLst/>
              <a:gdLst/>
              <a:ahLst/>
              <a:cxnLst/>
              <a:rect l="l" t="t" r="r" b="b"/>
              <a:pathLst>
                <a:path w="25647" h="27766" extrusionOk="0">
                  <a:moveTo>
                    <a:pt x="2465" y="0"/>
                  </a:moveTo>
                  <a:lnTo>
                    <a:pt x="2465" y="0"/>
                  </a:lnTo>
                  <a:cubicBezTo>
                    <a:pt x="2846" y="822"/>
                    <a:pt x="3120" y="1679"/>
                    <a:pt x="3299" y="2560"/>
                  </a:cubicBezTo>
                  <a:cubicBezTo>
                    <a:pt x="5549" y="6132"/>
                    <a:pt x="4346" y="10692"/>
                    <a:pt x="1787" y="13681"/>
                  </a:cubicBezTo>
                  <a:cubicBezTo>
                    <a:pt x="1891" y="13723"/>
                    <a:pt x="2006" y="13743"/>
                    <a:pt x="2122" y="13743"/>
                  </a:cubicBezTo>
                  <a:cubicBezTo>
                    <a:pt x="2495" y="13743"/>
                    <a:pt x="2883" y="13540"/>
                    <a:pt x="3001" y="13240"/>
                  </a:cubicBezTo>
                  <a:lnTo>
                    <a:pt x="3001" y="13240"/>
                  </a:lnTo>
                  <a:cubicBezTo>
                    <a:pt x="2334" y="17967"/>
                    <a:pt x="1" y="22884"/>
                    <a:pt x="1072" y="27766"/>
                  </a:cubicBezTo>
                  <a:cubicBezTo>
                    <a:pt x="5954" y="25980"/>
                    <a:pt x="20634" y="20741"/>
                    <a:pt x="25647" y="19539"/>
                  </a:cubicBezTo>
                  <a:cubicBezTo>
                    <a:pt x="25253" y="19474"/>
                    <a:pt x="24786" y="19444"/>
                    <a:pt x="24259" y="19444"/>
                  </a:cubicBezTo>
                  <a:cubicBezTo>
                    <a:pt x="18630" y="19444"/>
                    <a:pt x="6115" y="22857"/>
                    <a:pt x="2370" y="24349"/>
                  </a:cubicBezTo>
                  <a:cubicBezTo>
                    <a:pt x="2584" y="22086"/>
                    <a:pt x="2799" y="19836"/>
                    <a:pt x="3013" y="17574"/>
                  </a:cubicBezTo>
                  <a:cubicBezTo>
                    <a:pt x="3037" y="17050"/>
                    <a:pt x="3132" y="16538"/>
                    <a:pt x="3275" y="16038"/>
                  </a:cubicBezTo>
                  <a:cubicBezTo>
                    <a:pt x="3382" y="15740"/>
                    <a:pt x="3525" y="15455"/>
                    <a:pt x="3656" y="15157"/>
                  </a:cubicBezTo>
                  <a:cubicBezTo>
                    <a:pt x="3870" y="14609"/>
                    <a:pt x="4049" y="14050"/>
                    <a:pt x="4192" y="13478"/>
                  </a:cubicBezTo>
                  <a:cubicBezTo>
                    <a:pt x="4549" y="12145"/>
                    <a:pt x="4906" y="10811"/>
                    <a:pt x="5263" y="9478"/>
                  </a:cubicBezTo>
                  <a:cubicBezTo>
                    <a:pt x="5763" y="7585"/>
                    <a:pt x="6263" y="5573"/>
                    <a:pt x="5585" y="3644"/>
                  </a:cubicBezTo>
                  <a:cubicBezTo>
                    <a:pt x="5061" y="2167"/>
                    <a:pt x="3894" y="941"/>
                    <a:pt x="2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56"/>
            <p:cNvSpPr/>
            <p:nvPr/>
          </p:nvSpPr>
          <p:spPr>
            <a:xfrm>
              <a:off x="4848327" y="2511822"/>
              <a:ext cx="2046037" cy="2094072"/>
            </a:xfrm>
            <a:custGeom>
              <a:avLst/>
              <a:gdLst/>
              <a:ahLst/>
              <a:cxnLst/>
              <a:rect l="l" t="t" r="r" b="b"/>
              <a:pathLst>
                <a:path w="52818" h="54058" extrusionOk="0">
                  <a:moveTo>
                    <a:pt x="15479" y="1"/>
                  </a:moveTo>
                  <a:cubicBezTo>
                    <a:pt x="10264" y="2834"/>
                    <a:pt x="11610" y="9168"/>
                    <a:pt x="13372" y="14479"/>
                  </a:cubicBezTo>
                  <a:cubicBezTo>
                    <a:pt x="13496" y="14716"/>
                    <a:pt x="13496" y="14806"/>
                    <a:pt x="13411" y="14806"/>
                  </a:cubicBezTo>
                  <a:cubicBezTo>
                    <a:pt x="13140" y="14806"/>
                    <a:pt x="12015" y="13903"/>
                    <a:pt x="11299" y="13903"/>
                  </a:cubicBezTo>
                  <a:cubicBezTo>
                    <a:pt x="11163" y="13903"/>
                    <a:pt x="11041" y="13936"/>
                    <a:pt x="10943" y="14014"/>
                  </a:cubicBezTo>
                  <a:cubicBezTo>
                    <a:pt x="9859" y="15419"/>
                    <a:pt x="12110" y="17634"/>
                    <a:pt x="11026" y="19039"/>
                  </a:cubicBezTo>
                  <a:cubicBezTo>
                    <a:pt x="10908" y="19135"/>
                    <a:pt x="10786" y="19175"/>
                    <a:pt x="10663" y="19175"/>
                  </a:cubicBezTo>
                  <a:cubicBezTo>
                    <a:pt x="10043" y="19175"/>
                    <a:pt x="9383" y="18161"/>
                    <a:pt x="8882" y="18161"/>
                  </a:cubicBezTo>
                  <a:cubicBezTo>
                    <a:pt x="8842" y="18161"/>
                    <a:pt x="8802" y="18167"/>
                    <a:pt x="8764" y="18181"/>
                  </a:cubicBezTo>
                  <a:cubicBezTo>
                    <a:pt x="8288" y="19372"/>
                    <a:pt x="9335" y="20670"/>
                    <a:pt x="9312" y="22027"/>
                  </a:cubicBezTo>
                  <a:cubicBezTo>
                    <a:pt x="8977" y="21687"/>
                    <a:pt x="8542" y="21594"/>
                    <a:pt x="8167" y="21594"/>
                  </a:cubicBezTo>
                  <a:cubicBezTo>
                    <a:pt x="7714" y="21594"/>
                    <a:pt x="7347" y="21729"/>
                    <a:pt x="7347" y="21729"/>
                  </a:cubicBezTo>
                  <a:cubicBezTo>
                    <a:pt x="4871" y="26849"/>
                    <a:pt x="2037" y="34933"/>
                    <a:pt x="834" y="42351"/>
                  </a:cubicBezTo>
                  <a:cubicBezTo>
                    <a:pt x="1" y="47530"/>
                    <a:pt x="3418" y="52424"/>
                    <a:pt x="8562" y="53424"/>
                  </a:cubicBezTo>
                  <a:lnTo>
                    <a:pt x="8609" y="53436"/>
                  </a:lnTo>
                  <a:cubicBezTo>
                    <a:pt x="10762" y="53870"/>
                    <a:pt x="12871" y="54058"/>
                    <a:pt x="14949" y="54058"/>
                  </a:cubicBezTo>
                  <a:cubicBezTo>
                    <a:pt x="25513" y="54058"/>
                    <a:pt x="35278" y="49206"/>
                    <a:pt x="45923" y="47256"/>
                  </a:cubicBezTo>
                  <a:cubicBezTo>
                    <a:pt x="51805" y="46185"/>
                    <a:pt x="52817" y="38029"/>
                    <a:pt x="51543" y="32600"/>
                  </a:cubicBezTo>
                  <a:cubicBezTo>
                    <a:pt x="51293" y="31481"/>
                    <a:pt x="50876" y="30350"/>
                    <a:pt x="50031" y="29457"/>
                  </a:cubicBezTo>
                  <a:cubicBezTo>
                    <a:pt x="49293" y="28671"/>
                    <a:pt x="48293" y="28147"/>
                    <a:pt x="47281" y="27694"/>
                  </a:cubicBezTo>
                  <a:cubicBezTo>
                    <a:pt x="46864" y="27504"/>
                    <a:pt x="46793" y="27194"/>
                    <a:pt x="46912" y="26802"/>
                  </a:cubicBezTo>
                  <a:lnTo>
                    <a:pt x="46912" y="26802"/>
                  </a:lnTo>
                  <a:cubicBezTo>
                    <a:pt x="41673" y="28837"/>
                    <a:pt x="36470" y="31028"/>
                    <a:pt x="31029" y="32612"/>
                  </a:cubicBezTo>
                  <a:cubicBezTo>
                    <a:pt x="32005" y="32100"/>
                    <a:pt x="32731" y="31219"/>
                    <a:pt x="33065" y="30171"/>
                  </a:cubicBezTo>
                  <a:lnTo>
                    <a:pt x="33065" y="30171"/>
                  </a:lnTo>
                  <a:cubicBezTo>
                    <a:pt x="29409" y="31802"/>
                    <a:pt x="26159" y="33826"/>
                    <a:pt x="22087" y="34636"/>
                  </a:cubicBezTo>
                  <a:cubicBezTo>
                    <a:pt x="22087" y="33314"/>
                    <a:pt x="22682" y="32350"/>
                    <a:pt x="23373" y="31421"/>
                  </a:cubicBezTo>
                  <a:lnTo>
                    <a:pt x="23373" y="31421"/>
                  </a:lnTo>
                  <a:lnTo>
                    <a:pt x="23301" y="31445"/>
                  </a:lnTo>
                  <a:cubicBezTo>
                    <a:pt x="25492" y="27278"/>
                    <a:pt x="22992" y="21777"/>
                    <a:pt x="26373" y="18515"/>
                  </a:cubicBezTo>
                  <a:lnTo>
                    <a:pt x="26373" y="18515"/>
                  </a:lnTo>
                  <a:cubicBezTo>
                    <a:pt x="24992" y="19360"/>
                    <a:pt x="23480" y="19241"/>
                    <a:pt x="22254" y="19682"/>
                  </a:cubicBezTo>
                  <a:cubicBezTo>
                    <a:pt x="27600" y="15633"/>
                    <a:pt x="30088" y="8335"/>
                    <a:pt x="27397" y="2691"/>
                  </a:cubicBezTo>
                  <a:cubicBezTo>
                    <a:pt x="26683" y="2239"/>
                    <a:pt x="25933" y="1846"/>
                    <a:pt x="25135" y="1548"/>
                  </a:cubicBezTo>
                  <a:cubicBezTo>
                    <a:pt x="22754" y="655"/>
                    <a:pt x="19765" y="894"/>
                    <a:pt x="17241" y="679"/>
                  </a:cubicBezTo>
                  <a:cubicBezTo>
                    <a:pt x="16705" y="322"/>
                    <a:pt x="16110" y="96"/>
                    <a:pt x="15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56"/>
            <p:cNvSpPr/>
            <p:nvPr/>
          </p:nvSpPr>
          <p:spPr>
            <a:xfrm>
              <a:off x="5703900" y="3372894"/>
              <a:ext cx="1127223" cy="480616"/>
            </a:xfrm>
            <a:custGeom>
              <a:avLst/>
              <a:gdLst/>
              <a:ahLst/>
              <a:cxnLst/>
              <a:rect l="l" t="t" r="r" b="b"/>
              <a:pathLst>
                <a:path w="29099" h="12407" extrusionOk="0">
                  <a:moveTo>
                    <a:pt x="27289" y="1"/>
                  </a:moveTo>
                  <a:lnTo>
                    <a:pt x="27289" y="1"/>
                  </a:lnTo>
                  <a:cubicBezTo>
                    <a:pt x="21372" y="1417"/>
                    <a:pt x="7132" y="7061"/>
                    <a:pt x="1286" y="9192"/>
                  </a:cubicBezTo>
                  <a:cubicBezTo>
                    <a:pt x="607" y="10121"/>
                    <a:pt x="0" y="11085"/>
                    <a:pt x="0" y="12407"/>
                  </a:cubicBezTo>
                  <a:cubicBezTo>
                    <a:pt x="4072" y="11597"/>
                    <a:pt x="7322" y="9561"/>
                    <a:pt x="10978" y="7930"/>
                  </a:cubicBezTo>
                  <a:lnTo>
                    <a:pt x="10978" y="7930"/>
                  </a:lnTo>
                  <a:cubicBezTo>
                    <a:pt x="10644" y="8990"/>
                    <a:pt x="9918" y="9859"/>
                    <a:pt x="8942" y="10371"/>
                  </a:cubicBezTo>
                  <a:cubicBezTo>
                    <a:pt x="14383" y="8799"/>
                    <a:pt x="19586" y="6608"/>
                    <a:pt x="24825" y="4573"/>
                  </a:cubicBezTo>
                  <a:cubicBezTo>
                    <a:pt x="25325" y="3013"/>
                    <a:pt x="29099" y="286"/>
                    <a:pt x="27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56"/>
            <p:cNvSpPr/>
            <p:nvPr/>
          </p:nvSpPr>
          <p:spPr>
            <a:xfrm>
              <a:off x="5297980" y="2206502"/>
              <a:ext cx="706185" cy="845175"/>
            </a:xfrm>
            <a:custGeom>
              <a:avLst/>
              <a:gdLst/>
              <a:ahLst/>
              <a:cxnLst/>
              <a:rect l="l" t="t" r="r" b="b"/>
              <a:pathLst>
                <a:path w="18230" h="21818" extrusionOk="0">
                  <a:moveTo>
                    <a:pt x="5038" y="1"/>
                  </a:moveTo>
                  <a:lnTo>
                    <a:pt x="978" y="11216"/>
                  </a:lnTo>
                  <a:cubicBezTo>
                    <a:pt x="1" y="16921"/>
                    <a:pt x="3963" y="21818"/>
                    <a:pt x="8944" y="21818"/>
                  </a:cubicBezTo>
                  <a:cubicBezTo>
                    <a:pt x="10700" y="21818"/>
                    <a:pt x="12583" y="21209"/>
                    <a:pt x="14420" y="19813"/>
                  </a:cubicBezTo>
                  <a:cubicBezTo>
                    <a:pt x="15623" y="18908"/>
                    <a:pt x="16432" y="17586"/>
                    <a:pt x="16718" y="16110"/>
                  </a:cubicBezTo>
                  <a:cubicBezTo>
                    <a:pt x="17206" y="13598"/>
                    <a:pt x="17825" y="11073"/>
                    <a:pt x="18230" y="8561"/>
                  </a:cubicBezTo>
                  <a:lnTo>
                    <a:pt x="50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56"/>
            <p:cNvSpPr/>
            <p:nvPr/>
          </p:nvSpPr>
          <p:spPr>
            <a:xfrm>
              <a:off x="5343457" y="2227264"/>
              <a:ext cx="617824" cy="817710"/>
            </a:xfrm>
            <a:custGeom>
              <a:avLst/>
              <a:gdLst/>
              <a:ahLst/>
              <a:cxnLst/>
              <a:rect l="l" t="t" r="r" b="b"/>
              <a:pathLst>
                <a:path w="15949" h="21109" extrusionOk="0">
                  <a:moveTo>
                    <a:pt x="5269" y="0"/>
                  </a:moveTo>
                  <a:lnTo>
                    <a:pt x="1137" y="11204"/>
                  </a:lnTo>
                  <a:cubicBezTo>
                    <a:pt x="0" y="16656"/>
                    <a:pt x="2856" y="21109"/>
                    <a:pt x="6892" y="21109"/>
                  </a:cubicBezTo>
                  <a:cubicBezTo>
                    <a:pt x="8603" y="21109"/>
                    <a:pt x="10527" y="20308"/>
                    <a:pt x="12448" y="18443"/>
                  </a:cubicBezTo>
                  <a:cubicBezTo>
                    <a:pt x="13282" y="17634"/>
                    <a:pt x="13865" y="16586"/>
                    <a:pt x="14127" y="15455"/>
                  </a:cubicBezTo>
                  <a:cubicBezTo>
                    <a:pt x="14710" y="12835"/>
                    <a:pt x="15425" y="10204"/>
                    <a:pt x="15949" y="7609"/>
                  </a:cubicBezTo>
                  <a:lnTo>
                    <a:pt x="5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56"/>
            <p:cNvSpPr/>
            <p:nvPr/>
          </p:nvSpPr>
          <p:spPr>
            <a:xfrm>
              <a:off x="5409154" y="1358484"/>
              <a:ext cx="1102818" cy="1227320"/>
            </a:xfrm>
            <a:custGeom>
              <a:avLst/>
              <a:gdLst/>
              <a:ahLst/>
              <a:cxnLst/>
              <a:rect l="l" t="t" r="r" b="b"/>
              <a:pathLst>
                <a:path w="28469" h="31683" extrusionOk="0">
                  <a:moveTo>
                    <a:pt x="21391" y="0"/>
                  </a:moveTo>
                  <a:cubicBezTo>
                    <a:pt x="20783" y="0"/>
                    <a:pt x="20055" y="464"/>
                    <a:pt x="19527" y="902"/>
                  </a:cubicBezTo>
                  <a:cubicBezTo>
                    <a:pt x="18241" y="1962"/>
                    <a:pt x="17575" y="2819"/>
                    <a:pt x="16408" y="4033"/>
                  </a:cubicBezTo>
                  <a:cubicBezTo>
                    <a:pt x="16285" y="3687"/>
                    <a:pt x="16193" y="3542"/>
                    <a:pt x="16008" y="3542"/>
                  </a:cubicBezTo>
                  <a:cubicBezTo>
                    <a:pt x="15887" y="3542"/>
                    <a:pt x="15726" y="3604"/>
                    <a:pt x="15491" y="3712"/>
                  </a:cubicBezTo>
                  <a:cubicBezTo>
                    <a:pt x="13836" y="4474"/>
                    <a:pt x="8585" y="8832"/>
                    <a:pt x="5811" y="11296"/>
                  </a:cubicBezTo>
                  <a:cubicBezTo>
                    <a:pt x="2275" y="14463"/>
                    <a:pt x="1" y="18868"/>
                    <a:pt x="882" y="23071"/>
                  </a:cubicBezTo>
                  <a:cubicBezTo>
                    <a:pt x="1644" y="26739"/>
                    <a:pt x="2323" y="29167"/>
                    <a:pt x="5478" y="30727"/>
                  </a:cubicBezTo>
                  <a:cubicBezTo>
                    <a:pt x="6773" y="31367"/>
                    <a:pt x="8243" y="31683"/>
                    <a:pt x="9764" y="31683"/>
                  </a:cubicBezTo>
                  <a:cubicBezTo>
                    <a:pt x="11948" y="31683"/>
                    <a:pt x="14237" y="31033"/>
                    <a:pt x="16265" y="29763"/>
                  </a:cubicBezTo>
                  <a:cubicBezTo>
                    <a:pt x="19694" y="27608"/>
                    <a:pt x="21230" y="23917"/>
                    <a:pt x="23016" y="20202"/>
                  </a:cubicBezTo>
                  <a:cubicBezTo>
                    <a:pt x="24778" y="16547"/>
                    <a:pt x="26349" y="12796"/>
                    <a:pt x="27719" y="8986"/>
                  </a:cubicBezTo>
                  <a:cubicBezTo>
                    <a:pt x="28100" y="7927"/>
                    <a:pt x="28469" y="6796"/>
                    <a:pt x="28231" y="5807"/>
                  </a:cubicBezTo>
                  <a:cubicBezTo>
                    <a:pt x="28053" y="5071"/>
                    <a:pt x="27393" y="4493"/>
                    <a:pt x="26679" y="4493"/>
                  </a:cubicBezTo>
                  <a:cubicBezTo>
                    <a:pt x="26434" y="4493"/>
                    <a:pt x="26184" y="4560"/>
                    <a:pt x="25945" y="4712"/>
                  </a:cubicBezTo>
                  <a:cubicBezTo>
                    <a:pt x="26397" y="3771"/>
                    <a:pt x="27433" y="2081"/>
                    <a:pt x="25909" y="890"/>
                  </a:cubicBezTo>
                  <a:cubicBezTo>
                    <a:pt x="25566" y="622"/>
                    <a:pt x="25240" y="517"/>
                    <a:pt x="24930" y="517"/>
                  </a:cubicBezTo>
                  <a:cubicBezTo>
                    <a:pt x="24151" y="517"/>
                    <a:pt x="23467" y="1174"/>
                    <a:pt x="22837" y="1557"/>
                  </a:cubicBezTo>
                  <a:cubicBezTo>
                    <a:pt x="22837" y="866"/>
                    <a:pt x="22385" y="259"/>
                    <a:pt x="21730" y="57"/>
                  </a:cubicBezTo>
                  <a:cubicBezTo>
                    <a:pt x="21623" y="18"/>
                    <a:pt x="21509" y="0"/>
                    <a:pt x="21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56"/>
            <p:cNvSpPr/>
            <p:nvPr/>
          </p:nvSpPr>
          <p:spPr>
            <a:xfrm>
              <a:off x="5443319" y="1370338"/>
              <a:ext cx="1051142" cy="1239600"/>
            </a:xfrm>
            <a:custGeom>
              <a:avLst/>
              <a:gdLst/>
              <a:ahLst/>
              <a:cxnLst/>
              <a:rect l="l" t="t" r="r" b="b"/>
              <a:pathLst>
                <a:path w="27135" h="32000" extrusionOk="0">
                  <a:moveTo>
                    <a:pt x="20979" y="0"/>
                  </a:moveTo>
                  <a:cubicBezTo>
                    <a:pt x="20399" y="0"/>
                    <a:pt x="19672" y="510"/>
                    <a:pt x="19133" y="965"/>
                  </a:cubicBezTo>
                  <a:cubicBezTo>
                    <a:pt x="17883" y="2049"/>
                    <a:pt x="17205" y="2906"/>
                    <a:pt x="16062" y="4132"/>
                  </a:cubicBezTo>
                  <a:cubicBezTo>
                    <a:pt x="15936" y="3708"/>
                    <a:pt x="15577" y="3253"/>
                    <a:pt x="15141" y="3253"/>
                  </a:cubicBezTo>
                  <a:cubicBezTo>
                    <a:pt x="15039" y="3253"/>
                    <a:pt x="14932" y="3278"/>
                    <a:pt x="14823" y="3334"/>
                  </a:cubicBezTo>
                  <a:cubicBezTo>
                    <a:pt x="13240" y="4156"/>
                    <a:pt x="8525" y="9157"/>
                    <a:pt x="5810" y="11681"/>
                  </a:cubicBezTo>
                  <a:cubicBezTo>
                    <a:pt x="2346" y="14883"/>
                    <a:pt x="0" y="19241"/>
                    <a:pt x="583" y="23218"/>
                  </a:cubicBezTo>
                  <a:cubicBezTo>
                    <a:pt x="1095" y="26683"/>
                    <a:pt x="2572" y="30231"/>
                    <a:pt x="5429" y="31552"/>
                  </a:cubicBezTo>
                  <a:cubicBezTo>
                    <a:pt x="6097" y="31862"/>
                    <a:pt x="6770" y="32000"/>
                    <a:pt x="7453" y="32000"/>
                  </a:cubicBezTo>
                  <a:cubicBezTo>
                    <a:pt x="9680" y="32000"/>
                    <a:pt x="12004" y="30533"/>
                    <a:pt x="14538" y="28802"/>
                  </a:cubicBezTo>
                  <a:cubicBezTo>
                    <a:pt x="17847" y="26540"/>
                    <a:pt x="19491" y="22920"/>
                    <a:pt x="21348" y="19277"/>
                  </a:cubicBezTo>
                  <a:cubicBezTo>
                    <a:pt x="23193" y="15645"/>
                    <a:pt x="24848" y="11978"/>
                    <a:pt x="26325" y="8264"/>
                  </a:cubicBezTo>
                  <a:cubicBezTo>
                    <a:pt x="26741" y="7240"/>
                    <a:pt x="27134" y="6132"/>
                    <a:pt x="26968" y="5192"/>
                  </a:cubicBezTo>
                  <a:cubicBezTo>
                    <a:pt x="26848" y="4525"/>
                    <a:pt x="26298" y="4024"/>
                    <a:pt x="25663" y="4024"/>
                  </a:cubicBezTo>
                  <a:cubicBezTo>
                    <a:pt x="25413" y="4024"/>
                    <a:pt x="25151" y="4101"/>
                    <a:pt x="24896" y="4275"/>
                  </a:cubicBezTo>
                  <a:cubicBezTo>
                    <a:pt x="25384" y="3346"/>
                    <a:pt x="26432" y="1668"/>
                    <a:pt x="25086" y="608"/>
                  </a:cubicBezTo>
                  <a:cubicBezTo>
                    <a:pt x="24804" y="391"/>
                    <a:pt x="24529" y="304"/>
                    <a:pt x="24262" y="304"/>
                  </a:cubicBezTo>
                  <a:cubicBezTo>
                    <a:pt x="23503" y="304"/>
                    <a:pt x="22806" y="1004"/>
                    <a:pt x="22181" y="1418"/>
                  </a:cubicBezTo>
                  <a:cubicBezTo>
                    <a:pt x="22193" y="691"/>
                    <a:pt x="21836" y="239"/>
                    <a:pt x="21229" y="36"/>
                  </a:cubicBezTo>
                  <a:cubicBezTo>
                    <a:pt x="21150" y="12"/>
                    <a:pt x="21066" y="0"/>
                    <a:pt x="20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56"/>
            <p:cNvSpPr/>
            <p:nvPr/>
          </p:nvSpPr>
          <p:spPr>
            <a:xfrm>
              <a:off x="5732022" y="1494875"/>
              <a:ext cx="665123" cy="557975"/>
            </a:xfrm>
            <a:custGeom>
              <a:avLst/>
              <a:gdLst/>
              <a:ahLst/>
              <a:cxnLst/>
              <a:rect l="l" t="t" r="r" b="b"/>
              <a:pathLst>
                <a:path w="17170" h="14404" extrusionOk="0">
                  <a:moveTo>
                    <a:pt x="0" y="7835"/>
                  </a:moveTo>
                  <a:cubicBezTo>
                    <a:pt x="165" y="8227"/>
                    <a:pt x="528" y="8448"/>
                    <a:pt x="952" y="8513"/>
                  </a:cubicBezTo>
                  <a:lnTo>
                    <a:pt x="952" y="8513"/>
                  </a:lnTo>
                  <a:cubicBezTo>
                    <a:pt x="634" y="8289"/>
                    <a:pt x="316" y="8063"/>
                    <a:pt x="0" y="7835"/>
                  </a:cubicBezTo>
                  <a:close/>
                  <a:moveTo>
                    <a:pt x="13681" y="0"/>
                  </a:moveTo>
                  <a:lnTo>
                    <a:pt x="6418" y="8478"/>
                  </a:lnTo>
                  <a:cubicBezTo>
                    <a:pt x="5882" y="9112"/>
                    <a:pt x="5132" y="9805"/>
                    <a:pt x="4448" y="9805"/>
                  </a:cubicBezTo>
                  <a:cubicBezTo>
                    <a:pt x="4312" y="9805"/>
                    <a:pt x="4178" y="9777"/>
                    <a:pt x="4048" y="9716"/>
                  </a:cubicBezTo>
                  <a:cubicBezTo>
                    <a:pt x="3548" y="9478"/>
                    <a:pt x="3406" y="8763"/>
                    <a:pt x="3584" y="8144"/>
                  </a:cubicBezTo>
                  <a:cubicBezTo>
                    <a:pt x="3751" y="7537"/>
                    <a:pt x="4168" y="6989"/>
                    <a:pt x="4560" y="6477"/>
                  </a:cubicBezTo>
                  <a:lnTo>
                    <a:pt x="8680" y="1131"/>
                  </a:lnTo>
                  <a:lnTo>
                    <a:pt x="4120" y="6537"/>
                  </a:lnTo>
                  <a:cubicBezTo>
                    <a:pt x="3536" y="7239"/>
                    <a:pt x="2917" y="7966"/>
                    <a:pt x="2120" y="8335"/>
                  </a:cubicBezTo>
                  <a:cubicBezTo>
                    <a:pt x="1836" y="8466"/>
                    <a:pt x="1525" y="8534"/>
                    <a:pt x="1229" y="8534"/>
                  </a:cubicBezTo>
                  <a:cubicBezTo>
                    <a:pt x="1135" y="8534"/>
                    <a:pt x="1042" y="8527"/>
                    <a:pt x="952" y="8513"/>
                  </a:cubicBezTo>
                  <a:lnTo>
                    <a:pt x="952" y="8513"/>
                  </a:lnTo>
                  <a:cubicBezTo>
                    <a:pt x="2496" y="9599"/>
                    <a:pt x="4073" y="10636"/>
                    <a:pt x="5692" y="11633"/>
                  </a:cubicBezTo>
                  <a:cubicBezTo>
                    <a:pt x="5978" y="11812"/>
                    <a:pt x="6266" y="11988"/>
                    <a:pt x="6556" y="12163"/>
                  </a:cubicBezTo>
                  <a:lnTo>
                    <a:pt x="6556" y="12163"/>
                  </a:lnTo>
                  <a:cubicBezTo>
                    <a:pt x="6142" y="11776"/>
                    <a:pt x="6020" y="11057"/>
                    <a:pt x="6180" y="10418"/>
                  </a:cubicBezTo>
                  <a:cubicBezTo>
                    <a:pt x="6382" y="9597"/>
                    <a:pt x="6918" y="8870"/>
                    <a:pt x="7454" y="8180"/>
                  </a:cubicBezTo>
                  <a:lnTo>
                    <a:pt x="13681" y="0"/>
                  </a:lnTo>
                  <a:close/>
                  <a:moveTo>
                    <a:pt x="6556" y="12163"/>
                  </a:moveTo>
                  <a:cubicBezTo>
                    <a:pt x="6662" y="12262"/>
                    <a:pt x="6787" y="12339"/>
                    <a:pt x="6932" y="12388"/>
                  </a:cubicBezTo>
                  <a:lnTo>
                    <a:pt x="6932" y="12388"/>
                  </a:lnTo>
                  <a:cubicBezTo>
                    <a:pt x="6806" y="12313"/>
                    <a:pt x="6681" y="12238"/>
                    <a:pt x="6556" y="12163"/>
                  </a:cubicBezTo>
                  <a:close/>
                  <a:moveTo>
                    <a:pt x="17169" y="1215"/>
                  </a:moveTo>
                  <a:lnTo>
                    <a:pt x="17169" y="1215"/>
                  </a:lnTo>
                  <a:cubicBezTo>
                    <a:pt x="14669" y="4394"/>
                    <a:pt x="12169" y="7573"/>
                    <a:pt x="9656" y="10740"/>
                  </a:cubicBezTo>
                  <a:cubicBezTo>
                    <a:pt x="9299" y="11204"/>
                    <a:pt x="8930" y="11668"/>
                    <a:pt x="8466" y="12002"/>
                  </a:cubicBezTo>
                  <a:cubicBezTo>
                    <a:pt x="8105" y="12261"/>
                    <a:pt x="7679" y="12441"/>
                    <a:pt x="7283" y="12441"/>
                  </a:cubicBezTo>
                  <a:cubicBezTo>
                    <a:pt x="7170" y="12441"/>
                    <a:pt x="7059" y="12426"/>
                    <a:pt x="6954" y="12395"/>
                  </a:cubicBezTo>
                  <a:cubicBezTo>
                    <a:pt x="6946" y="12392"/>
                    <a:pt x="6939" y="12390"/>
                    <a:pt x="6932" y="12388"/>
                  </a:cubicBezTo>
                  <a:lnTo>
                    <a:pt x="6932" y="12388"/>
                  </a:lnTo>
                  <a:cubicBezTo>
                    <a:pt x="7484" y="12715"/>
                    <a:pt x="8040" y="13035"/>
                    <a:pt x="8597" y="13347"/>
                  </a:cubicBezTo>
                  <a:cubicBezTo>
                    <a:pt x="9056" y="13611"/>
                    <a:pt x="9972" y="14404"/>
                    <a:pt x="10680" y="14404"/>
                  </a:cubicBezTo>
                  <a:cubicBezTo>
                    <a:pt x="10835" y="14404"/>
                    <a:pt x="10981" y="14366"/>
                    <a:pt x="11109" y="14276"/>
                  </a:cubicBezTo>
                  <a:cubicBezTo>
                    <a:pt x="10311" y="13145"/>
                    <a:pt x="10656" y="12097"/>
                    <a:pt x="11442" y="10775"/>
                  </a:cubicBezTo>
                  <a:lnTo>
                    <a:pt x="17169" y="121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56"/>
            <p:cNvSpPr/>
            <p:nvPr/>
          </p:nvSpPr>
          <p:spPr>
            <a:xfrm>
              <a:off x="5934963" y="2102494"/>
              <a:ext cx="379124" cy="191673"/>
            </a:xfrm>
            <a:custGeom>
              <a:avLst/>
              <a:gdLst/>
              <a:ahLst/>
              <a:cxnLst/>
              <a:rect l="l" t="t" r="r" b="b"/>
              <a:pathLst>
                <a:path w="9787" h="4948" extrusionOk="0">
                  <a:moveTo>
                    <a:pt x="2121" y="0"/>
                  </a:moveTo>
                  <a:cubicBezTo>
                    <a:pt x="1777" y="0"/>
                    <a:pt x="1441" y="51"/>
                    <a:pt x="1131" y="197"/>
                  </a:cubicBezTo>
                  <a:cubicBezTo>
                    <a:pt x="381" y="554"/>
                    <a:pt x="0" y="1412"/>
                    <a:pt x="24" y="2233"/>
                  </a:cubicBezTo>
                  <a:cubicBezTo>
                    <a:pt x="2429" y="3495"/>
                    <a:pt x="5036" y="4007"/>
                    <a:pt x="7703" y="4948"/>
                  </a:cubicBezTo>
                  <a:lnTo>
                    <a:pt x="8930" y="3364"/>
                  </a:lnTo>
                  <a:lnTo>
                    <a:pt x="8930" y="3364"/>
                  </a:lnTo>
                  <a:cubicBezTo>
                    <a:pt x="8704" y="3662"/>
                    <a:pt x="8787" y="4198"/>
                    <a:pt x="8763" y="4638"/>
                  </a:cubicBezTo>
                  <a:cubicBezTo>
                    <a:pt x="9382" y="3793"/>
                    <a:pt x="9787" y="3055"/>
                    <a:pt x="9632" y="2198"/>
                  </a:cubicBezTo>
                  <a:cubicBezTo>
                    <a:pt x="9466" y="1852"/>
                    <a:pt x="9204" y="1566"/>
                    <a:pt x="8894" y="1352"/>
                  </a:cubicBezTo>
                  <a:cubicBezTo>
                    <a:pt x="8406" y="1031"/>
                    <a:pt x="7822" y="924"/>
                    <a:pt x="7251" y="828"/>
                  </a:cubicBezTo>
                  <a:lnTo>
                    <a:pt x="3274" y="126"/>
                  </a:lnTo>
                  <a:cubicBezTo>
                    <a:pt x="2898" y="63"/>
                    <a:pt x="250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56"/>
            <p:cNvSpPr/>
            <p:nvPr/>
          </p:nvSpPr>
          <p:spPr>
            <a:xfrm>
              <a:off x="6253183" y="2282154"/>
              <a:ext cx="21267" cy="27697"/>
            </a:xfrm>
            <a:custGeom>
              <a:avLst/>
              <a:gdLst/>
              <a:ahLst/>
              <a:cxnLst/>
              <a:rect l="l" t="t" r="r" b="b"/>
              <a:pathLst>
                <a:path w="549" h="715" extrusionOk="0">
                  <a:moveTo>
                    <a:pt x="548" y="0"/>
                  </a:moveTo>
                  <a:lnTo>
                    <a:pt x="548" y="0"/>
                  </a:lnTo>
                  <a:cubicBezTo>
                    <a:pt x="381" y="227"/>
                    <a:pt x="191" y="465"/>
                    <a:pt x="0" y="715"/>
                  </a:cubicBezTo>
                  <a:cubicBezTo>
                    <a:pt x="417" y="655"/>
                    <a:pt x="524" y="357"/>
                    <a:pt x="54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56"/>
            <p:cNvSpPr/>
            <p:nvPr/>
          </p:nvSpPr>
          <p:spPr>
            <a:xfrm>
              <a:off x="5675738" y="2187598"/>
              <a:ext cx="647149" cy="466438"/>
            </a:xfrm>
            <a:custGeom>
              <a:avLst/>
              <a:gdLst/>
              <a:ahLst/>
              <a:cxnLst/>
              <a:rect l="l" t="t" r="r" b="b"/>
              <a:pathLst>
                <a:path w="16706" h="12041" extrusionOk="0">
                  <a:moveTo>
                    <a:pt x="15455" y="2441"/>
                  </a:moveTo>
                  <a:lnTo>
                    <a:pt x="15455" y="2441"/>
                  </a:lnTo>
                  <a:cubicBezTo>
                    <a:pt x="15431" y="2798"/>
                    <a:pt x="15324" y="3096"/>
                    <a:pt x="14907" y="3156"/>
                  </a:cubicBezTo>
                  <a:cubicBezTo>
                    <a:pt x="15098" y="2906"/>
                    <a:pt x="15288" y="2668"/>
                    <a:pt x="15455" y="2441"/>
                  </a:cubicBezTo>
                  <a:close/>
                  <a:moveTo>
                    <a:pt x="8859" y="2715"/>
                  </a:moveTo>
                  <a:cubicBezTo>
                    <a:pt x="9895" y="2763"/>
                    <a:pt x="10919" y="2977"/>
                    <a:pt x="11895" y="3346"/>
                  </a:cubicBezTo>
                  <a:cubicBezTo>
                    <a:pt x="10883" y="3239"/>
                    <a:pt x="9847" y="3120"/>
                    <a:pt x="8907" y="2727"/>
                  </a:cubicBezTo>
                  <a:lnTo>
                    <a:pt x="8859" y="2715"/>
                  </a:lnTo>
                  <a:close/>
                  <a:moveTo>
                    <a:pt x="16324" y="1"/>
                  </a:moveTo>
                  <a:lnTo>
                    <a:pt x="16324" y="1"/>
                  </a:lnTo>
                  <a:cubicBezTo>
                    <a:pt x="16467" y="858"/>
                    <a:pt x="16074" y="1596"/>
                    <a:pt x="15455" y="2441"/>
                  </a:cubicBezTo>
                  <a:cubicBezTo>
                    <a:pt x="15479" y="2001"/>
                    <a:pt x="15396" y="1465"/>
                    <a:pt x="15622" y="1167"/>
                  </a:cubicBezTo>
                  <a:lnTo>
                    <a:pt x="15622" y="1167"/>
                  </a:lnTo>
                  <a:lnTo>
                    <a:pt x="14395" y="2751"/>
                  </a:lnTo>
                  <a:cubicBezTo>
                    <a:pt x="11728" y="1810"/>
                    <a:pt x="9121" y="1298"/>
                    <a:pt x="6716" y="36"/>
                  </a:cubicBezTo>
                  <a:lnTo>
                    <a:pt x="6716" y="36"/>
                  </a:lnTo>
                  <a:cubicBezTo>
                    <a:pt x="6716" y="239"/>
                    <a:pt x="6752" y="441"/>
                    <a:pt x="6811" y="643"/>
                  </a:cubicBezTo>
                  <a:cubicBezTo>
                    <a:pt x="7109" y="1608"/>
                    <a:pt x="7942" y="2322"/>
                    <a:pt x="8859" y="2715"/>
                  </a:cubicBezTo>
                  <a:cubicBezTo>
                    <a:pt x="8660" y="2705"/>
                    <a:pt x="8462" y="2699"/>
                    <a:pt x="8263" y="2699"/>
                  </a:cubicBezTo>
                  <a:cubicBezTo>
                    <a:pt x="6444" y="2699"/>
                    <a:pt x="4658" y="3141"/>
                    <a:pt x="3037" y="3989"/>
                  </a:cubicBezTo>
                  <a:cubicBezTo>
                    <a:pt x="2025" y="4513"/>
                    <a:pt x="1072" y="5227"/>
                    <a:pt x="537" y="6227"/>
                  </a:cubicBezTo>
                  <a:cubicBezTo>
                    <a:pt x="1" y="7228"/>
                    <a:pt x="72" y="8954"/>
                    <a:pt x="894" y="9716"/>
                  </a:cubicBezTo>
                  <a:cubicBezTo>
                    <a:pt x="2544" y="11228"/>
                    <a:pt x="4770" y="12040"/>
                    <a:pt x="7002" y="12040"/>
                  </a:cubicBezTo>
                  <a:cubicBezTo>
                    <a:pt x="8040" y="12040"/>
                    <a:pt x="9079" y="11865"/>
                    <a:pt x="10062" y="11502"/>
                  </a:cubicBezTo>
                  <a:cubicBezTo>
                    <a:pt x="13145" y="10371"/>
                    <a:pt x="14788" y="7478"/>
                    <a:pt x="15967" y="4406"/>
                  </a:cubicBezTo>
                  <a:cubicBezTo>
                    <a:pt x="16312" y="3513"/>
                    <a:pt x="16658" y="2596"/>
                    <a:pt x="16693" y="1644"/>
                  </a:cubicBezTo>
                  <a:cubicBezTo>
                    <a:pt x="16705" y="1072"/>
                    <a:pt x="16586" y="512"/>
                    <a:pt x="16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56"/>
            <p:cNvSpPr/>
            <p:nvPr/>
          </p:nvSpPr>
          <p:spPr>
            <a:xfrm>
              <a:off x="6019331" y="2292768"/>
              <a:ext cx="117220" cy="24482"/>
            </a:xfrm>
            <a:custGeom>
              <a:avLst/>
              <a:gdLst/>
              <a:ahLst/>
              <a:cxnLst/>
              <a:rect l="l" t="t" r="r" b="b"/>
              <a:pathLst>
                <a:path w="3026" h="632" extrusionOk="0">
                  <a:moveTo>
                    <a:pt x="1" y="0"/>
                  </a:moveTo>
                  <a:lnTo>
                    <a:pt x="49" y="24"/>
                  </a:lnTo>
                  <a:cubicBezTo>
                    <a:pt x="977" y="417"/>
                    <a:pt x="2013" y="524"/>
                    <a:pt x="3025" y="631"/>
                  </a:cubicBezTo>
                  <a:cubicBezTo>
                    <a:pt x="2049" y="262"/>
                    <a:pt x="1037" y="48"/>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56"/>
            <p:cNvSpPr/>
            <p:nvPr/>
          </p:nvSpPr>
          <p:spPr>
            <a:xfrm>
              <a:off x="5691891" y="2185739"/>
              <a:ext cx="514279" cy="221888"/>
            </a:xfrm>
            <a:custGeom>
              <a:avLst/>
              <a:gdLst/>
              <a:ahLst/>
              <a:cxnLst/>
              <a:rect l="l" t="t" r="r" b="b"/>
              <a:pathLst>
                <a:path w="13276" h="5728" extrusionOk="0">
                  <a:moveTo>
                    <a:pt x="5858" y="1"/>
                  </a:moveTo>
                  <a:lnTo>
                    <a:pt x="5858" y="1"/>
                  </a:lnTo>
                  <a:cubicBezTo>
                    <a:pt x="5787" y="1013"/>
                    <a:pt x="6323" y="2227"/>
                    <a:pt x="7192" y="2751"/>
                  </a:cubicBezTo>
                  <a:lnTo>
                    <a:pt x="1733" y="5011"/>
                  </a:lnTo>
                  <a:lnTo>
                    <a:pt x="1733" y="5011"/>
                  </a:lnTo>
                  <a:cubicBezTo>
                    <a:pt x="3241" y="4501"/>
                    <a:pt x="4831" y="4246"/>
                    <a:pt x="6417" y="4246"/>
                  </a:cubicBezTo>
                  <a:cubicBezTo>
                    <a:pt x="8446" y="4246"/>
                    <a:pt x="10470" y="4664"/>
                    <a:pt x="12312" y="5502"/>
                  </a:cubicBezTo>
                  <a:lnTo>
                    <a:pt x="10895" y="4549"/>
                  </a:lnTo>
                  <a:cubicBezTo>
                    <a:pt x="11788" y="4311"/>
                    <a:pt x="12383" y="3894"/>
                    <a:pt x="13276" y="3656"/>
                  </a:cubicBezTo>
                  <a:lnTo>
                    <a:pt x="13276" y="3656"/>
                  </a:lnTo>
                  <a:cubicBezTo>
                    <a:pt x="12990" y="3691"/>
                    <a:pt x="12703" y="3708"/>
                    <a:pt x="12417" y="3708"/>
                  </a:cubicBezTo>
                  <a:cubicBezTo>
                    <a:pt x="9789" y="3708"/>
                    <a:pt x="7190" y="2266"/>
                    <a:pt x="5858" y="1"/>
                  </a:cubicBezTo>
                  <a:close/>
                  <a:moveTo>
                    <a:pt x="1733" y="5011"/>
                  </a:moveTo>
                  <a:cubicBezTo>
                    <a:pt x="1141" y="5211"/>
                    <a:pt x="562" y="5450"/>
                    <a:pt x="0" y="5728"/>
                  </a:cubicBezTo>
                  <a:lnTo>
                    <a:pt x="1733" y="50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56"/>
            <p:cNvSpPr/>
            <p:nvPr/>
          </p:nvSpPr>
          <p:spPr>
            <a:xfrm>
              <a:off x="6266547" y="1730083"/>
              <a:ext cx="107497" cy="75732"/>
            </a:xfrm>
            <a:custGeom>
              <a:avLst/>
              <a:gdLst/>
              <a:ahLst/>
              <a:cxnLst/>
              <a:rect l="l" t="t" r="r" b="b"/>
              <a:pathLst>
                <a:path w="2775" h="1955" extrusionOk="0">
                  <a:moveTo>
                    <a:pt x="405" y="1"/>
                  </a:moveTo>
                  <a:cubicBezTo>
                    <a:pt x="1" y="120"/>
                    <a:pt x="203" y="810"/>
                    <a:pt x="382" y="1084"/>
                  </a:cubicBezTo>
                  <a:cubicBezTo>
                    <a:pt x="632" y="1441"/>
                    <a:pt x="1013" y="1703"/>
                    <a:pt x="1453" y="1810"/>
                  </a:cubicBezTo>
                  <a:cubicBezTo>
                    <a:pt x="1845" y="1897"/>
                    <a:pt x="2247" y="1955"/>
                    <a:pt x="2660" y="1955"/>
                  </a:cubicBezTo>
                  <a:cubicBezTo>
                    <a:pt x="2698" y="1955"/>
                    <a:pt x="2736" y="1954"/>
                    <a:pt x="2775" y="1953"/>
                  </a:cubicBezTo>
                  <a:cubicBezTo>
                    <a:pt x="1608" y="1929"/>
                    <a:pt x="834" y="989"/>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56"/>
            <p:cNvSpPr/>
            <p:nvPr/>
          </p:nvSpPr>
          <p:spPr>
            <a:xfrm>
              <a:off x="6177995" y="1885958"/>
              <a:ext cx="113501" cy="66009"/>
            </a:xfrm>
            <a:custGeom>
              <a:avLst/>
              <a:gdLst/>
              <a:ahLst/>
              <a:cxnLst/>
              <a:rect l="l" t="t" r="r" b="b"/>
              <a:pathLst>
                <a:path w="2930" h="1704" extrusionOk="0">
                  <a:moveTo>
                    <a:pt x="72" y="1"/>
                  </a:moveTo>
                  <a:lnTo>
                    <a:pt x="72" y="1"/>
                  </a:lnTo>
                  <a:cubicBezTo>
                    <a:pt x="1" y="1334"/>
                    <a:pt x="2025" y="1465"/>
                    <a:pt x="2930" y="1703"/>
                  </a:cubicBezTo>
                  <a:cubicBezTo>
                    <a:pt x="2846" y="1680"/>
                    <a:pt x="2763" y="1656"/>
                    <a:pt x="2680" y="1632"/>
                  </a:cubicBezTo>
                  <a:cubicBezTo>
                    <a:pt x="1656" y="1311"/>
                    <a:pt x="858" y="668"/>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56"/>
            <p:cNvSpPr/>
            <p:nvPr/>
          </p:nvSpPr>
          <p:spPr>
            <a:xfrm>
              <a:off x="6153088" y="1612479"/>
              <a:ext cx="99672" cy="75693"/>
            </a:xfrm>
            <a:custGeom>
              <a:avLst/>
              <a:gdLst/>
              <a:ahLst/>
              <a:cxnLst/>
              <a:rect l="l" t="t" r="r" b="b"/>
              <a:pathLst>
                <a:path w="2573" h="1954" extrusionOk="0">
                  <a:moveTo>
                    <a:pt x="203" y="0"/>
                  </a:moveTo>
                  <a:lnTo>
                    <a:pt x="203" y="0"/>
                  </a:lnTo>
                  <a:cubicBezTo>
                    <a:pt x="144" y="227"/>
                    <a:pt x="1" y="798"/>
                    <a:pt x="179" y="1072"/>
                  </a:cubicBezTo>
                  <a:cubicBezTo>
                    <a:pt x="441" y="1441"/>
                    <a:pt x="822" y="1691"/>
                    <a:pt x="1251" y="1798"/>
                  </a:cubicBezTo>
                  <a:cubicBezTo>
                    <a:pt x="1691" y="1905"/>
                    <a:pt x="2132" y="1953"/>
                    <a:pt x="2572" y="1953"/>
                  </a:cubicBezTo>
                  <a:cubicBezTo>
                    <a:pt x="1406" y="1917"/>
                    <a:pt x="191" y="941"/>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56"/>
            <p:cNvSpPr/>
            <p:nvPr/>
          </p:nvSpPr>
          <p:spPr>
            <a:xfrm>
              <a:off x="6042882" y="1549765"/>
              <a:ext cx="100098" cy="75732"/>
            </a:xfrm>
            <a:custGeom>
              <a:avLst/>
              <a:gdLst/>
              <a:ahLst/>
              <a:cxnLst/>
              <a:rect l="l" t="t" r="r" b="b"/>
              <a:pathLst>
                <a:path w="2584" h="1955" extrusionOk="0">
                  <a:moveTo>
                    <a:pt x="214" y="0"/>
                  </a:moveTo>
                  <a:lnTo>
                    <a:pt x="214" y="0"/>
                  </a:lnTo>
                  <a:cubicBezTo>
                    <a:pt x="155" y="226"/>
                    <a:pt x="0" y="810"/>
                    <a:pt x="179" y="1084"/>
                  </a:cubicBezTo>
                  <a:cubicBezTo>
                    <a:pt x="441" y="1441"/>
                    <a:pt x="822" y="1703"/>
                    <a:pt x="1262" y="1810"/>
                  </a:cubicBezTo>
                  <a:cubicBezTo>
                    <a:pt x="1654" y="1897"/>
                    <a:pt x="2056" y="1954"/>
                    <a:pt x="2468" y="1954"/>
                  </a:cubicBezTo>
                  <a:cubicBezTo>
                    <a:pt x="2507" y="1954"/>
                    <a:pt x="2545" y="1954"/>
                    <a:pt x="2584" y="1953"/>
                  </a:cubicBezTo>
                  <a:cubicBezTo>
                    <a:pt x="1417" y="1929"/>
                    <a:pt x="203" y="953"/>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56"/>
            <p:cNvSpPr/>
            <p:nvPr/>
          </p:nvSpPr>
          <p:spPr>
            <a:xfrm>
              <a:off x="5854236" y="1593575"/>
              <a:ext cx="100136" cy="76119"/>
            </a:xfrm>
            <a:custGeom>
              <a:avLst/>
              <a:gdLst/>
              <a:ahLst/>
              <a:cxnLst/>
              <a:rect l="l" t="t" r="r" b="b"/>
              <a:pathLst>
                <a:path w="2585" h="1965" extrusionOk="0">
                  <a:moveTo>
                    <a:pt x="215" y="0"/>
                  </a:moveTo>
                  <a:lnTo>
                    <a:pt x="215" y="0"/>
                  </a:lnTo>
                  <a:cubicBezTo>
                    <a:pt x="155" y="227"/>
                    <a:pt x="0" y="810"/>
                    <a:pt x="179" y="1084"/>
                  </a:cubicBezTo>
                  <a:cubicBezTo>
                    <a:pt x="441" y="1453"/>
                    <a:pt x="822" y="1703"/>
                    <a:pt x="1263" y="1810"/>
                  </a:cubicBezTo>
                  <a:cubicBezTo>
                    <a:pt x="1691" y="1917"/>
                    <a:pt x="2132" y="1965"/>
                    <a:pt x="2584" y="1965"/>
                  </a:cubicBezTo>
                  <a:cubicBezTo>
                    <a:pt x="1417" y="1917"/>
                    <a:pt x="203" y="953"/>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56"/>
            <p:cNvSpPr/>
            <p:nvPr/>
          </p:nvSpPr>
          <p:spPr>
            <a:xfrm>
              <a:off x="6039357" y="1756385"/>
              <a:ext cx="113307" cy="65505"/>
            </a:xfrm>
            <a:custGeom>
              <a:avLst/>
              <a:gdLst/>
              <a:ahLst/>
              <a:cxnLst/>
              <a:rect l="l" t="t" r="r" b="b"/>
              <a:pathLst>
                <a:path w="2925" h="1691" extrusionOk="0">
                  <a:moveTo>
                    <a:pt x="67" y="0"/>
                  </a:moveTo>
                  <a:lnTo>
                    <a:pt x="67" y="0"/>
                  </a:lnTo>
                  <a:cubicBezTo>
                    <a:pt x="1" y="1230"/>
                    <a:pt x="1749" y="1439"/>
                    <a:pt x="2721" y="1645"/>
                  </a:cubicBezTo>
                  <a:lnTo>
                    <a:pt x="2721" y="1645"/>
                  </a:lnTo>
                  <a:cubicBezTo>
                    <a:pt x="2706" y="1640"/>
                    <a:pt x="2690" y="1636"/>
                    <a:pt x="2675" y="1631"/>
                  </a:cubicBezTo>
                  <a:cubicBezTo>
                    <a:pt x="1651" y="1310"/>
                    <a:pt x="853" y="655"/>
                    <a:pt x="67" y="0"/>
                  </a:cubicBezTo>
                  <a:close/>
                  <a:moveTo>
                    <a:pt x="2721" y="1645"/>
                  </a:moveTo>
                  <a:lnTo>
                    <a:pt x="2721" y="1645"/>
                  </a:lnTo>
                  <a:cubicBezTo>
                    <a:pt x="2789" y="1664"/>
                    <a:pt x="2857" y="1681"/>
                    <a:pt x="2925" y="1691"/>
                  </a:cubicBezTo>
                  <a:cubicBezTo>
                    <a:pt x="2862" y="1675"/>
                    <a:pt x="2794" y="1660"/>
                    <a:pt x="2721" y="16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56"/>
            <p:cNvSpPr/>
            <p:nvPr/>
          </p:nvSpPr>
          <p:spPr>
            <a:xfrm>
              <a:off x="5927564" y="1712574"/>
              <a:ext cx="113501" cy="65505"/>
            </a:xfrm>
            <a:custGeom>
              <a:avLst/>
              <a:gdLst/>
              <a:ahLst/>
              <a:cxnLst/>
              <a:rect l="l" t="t" r="r" b="b"/>
              <a:pathLst>
                <a:path w="2930" h="1691" extrusionOk="0">
                  <a:moveTo>
                    <a:pt x="84" y="0"/>
                  </a:moveTo>
                  <a:lnTo>
                    <a:pt x="84" y="0"/>
                  </a:lnTo>
                  <a:cubicBezTo>
                    <a:pt x="1" y="1322"/>
                    <a:pt x="2025" y="1465"/>
                    <a:pt x="2930" y="1691"/>
                  </a:cubicBezTo>
                  <a:cubicBezTo>
                    <a:pt x="2846" y="1667"/>
                    <a:pt x="2763" y="1643"/>
                    <a:pt x="2679" y="1619"/>
                  </a:cubicBezTo>
                  <a:cubicBezTo>
                    <a:pt x="1656" y="1310"/>
                    <a:pt x="858" y="65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56"/>
            <p:cNvSpPr/>
            <p:nvPr/>
          </p:nvSpPr>
          <p:spPr>
            <a:xfrm>
              <a:off x="5723733" y="1966413"/>
              <a:ext cx="76584" cy="416312"/>
            </a:xfrm>
            <a:custGeom>
              <a:avLst/>
              <a:gdLst/>
              <a:ahLst/>
              <a:cxnLst/>
              <a:rect l="l" t="t" r="r" b="b"/>
              <a:pathLst>
                <a:path w="1977" h="10747" extrusionOk="0">
                  <a:moveTo>
                    <a:pt x="625" y="1"/>
                  </a:moveTo>
                  <a:cubicBezTo>
                    <a:pt x="468" y="1"/>
                    <a:pt x="308" y="149"/>
                    <a:pt x="155" y="531"/>
                  </a:cubicBezTo>
                  <a:cubicBezTo>
                    <a:pt x="0" y="900"/>
                    <a:pt x="107" y="1305"/>
                    <a:pt x="214" y="1686"/>
                  </a:cubicBezTo>
                  <a:cubicBezTo>
                    <a:pt x="1000" y="4639"/>
                    <a:pt x="1214" y="7711"/>
                    <a:pt x="857" y="10747"/>
                  </a:cubicBezTo>
                  <a:cubicBezTo>
                    <a:pt x="1095" y="8735"/>
                    <a:pt x="1976" y="6961"/>
                    <a:pt x="1965" y="4841"/>
                  </a:cubicBezTo>
                  <a:cubicBezTo>
                    <a:pt x="1953" y="3794"/>
                    <a:pt x="1845" y="2746"/>
                    <a:pt x="1619" y="1734"/>
                  </a:cubicBezTo>
                  <a:cubicBezTo>
                    <a:pt x="1548" y="1384"/>
                    <a:pt x="1104"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56"/>
            <p:cNvSpPr/>
            <p:nvPr/>
          </p:nvSpPr>
          <p:spPr>
            <a:xfrm>
              <a:off x="6314076" y="874008"/>
              <a:ext cx="2252624" cy="2285435"/>
            </a:xfrm>
            <a:custGeom>
              <a:avLst/>
              <a:gdLst/>
              <a:ahLst/>
              <a:cxnLst/>
              <a:rect l="l" t="t" r="r" b="b"/>
              <a:pathLst>
                <a:path w="58151" h="58998" extrusionOk="0">
                  <a:moveTo>
                    <a:pt x="22188" y="1"/>
                  </a:moveTo>
                  <a:cubicBezTo>
                    <a:pt x="20436" y="1"/>
                    <a:pt x="8574" y="792"/>
                    <a:pt x="8620" y="907"/>
                  </a:cubicBezTo>
                  <a:cubicBezTo>
                    <a:pt x="9918" y="4277"/>
                    <a:pt x="10728" y="7158"/>
                    <a:pt x="12025" y="10528"/>
                  </a:cubicBezTo>
                  <a:cubicBezTo>
                    <a:pt x="12347" y="11361"/>
                    <a:pt x="11490" y="13754"/>
                    <a:pt x="11311" y="14635"/>
                  </a:cubicBezTo>
                  <a:cubicBezTo>
                    <a:pt x="7608" y="15016"/>
                    <a:pt x="3750" y="15588"/>
                    <a:pt x="0" y="16112"/>
                  </a:cubicBezTo>
                  <a:cubicBezTo>
                    <a:pt x="3631" y="17183"/>
                    <a:pt x="7525" y="18112"/>
                    <a:pt x="11168" y="19184"/>
                  </a:cubicBezTo>
                  <a:cubicBezTo>
                    <a:pt x="10394" y="21100"/>
                    <a:pt x="9108" y="22279"/>
                    <a:pt x="8334" y="24196"/>
                  </a:cubicBezTo>
                  <a:cubicBezTo>
                    <a:pt x="8811" y="25351"/>
                    <a:pt x="9239" y="26518"/>
                    <a:pt x="9716" y="27673"/>
                  </a:cubicBezTo>
                  <a:cubicBezTo>
                    <a:pt x="7691" y="29780"/>
                    <a:pt x="4941" y="33352"/>
                    <a:pt x="2905" y="35447"/>
                  </a:cubicBezTo>
                  <a:cubicBezTo>
                    <a:pt x="2798" y="35578"/>
                    <a:pt x="2715" y="35721"/>
                    <a:pt x="2667" y="35888"/>
                  </a:cubicBezTo>
                  <a:cubicBezTo>
                    <a:pt x="2310" y="36995"/>
                    <a:pt x="3060" y="38150"/>
                    <a:pt x="4203" y="38376"/>
                  </a:cubicBezTo>
                  <a:cubicBezTo>
                    <a:pt x="5548" y="38638"/>
                    <a:pt x="6810" y="38876"/>
                    <a:pt x="8322" y="39174"/>
                  </a:cubicBezTo>
                  <a:cubicBezTo>
                    <a:pt x="7941" y="40424"/>
                    <a:pt x="7275" y="41353"/>
                    <a:pt x="6894" y="42603"/>
                  </a:cubicBezTo>
                  <a:cubicBezTo>
                    <a:pt x="7179" y="42794"/>
                    <a:pt x="7489" y="43520"/>
                    <a:pt x="7787" y="43710"/>
                  </a:cubicBezTo>
                  <a:cubicBezTo>
                    <a:pt x="7584" y="44187"/>
                    <a:pt x="7132" y="44722"/>
                    <a:pt x="6929" y="45199"/>
                  </a:cubicBezTo>
                  <a:cubicBezTo>
                    <a:pt x="7418" y="45877"/>
                    <a:pt x="8108" y="47699"/>
                    <a:pt x="8596" y="48366"/>
                  </a:cubicBezTo>
                  <a:cubicBezTo>
                    <a:pt x="8168" y="49163"/>
                    <a:pt x="7668" y="49616"/>
                    <a:pt x="7168" y="50104"/>
                  </a:cubicBezTo>
                  <a:cubicBezTo>
                    <a:pt x="6429" y="50830"/>
                    <a:pt x="6263" y="51961"/>
                    <a:pt x="6763" y="52878"/>
                  </a:cubicBezTo>
                  <a:lnTo>
                    <a:pt x="6775" y="52902"/>
                  </a:lnTo>
                  <a:cubicBezTo>
                    <a:pt x="7179" y="53628"/>
                    <a:pt x="7941" y="54093"/>
                    <a:pt x="8775" y="54093"/>
                  </a:cubicBezTo>
                  <a:cubicBezTo>
                    <a:pt x="11275" y="54093"/>
                    <a:pt x="13930" y="54235"/>
                    <a:pt x="16562" y="54343"/>
                  </a:cubicBezTo>
                  <a:lnTo>
                    <a:pt x="17062" y="58379"/>
                  </a:lnTo>
                  <a:cubicBezTo>
                    <a:pt x="16669" y="58593"/>
                    <a:pt x="16252" y="58796"/>
                    <a:pt x="15823" y="58998"/>
                  </a:cubicBezTo>
                  <a:cubicBezTo>
                    <a:pt x="16835" y="58843"/>
                    <a:pt x="17847" y="58653"/>
                    <a:pt x="18848" y="58426"/>
                  </a:cubicBezTo>
                  <a:cubicBezTo>
                    <a:pt x="18490" y="56521"/>
                    <a:pt x="18336" y="54628"/>
                    <a:pt x="19467" y="52735"/>
                  </a:cubicBezTo>
                  <a:cubicBezTo>
                    <a:pt x="17990" y="52735"/>
                    <a:pt x="16710" y="52931"/>
                    <a:pt x="15364" y="52931"/>
                  </a:cubicBezTo>
                  <a:cubicBezTo>
                    <a:pt x="14691" y="52931"/>
                    <a:pt x="14002" y="52882"/>
                    <a:pt x="13264" y="52735"/>
                  </a:cubicBezTo>
                  <a:cubicBezTo>
                    <a:pt x="10608" y="51842"/>
                    <a:pt x="11501" y="48306"/>
                    <a:pt x="13716" y="47413"/>
                  </a:cubicBezTo>
                  <a:cubicBezTo>
                    <a:pt x="12383" y="47413"/>
                    <a:pt x="11501" y="48306"/>
                    <a:pt x="10620" y="48747"/>
                  </a:cubicBezTo>
                  <a:cubicBezTo>
                    <a:pt x="11061" y="47413"/>
                    <a:pt x="12835" y="46092"/>
                    <a:pt x="12383" y="45199"/>
                  </a:cubicBezTo>
                  <a:cubicBezTo>
                    <a:pt x="11501" y="42544"/>
                    <a:pt x="10620" y="41662"/>
                    <a:pt x="12835" y="38995"/>
                  </a:cubicBezTo>
                  <a:lnTo>
                    <a:pt x="11942" y="38995"/>
                  </a:lnTo>
                  <a:cubicBezTo>
                    <a:pt x="11501" y="35900"/>
                    <a:pt x="11501" y="32352"/>
                    <a:pt x="14157" y="30137"/>
                  </a:cubicBezTo>
                  <a:lnTo>
                    <a:pt x="14157" y="30137"/>
                  </a:lnTo>
                  <a:cubicBezTo>
                    <a:pt x="10620" y="30590"/>
                    <a:pt x="9727" y="34566"/>
                    <a:pt x="9287" y="37674"/>
                  </a:cubicBezTo>
                  <a:cubicBezTo>
                    <a:pt x="7513" y="37221"/>
                    <a:pt x="4858" y="37221"/>
                    <a:pt x="4858" y="36340"/>
                  </a:cubicBezTo>
                  <a:cubicBezTo>
                    <a:pt x="5310" y="31911"/>
                    <a:pt x="10180" y="30578"/>
                    <a:pt x="13275" y="27482"/>
                  </a:cubicBezTo>
                  <a:cubicBezTo>
                    <a:pt x="8846" y="24375"/>
                    <a:pt x="11942" y="21720"/>
                    <a:pt x="15050" y="18624"/>
                  </a:cubicBezTo>
                  <a:cubicBezTo>
                    <a:pt x="15490" y="18624"/>
                    <a:pt x="12835" y="18171"/>
                    <a:pt x="13716" y="17731"/>
                  </a:cubicBezTo>
                  <a:cubicBezTo>
                    <a:pt x="13969" y="17353"/>
                    <a:pt x="14293" y="17225"/>
                    <a:pt x="14667" y="17225"/>
                  </a:cubicBezTo>
                  <a:cubicBezTo>
                    <a:pt x="15461" y="17225"/>
                    <a:pt x="16482" y="17803"/>
                    <a:pt x="17536" y="17803"/>
                  </a:cubicBezTo>
                  <a:cubicBezTo>
                    <a:pt x="17738" y="17803"/>
                    <a:pt x="17942" y="17782"/>
                    <a:pt x="18145" y="17731"/>
                  </a:cubicBezTo>
                  <a:cubicBezTo>
                    <a:pt x="16824" y="17279"/>
                    <a:pt x="15490" y="16397"/>
                    <a:pt x="14157" y="15504"/>
                  </a:cubicBezTo>
                  <a:cubicBezTo>
                    <a:pt x="17705" y="10647"/>
                    <a:pt x="13275" y="6658"/>
                    <a:pt x="11501" y="2229"/>
                  </a:cubicBezTo>
                  <a:cubicBezTo>
                    <a:pt x="13203" y="2137"/>
                    <a:pt x="14927" y="2088"/>
                    <a:pt x="16666" y="2088"/>
                  </a:cubicBezTo>
                  <a:cubicBezTo>
                    <a:pt x="31137" y="2088"/>
                    <a:pt x="46566" y="5478"/>
                    <a:pt x="57269" y="15671"/>
                  </a:cubicBezTo>
                  <a:cubicBezTo>
                    <a:pt x="57579" y="15421"/>
                    <a:pt x="57876" y="15183"/>
                    <a:pt x="58150" y="14957"/>
                  </a:cubicBezTo>
                  <a:cubicBezTo>
                    <a:pt x="53709" y="8039"/>
                    <a:pt x="44791" y="4420"/>
                    <a:pt x="37171" y="2324"/>
                  </a:cubicBezTo>
                  <a:cubicBezTo>
                    <a:pt x="32325" y="979"/>
                    <a:pt x="27337" y="205"/>
                    <a:pt x="22312" y="3"/>
                  </a:cubicBezTo>
                  <a:cubicBezTo>
                    <a:pt x="22279" y="1"/>
                    <a:pt x="22238" y="1"/>
                    <a:pt x="2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56"/>
            <p:cNvSpPr/>
            <p:nvPr/>
          </p:nvSpPr>
          <p:spPr>
            <a:xfrm>
              <a:off x="7874768" y="3019618"/>
              <a:ext cx="24947" cy="3486"/>
            </a:xfrm>
            <a:custGeom>
              <a:avLst/>
              <a:gdLst/>
              <a:ahLst/>
              <a:cxnLst/>
              <a:rect l="l" t="t" r="r" b="b"/>
              <a:pathLst>
                <a:path w="644" h="90" extrusionOk="0">
                  <a:moveTo>
                    <a:pt x="1" y="0"/>
                  </a:moveTo>
                  <a:cubicBezTo>
                    <a:pt x="102" y="60"/>
                    <a:pt x="215" y="90"/>
                    <a:pt x="327" y="90"/>
                  </a:cubicBezTo>
                  <a:cubicBezTo>
                    <a:pt x="438" y="90"/>
                    <a:pt x="548" y="60"/>
                    <a:pt x="64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56"/>
            <p:cNvSpPr/>
            <p:nvPr/>
          </p:nvSpPr>
          <p:spPr>
            <a:xfrm>
              <a:off x="6502219" y="954812"/>
              <a:ext cx="843160" cy="2182045"/>
            </a:xfrm>
            <a:custGeom>
              <a:avLst/>
              <a:gdLst/>
              <a:ahLst/>
              <a:cxnLst/>
              <a:rect l="l" t="t" r="r" b="b"/>
              <a:pathLst>
                <a:path w="21766" h="56329" extrusionOk="0">
                  <a:moveTo>
                    <a:pt x="11687" y="0"/>
                  </a:moveTo>
                  <a:cubicBezTo>
                    <a:pt x="10005" y="0"/>
                    <a:pt x="8323" y="48"/>
                    <a:pt x="6644" y="143"/>
                  </a:cubicBezTo>
                  <a:cubicBezTo>
                    <a:pt x="8407" y="4572"/>
                    <a:pt x="12848" y="8561"/>
                    <a:pt x="9300" y="13430"/>
                  </a:cubicBezTo>
                  <a:cubicBezTo>
                    <a:pt x="10621" y="14323"/>
                    <a:pt x="11955" y="15204"/>
                    <a:pt x="13288" y="15645"/>
                  </a:cubicBezTo>
                  <a:cubicBezTo>
                    <a:pt x="13078" y="15698"/>
                    <a:pt x="12868" y="15721"/>
                    <a:pt x="12660" y="15721"/>
                  </a:cubicBezTo>
                  <a:cubicBezTo>
                    <a:pt x="11603" y="15721"/>
                    <a:pt x="10584" y="15146"/>
                    <a:pt x="9796" y="15146"/>
                  </a:cubicBezTo>
                  <a:cubicBezTo>
                    <a:pt x="9426" y="15146"/>
                    <a:pt x="9107" y="15273"/>
                    <a:pt x="8859" y="15645"/>
                  </a:cubicBezTo>
                  <a:cubicBezTo>
                    <a:pt x="7966" y="16097"/>
                    <a:pt x="10621" y="16538"/>
                    <a:pt x="10181" y="16538"/>
                  </a:cubicBezTo>
                  <a:cubicBezTo>
                    <a:pt x="7085" y="19645"/>
                    <a:pt x="3977" y="22289"/>
                    <a:pt x="8418" y="25396"/>
                  </a:cubicBezTo>
                  <a:cubicBezTo>
                    <a:pt x="5311" y="28492"/>
                    <a:pt x="441" y="29825"/>
                    <a:pt x="1" y="34254"/>
                  </a:cubicBezTo>
                  <a:cubicBezTo>
                    <a:pt x="1" y="35135"/>
                    <a:pt x="2656" y="35135"/>
                    <a:pt x="4430" y="35588"/>
                  </a:cubicBezTo>
                  <a:cubicBezTo>
                    <a:pt x="4870" y="32480"/>
                    <a:pt x="5751" y="28492"/>
                    <a:pt x="9300" y="28051"/>
                  </a:cubicBezTo>
                  <a:lnTo>
                    <a:pt x="9300" y="28051"/>
                  </a:lnTo>
                  <a:cubicBezTo>
                    <a:pt x="6644" y="30266"/>
                    <a:pt x="6644" y="33814"/>
                    <a:pt x="7085" y="36909"/>
                  </a:cubicBezTo>
                  <a:lnTo>
                    <a:pt x="7966" y="36909"/>
                  </a:lnTo>
                  <a:cubicBezTo>
                    <a:pt x="5751" y="39576"/>
                    <a:pt x="6633" y="40458"/>
                    <a:pt x="7526" y="43113"/>
                  </a:cubicBezTo>
                  <a:cubicBezTo>
                    <a:pt x="7966" y="44006"/>
                    <a:pt x="6192" y="45327"/>
                    <a:pt x="5751" y="46661"/>
                  </a:cubicBezTo>
                  <a:cubicBezTo>
                    <a:pt x="6633" y="46208"/>
                    <a:pt x="7526" y="45327"/>
                    <a:pt x="8847" y="45327"/>
                  </a:cubicBezTo>
                  <a:cubicBezTo>
                    <a:pt x="6633" y="46220"/>
                    <a:pt x="5751" y="49756"/>
                    <a:pt x="8407" y="50649"/>
                  </a:cubicBezTo>
                  <a:cubicBezTo>
                    <a:pt x="9145" y="50796"/>
                    <a:pt x="9834" y="50845"/>
                    <a:pt x="10507" y="50845"/>
                  </a:cubicBezTo>
                  <a:cubicBezTo>
                    <a:pt x="11853" y="50845"/>
                    <a:pt x="13133" y="50649"/>
                    <a:pt x="14610" y="50649"/>
                  </a:cubicBezTo>
                  <a:cubicBezTo>
                    <a:pt x="13467" y="52542"/>
                    <a:pt x="13633" y="54435"/>
                    <a:pt x="13979" y="56329"/>
                  </a:cubicBezTo>
                  <a:cubicBezTo>
                    <a:pt x="14919" y="56114"/>
                    <a:pt x="15860" y="55864"/>
                    <a:pt x="16789" y="55555"/>
                  </a:cubicBezTo>
                  <a:cubicBezTo>
                    <a:pt x="16812" y="53638"/>
                    <a:pt x="17086" y="51721"/>
                    <a:pt x="18598" y="50209"/>
                  </a:cubicBezTo>
                  <a:cubicBezTo>
                    <a:pt x="17277" y="50209"/>
                    <a:pt x="16384" y="50649"/>
                    <a:pt x="15062" y="51090"/>
                  </a:cubicBezTo>
                  <a:cubicBezTo>
                    <a:pt x="18158" y="49756"/>
                    <a:pt x="17277" y="46661"/>
                    <a:pt x="16824" y="44006"/>
                  </a:cubicBezTo>
                  <a:cubicBezTo>
                    <a:pt x="16824" y="43556"/>
                    <a:pt x="16152" y="43444"/>
                    <a:pt x="15257" y="43444"/>
                  </a:cubicBezTo>
                  <a:cubicBezTo>
                    <a:pt x="14375" y="43444"/>
                    <a:pt x="13276" y="43553"/>
                    <a:pt x="12395" y="43553"/>
                  </a:cubicBezTo>
                  <a:cubicBezTo>
                    <a:pt x="14610" y="38683"/>
                    <a:pt x="19932" y="35135"/>
                    <a:pt x="20372" y="30266"/>
                  </a:cubicBezTo>
                  <a:cubicBezTo>
                    <a:pt x="20372" y="28492"/>
                    <a:pt x="14610" y="27158"/>
                    <a:pt x="14610" y="25384"/>
                  </a:cubicBezTo>
                  <a:cubicBezTo>
                    <a:pt x="14610" y="20955"/>
                    <a:pt x="14610" y="16967"/>
                    <a:pt x="19932" y="14311"/>
                  </a:cubicBezTo>
                  <a:cubicBezTo>
                    <a:pt x="14074" y="11799"/>
                    <a:pt x="21670" y="5715"/>
                    <a:pt x="21765" y="572"/>
                  </a:cubicBezTo>
                  <a:cubicBezTo>
                    <a:pt x="18416" y="191"/>
                    <a:pt x="15050" y="0"/>
                    <a:pt x="116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56"/>
            <p:cNvSpPr/>
            <p:nvPr/>
          </p:nvSpPr>
          <p:spPr>
            <a:xfrm>
              <a:off x="8114625" y="1372662"/>
              <a:ext cx="368549" cy="415692"/>
            </a:xfrm>
            <a:custGeom>
              <a:avLst/>
              <a:gdLst/>
              <a:ahLst/>
              <a:cxnLst/>
              <a:rect l="l" t="t" r="r" b="b"/>
              <a:pathLst>
                <a:path w="9514" h="10731" extrusionOk="0">
                  <a:moveTo>
                    <a:pt x="7513" y="0"/>
                  </a:moveTo>
                  <a:cubicBezTo>
                    <a:pt x="6072" y="4227"/>
                    <a:pt x="4596" y="8882"/>
                    <a:pt x="0" y="9632"/>
                  </a:cubicBezTo>
                  <a:cubicBezTo>
                    <a:pt x="1150" y="10064"/>
                    <a:pt x="2250" y="10731"/>
                    <a:pt x="3226" y="10731"/>
                  </a:cubicBezTo>
                  <a:cubicBezTo>
                    <a:pt x="3837" y="10731"/>
                    <a:pt x="4399" y="10470"/>
                    <a:pt x="4893" y="9728"/>
                  </a:cubicBezTo>
                  <a:cubicBezTo>
                    <a:pt x="6703" y="7203"/>
                    <a:pt x="7037" y="3774"/>
                    <a:pt x="9513" y="1631"/>
                  </a:cubicBezTo>
                  <a:cubicBezTo>
                    <a:pt x="8870" y="1072"/>
                    <a:pt x="8192" y="524"/>
                    <a:pt x="7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56"/>
            <p:cNvSpPr/>
            <p:nvPr/>
          </p:nvSpPr>
          <p:spPr>
            <a:xfrm>
              <a:off x="7686161" y="1748056"/>
              <a:ext cx="566381" cy="1391993"/>
            </a:xfrm>
            <a:custGeom>
              <a:avLst/>
              <a:gdLst/>
              <a:ahLst/>
              <a:cxnLst/>
              <a:rect l="l" t="t" r="r" b="b"/>
              <a:pathLst>
                <a:path w="14621" h="35934" extrusionOk="0">
                  <a:moveTo>
                    <a:pt x="10597" y="1"/>
                  </a:moveTo>
                  <a:cubicBezTo>
                    <a:pt x="10323" y="25"/>
                    <a:pt x="10049" y="49"/>
                    <a:pt x="9751" y="49"/>
                  </a:cubicBezTo>
                  <a:cubicBezTo>
                    <a:pt x="10632" y="4025"/>
                    <a:pt x="9751" y="8014"/>
                    <a:pt x="7084" y="11562"/>
                  </a:cubicBezTo>
                  <a:cubicBezTo>
                    <a:pt x="7084" y="11628"/>
                    <a:pt x="7115" y="11655"/>
                    <a:pt x="7164" y="11655"/>
                  </a:cubicBezTo>
                  <a:cubicBezTo>
                    <a:pt x="7359" y="11655"/>
                    <a:pt x="7853" y="11252"/>
                    <a:pt x="8014" y="11252"/>
                  </a:cubicBezTo>
                  <a:cubicBezTo>
                    <a:pt x="8086" y="11252"/>
                    <a:pt x="8093" y="11331"/>
                    <a:pt x="7977" y="11562"/>
                  </a:cubicBezTo>
                  <a:cubicBezTo>
                    <a:pt x="7084" y="12895"/>
                    <a:pt x="7084" y="14657"/>
                    <a:pt x="5322" y="15550"/>
                  </a:cubicBezTo>
                  <a:cubicBezTo>
                    <a:pt x="5544" y="15769"/>
                    <a:pt x="5764" y="15851"/>
                    <a:pt x="5984" y="15851"/>
                  </a:cubicBezTo>
                  <a:cubicBezTo>
                    <a:pt x="6648" y="15851"/>
                    <a:pt x="7306" y="15098"/>
                    <a:pt x="7977" y="15098"/>
                  </a:cubicBezTo>
                  <a:cubicBezTo>
                    <a:pt x="6644" y="17765"/>
                    <a:pt x="4429" y="19539"/>
                    <a:pt x="2655" y="21754"/>
                  </a:cubicBezTo>
                  <a:cubicBezTo>
                    <a:pt x="2792" y="21821"/>
                    <a:pt x="2940" y="21847"/>
                    <a:pt x="3094" y="21847"/>
                  </a:cubicBezTo>
                  <a:cubicBezTo>
                    <a:pt x="3588" y="21847"/>
                    <a:pt x="4153" y="21584"/>
                    <a:pt x="4689" y="21584"/>
                  </a:cubicBezTo>
                  <a:cubicBezTo>
                    <a:pt x="5075" y="21584"/>
                    <a:pt x="5446" y="21721"/>
                    <a:pt x="5763" y="22194"/>
                  </a:cubicBezTo>
                  <a:cubicBezTo>
                    <a:pt x="0" y="23968"/>
                    <a:pt x="3989" y="31945"/>
                    <a:pt x="6203" y="35934"/>
                  </a:cubicBezTo>
                  <a:cubicBezTo>
                    <a:pt x="6203" y="34910"/>
                    <a:pt x="5691" y="33886"/>
                    <a:pt x="5441" y="32862"/>
                  </a:cubicBezTo>
                  <a:cubicBezTo>
                    <a:pt x="5363" y="32899"/>
                    <a:pt x="5278" y="32917"/>
                    <a:pt x="5193" y="32917"/>
                  </a:cubicBezTo>
                  <a:cubicBezTo>
                    <a:pt x="5084" y="32917"/>
                    <a:pt x="4975" y="32887"/>
                    <a:pt x="4882" y="32826"/>
                  </a:cubicBezTo>
                  <a:lnTo>
                    <a:pt x="5525" y="32826"/>
                  </a:lnTo>
                  <a:cubicBezTo>
                    <a:pt x="5784" y="32650"/>
                    <a:pt x="5957" y="32301"/>
                    <a:pt x="6308" y="32301"/>
                  </a:cubicBezTo>
                  <a:cubicBezTo>
                    <a:pt x="6407" y="32301"/>
                    <a:pt x="6521" y="32329"/>
                    <a:pt x="6656" y="32398"/>
                  </a:cubicBezTo>
                  <a:cubicBezTo>
                    <a:pt x="7549" y="29731"/>
                    <a:pt x="7549" y="27076"/>
                    <a:pt x="5322" y="25302"/>
                  </a:cubicBezTo>
                  <a:cubicBezTo>
                    <a:pt x="9751" y="23087"/>
                    <a:pt x="11525" y="17777"/>
                    <a:pt x="14180" y="13788"/>
                  </a:cubicBezTo>
                  <a:lnTo>
                    <a:pt x="14180" y="13788"/>
                  </a:lnTo>
                  <a:cubicBezTo>
                    <a:pt x="12859" y="14669"/>
                    <a:pt x="11966" y="15562"/>
                    <a:pt x="10632" y="16443"/>
                  </a:cubicBezTo>
                  <a:cubicBezTo>
                    <a:pt x="11525" y="13788"/>
                    <a:pt x="13740" y="11574"/>
                    <a:pt x="14180" y="8466"/>
                  </a:cubicBezTo>
                  <a:lnTo>
                    <a:pt x="14180" y="8466"/>
                  </a:lnTo>
                  <a:cubicBezTo>
                    <a:pt x="12859" y="10240"/>
                    <a:pt x="11525" y="12455"/>
                    <a:pt x="9311" y="13336"/>
                  </a:cubicBezTo>
                  <a:cubicBezTo>
                    <a:pt x="12406" y="10681"/>
                    <a:pt x="14621" y="5371"/>
                    <a:pt x="12859" y="2263"/>
                  </a:cubicBezTo>
                  <a:cubicBezTo>
                    <a:pt x="12561" y="1370"/>
                    <a:pt x="11668" y="501"/>
                    <a:pt x="10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56"/>
            <p:cNvSpPr/>
            <p:nvPr/>
          </p:nvSpPr>
          <p:spPr>
            <a:xfrm>
              <a:off x="7857724" y="3431463"/>
              <a:ext cx="22623" cy="10188"/>
            </a:xfrm>
            <a:custGeom>
              <a:avLst/>
              <a:gdLst/>
              <a:ahLst/>
              <a:cxnLst/>
              <a:rect l="l" t="t" r="r" b="b"/>
              <a:pathLst>
                <a:path w="584" h="263" extrusionOk="0">
                  <a:moveTo>
                    <a:pt x="0" y="1"/>
                  </a:moveTo>
                  <a:cubicBezTo>
                    <a:pt x="191" y="96"/>
                    <a:pt x="393" y="179"/>
                    <a:pt x="584" y="263"/>
                  </a:cubicBezTo>
                  <a:cubicBezTo>
                    <a:pt x="393" y="179"/>
                    <a:pt x="203" y="84"/>
                    <a:pt x="0"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56"/>
            <p:cNvSpPr/>
            <p:nvPr/>
          </p:nvSpPr>
          <p:spPr>
            <a:xfrm>
              <a:off x="7880308" y="3014078"/>
              <a:ext cx="634210" cy="2129013"/>
            </a:xfrm>
            <a:custGeom>
              <a:avLst/>
              <a:gdLst/>
              <a:ahLst/>
              <a:cxnLst/>
              <a:rect l="l" t="t" r="r" b="b"/>
              <a:pathLst>
                <a:path w="16372" h="54960" extrusionOk="0">
                  <a:moveTo>
                    <a:pt x="4061" y="0"/>
                  </a:moveTo>
                  <a:cubicBezTo>
                    <a:pt x="3203" y="48"/>
                    <a:pt x="2346" y="84"/>
                    <a:pt x="1501" y="108"/>
                  </a:cubicBezTo>
                  <a:cubicBezTo>
                    <a:pt x="3275" y="4406"/>
                    <a:pt x="4394" y="8704"/>
                    <a:pt x="5180" y="12990"/>
                  </a:cubicBezTo>
                  <a:cubicBezTo>
                    <a:pt x="3596" y="11800"/>
                    <a:pt x="1668" y="11680"/>
                    <a:pt x="1" y="11038"/>
                  </a:cubicBezTo>
                  <a:lnTo>
                    <a:pt x="1" y="11038"/>
                  </a:lnTo>
                  <a:cubicBezTo>
                    <a:pt x="5358" y="13407"/>
                    <a:pt x="7883" y="18955"/>
                    <a:pt x="9168" y="24515"/>
                  </a:cubicBezTo>
                  <a:cubicBezTo>
                    <a:pt x="11550" y="34505"/>
                    <a:pt x="13074" y="44685"/>
                    <a:pt x="13729" y="54936"/>
                  </a:cubicBezTo>
                  <a:lnTo>
                    <a:pt x="16372" y="54960"/>
                  </a:lnTo>
                  <a:cubicBezTo>
                    <a:pt x="13919" y="45339"/>
                    <a:pt x="14014" y="34564"/>
                    <a:pt x="14479" y="25396"/>
                  </a:cubicBezTo>
                  <a:lnTo>
                    <a:pt x="14479" y="25396"/>
                  </a:lnTo>
                  <a:cubicBezTo>
                    <a:pt x="14038" y="27170"/>
                    <a:pt x="13598" y="28944"/>
                    <a:pt x="13157" y="30719"/>
                  </a:cubicBezTo>
                  <a:cubicBezTo>
                    <a:pt x="11835" y="24075"/>
                    <a:pt x="14038" y="15657"/>
                    <a:pt x="8728" y="9895"/>
                  </a:cubicBezTo>
                  <a:cubicBezTo>
                    <a:pt x="8275" y="9895"/>
                    <a:pt x="7835" y="10788"/>
                    <a:pt x="6954" y="11216"/>
                  </a:cubicBezTo>
                  <a:cubicBezTo>
                    <a:pt x="5478" y="7537"/>
                    <a:pt x="5525" y="3537"/>
                    <a:pt x="4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56"/>
            <p:cNvSpPr/>
            <p:nvPr/>
          </p:nvSpPr>
          <p:spPr>
            <a:xfrm>
              <a:off x="8037578" y="3009469"/>
              <a:ext cx="635140" cy="2134088"/>
            </a:xfrm>
            <a:custGeom>
              <a:avLst/>
              <a:gdLst/>
              <a:ahLst/>
              <a:cxnLst/>
              <a:rect l="l" t="t" r="r" b="b"/>
              <a:pathLst>
                <a:path w="16396" h="55091" extrusionOk="0">
                  <a:moveTo>
                    <a:pt x="2953" y="0"/>
                  </a:moveTo>
                  <a:cubicBezTo>
                    <a:pt x="1965" y="24"/>
                    <a:pt x="977" y="72"/>
                    <a:pt x="1" y="119"/>
                  </a:cubicBezTo>
                  <a:cubicBezTo>
                    <a:pt x="1465" y="3656"/>
                    <a:pt x="1418" y="7656"/>
                    <a:pt x="2894" y="11335"/>
                  </a:cubicBezTo>
                  <a:cubicBezTo>
                    <a:pt x="3775" y="10895"/>
                    <a:pt x="4215" y="10014"/>
                    <a:pt x="4668" y="10014"/>
                  </a:cubicBezTo>
                  <a:cubicBezTo>
                    <a:pt x="9978" y="15776"/>
                    <a:pt x="7775" y="24194"/>
                    <a:pt x="9097" y="30838"/>
                  </a:cubicBezTo>
                  <a:cubicBezTo>
                    <a:pt x="9538" y="29063"/>
                    <a:pt x="9978" y="27289"/>
                    <a:pt x="10419" y="25515"/>
                  </a:cubicBezTo>
                  <a:lnTo>
                    <a:pt x="10419" y="25515"/>
                  </a:lnTo>
                  <a:cubicBezTo>
                    <a:pt x="9954" y="34683"/>
                    <a:pt x="9859" y="45458"/>
                    <a:pt x="12312" y="55079"/>
                  </a:cubicBezTo>
                  <a:lnTo>
                    <a:pt x="13324" y="55091"/>
                  </a:lnTo>
                  <a:cubicBezTo>
                    <a:pt x="11800" y="46351"/>
                    <a:pt x="10633" y="43803"/>
                    <a:pt x="12455" y="35112"/>
                  </a:cubicBezTo>
                  <a:cubicBezTo>
                    <a:pt x="16396" y="16288"/>
                    <a:pt x="7942" y="7025"/>
                    <a:pt x="3537" y="6442"/>
                  </a:cubicBezTo>
                  <a:cubicBezTo>
                    <a:pt x="3453" y="4108"/>
                    <a:pt x="3084" y="2274"/>
                    <a:pt x="2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0" name="Google Shape;1570;p56"/>
            <p:cNvSpPr/>
            <p:nvPr/>
          </p:nvSpPr>
          <p:spPr>
            <a:xfrm>
              <a:off x="6080224" y="3227167"/>
              <a:ext cx="680812" cy="1047927"/>
            </a:xfrm>
            <a:custGeom>
              <a:avLst/>
              <a:gdLst/>
              <a:ahLst/>
              <a:cxnLst/>
              <a:rect l="l" t="t" r="r" b="b"/>
              <a:pathLst>
                <a:path w="17575" h="27052" extrusionOk="0">
                  <a:moveTo>
                    <a:pt x="17574" y="0"/>
                  </a:moveTo>
                  <a:cubicBezTo>
                    <a:pt x="16360" y="464"/>
                    <a:pt x="15205" y="869"/>
                    <a:pt x="14300" y="1226"/>
                  </a:cubicBezTo>
                  <a:cubicBezTo>
                    <a:pt x="14109" y="2465"/>
                    <a:pt x="13407" y="4179"/>
                    <a:pt x="13216" y="5417"/>
                  </a:cubicBezTo>
                  <a:cubicBezTo>
                    <a:pt x="7382" y="10585"/>
                    <a:pt x="2453" y="18264"/>
                    <a:pt x="346" y="25765"/>
                  </a:cubicBezTo>
                  <a:cubicBezTo>
                    <a:pt x="227" y="26194"/>
                    <a:pt x="120" y="26622"/>
                    <a:pt x="1" y="27051"/>
                  </a:cubicBezTo>
                  <a:cubicBezTo>
                    <a:pt x="3394" y="20705"/>
                    <a:pt x="7763" y="14895"/>
                    <a:pt x="13097" y="10156"/>
                  </a:cubicBezTo>
                  <a:lnTo>
                    <a:pt x="13097" y="11918"/>
                  </a:lnTo>
                  <a:cubicBezTo>
                    <a:pt x="14288" y="7989"/>
                    <a:pt x="15467" y="3703"/>
                    <a:pt x="17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56"/>
            <p:cNvSpPr/>
            <p:nvPr/>
          </p:nvSpPr>
          <p:spPr>
            <a:xfrm>
              <a:off x="5962156" y="3160269"/>
              <a:ext cx="1157709" cy="1964843"/>
            </a:xfrm>
            <a:custGeom>
              <a:avLst/>
              <a:gdLst/>
              <a:ahLst/>
              <a:cxnLst/>
              <a:rect l="l" t="t" r="r" b="b"/>
              <a:pathLst>
                <a:path w="29886" h="50722" extrusionOk="0">
                  <a:moveTo>
                    <a:pt x="24837" y="1"/>
                  </a:moveTo>
                  <a:lnTo>
                    <a:pt x="24837" y="1"/>
                  </a:lnTo>
                  <a:cubicBezTo>
                    <a:pt x="23492" y="632"/>
                    <a:pt x="22003" y="1215"/>
                    <a:pt x="20622" y="1727"/>
                  </a:cubicBezTo>
                  <a:cubicBezTo>
                    <a:pt x="18515" y="5430"/>
                    <a:pt x="17336" y="9716"/>
                    <a:pt x="16145" y="13645"/>
                  </a:cubicBezTo>
                  <a:lnTo>
                    <a:pt x="16145" y="11883"/>
                  </a:lnTo>
                  <a:cubicBezTo>
                    <a:pt x="10811" y="16622"/>
                    <a:pt x="6442" y="22432"/>
                    <a:pt x="3049" y="28778"/>
                  </a:cubicBezTo>
                  <a:cubicBezTo>
                    <a:pt x="1215" y="35886"/>
                    <a:pt x="608" y="43244"/>
                    <a:pt x="1" y="50566"/>
                  </a:cubicBezTo>
                  <a:lnTo>
                    <a:pt x="15550" y="50721"/>
                  </a:lnTo>
                  <a:cubicBezTo>
                    <a:pt x="14764" y="33850"/>
                    <a:pt x="16717" y="16693"/>
                    <a:pt x="29885" y="5680"/>
                  </a:cubicBezTo>
                  <a:lnTo>
                    <a:pt x="29885" y="5680"/>
                  </a:lnTo>
                  <a:cubicBezTo>
                    <a:pt x="27230" y="6121"/>
                    <a:pt x="24563" y="6561"/>
                    <a:pt x="22349" y="7442"/>
                  </a:cubicBezTo>
                  <a:cubicBezTo>
                    <a:pt x="22706" y="4966"/>
                    <a:pt x="23908" y="2489"/>
                    <a:pt x="24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56"/>
            <p:cNvSpPr/>
            <p:nvPr/>
          </p:nvSpPr>
          <p:spPr>
            <a:xfrm>
              <a:off x="6534061" y="976466"/>
              <a:ext cx="1878110" cy="4165753"/>
            </a:xfrm>
            <a:custGeom>
              <a:avLst/>
              <a:gdLst/>
              <a:ahLst/>
              <a:cxnLst/>
              <a:rect l="l" t="t" r="r" b="b"/>
              <a:pathLst>
                <a:path w="48483" h="107538" extrusionOk="0">
                  <a:moveTo>
                    <a:pt x="20943" y="1"/>
                  </a:moveTo>
                  <a:cubicBezTo>
                    <a:pt x="20848" y="5144"/>
                    <a:pt x="13240" y="11228"/>
                    <a:pt x="19110" y="13752"/>
                  </a:cubicBezTo>
                  <a:cubicBezTo>
                    <a:pt x="13788" y="16408"/>
                    <a:pt x="13788" y="20396"/>
                    <a:pt x="13788" y="24825"/>
                  </a:cubicBezTo>
                  <a:cubicBezTo>
                    <a:pt x="13788" y="26599"/>
                    <a:pt x="19550" y="27921"/>
                    <a:pt x="19550" y="29695"/>
                  </a:cubicBezTo>
                  <a:cubicBezTo>
                    <a:pt x="19110" y="34576"/>
                    <a:pt x="13788" y="38113"/>
                    <a:pt x="11573" y="42994"/>
                  </a:cubicBezTo>
                  <a:cubicBezTo>
                    <a:pt x="12460" y="42994"/>
                    <a:pt x="13567" y="42884"/>
                    <a:pt x="14453" y="42884"/>
                  </a:cubicBezTo>
                  <a:cubicBezTo>
                    <a:pt x="15339" y="42884"/>
                    <a:pt x="16002" y="42994"/>
                    <a:pt x="16002" y="43435"/>
                  </a:cubicBezTo>
                  <a:cubicBezTo>
                    <a:pt x="16455" y="46102"/>
                    <a:pt x="17336" y="49197"/>
                    <a:pt x="14240" y="50531"/>
                  </a:cubicBezTo>
                  <a:cubicBezTo>
                    <a:pt x="15562" y="50090"/>
                    <a:pt x="16455" y="49638"/>
                    <a:pt x="17776" y="49638"/>
                  </a:cubicBezTo>
                  <a:cubicBezTo>
                    <a:pt x="16264" y="51150"/>
                    <a:pt x="15990" y="53079"/>
                    <a:pt x="15967" y="54996"/>
                  </a:cubicBezTo>
                  <a:cubicBezTo>
                    <a:pt x="15050" y="55305"/>
                    <a:pt x="14109" y="55555"/>
                    <a:pt x="13169" y="55770"/>
                  </a:cubicBezTo>
                  <a:cubicBezTo>
                    <a:pt x="12157" y="55996"/>
                    <a:pt x="11156" y="56186"/>
                    <a:pt x="10133" y="56341"/>
                  </a:cubicBezTo>
                  <a:lnTo>
                    <a:pt x="10073" y="56377"/>
                  </a:lnTo>
                  <a:cubicBezTo>
                    <a:pt x="9144" y="58865"/>
                    <a:pt x="7942" y="61342"/>
                    <a:pt x="7585" y="63818"/>
                  </a:cubicBezTo>
                  <a:cubicBezTo>
                    <a:pt x="9799" y="62937"/>
                    <a:pt x="12466" y="62497"/>
                    <a:pt x="15121" y="62056"/>
                  </a:cubicBezTo>
                  <a:lnTo>
                    <a:pt x="15121" y="62056"/>
                  </a:lnTo>
                  <a:cubicBezTo>
                    <a:pt x="1953" y="73069"/>
                    <a:pt x="0" y="90226"/>
                    <a:pt x="786" y="107085"/>
                  </a:cubicBezTo>
                  <a:lnTo>
                    <a:pt x="11609" y="107193"/>
                  </a:lnTo>
                  <a:lnTo>
                    <a:pt x="12454" y="107204"/>
                  </a:lnTo>
                  <a:lnTo>
                    <a:pt x="48483" y="107538"/>
                  </a:lnTo>
                  <a:cubicBezTo>
                    <a:pt x="47828" y="97287"/>
                    <a:pt x="46292" y="87095"/>
                    <a:pt x="43911" y="77105"/>
                  </a:cubicBezTo>
                  <a:cubicBezTo>
                    <a:pt x="42637" y="71545"/>
                    <a:pt x="40101" y="65997"/>
                    <a:pt x="34743" y="63628"/>
                  </a:cubicBezTo>
                  <a:lnTo>
                    <a:pt x="34743" y="63628"/>
                  </a:lnTo>
                  <a:cubicBezTo>
                    <a:pt x="36410" y="64271"/>
                    <a:pt x="38338" y="64390"/>
                    <a:pt x="39922" y="65580"/>
                  </a:cubicBezTo>
                  <a:cubicBezTo>
                    <a:pt x="39148" y="61294"/>
                    <a:pt x="38017" y="56996"/>
                    <a:pt x="36243" y="52698"/>
                  </a:cubicBezTo>
                  <a:cubicBezTo>
                    <a:pt x="35910" y="52722"/>
                    <a:pt x="35576" y="52733"/>
                    <a:pt x="35243" y="52733"/>
                  </a:cubicBezTo>
                  <a:cubicBezTo>
                    <a:pt x="35219" y="52745"/>
                    <a:pt x="35195" y="52757"/>
                    <a:pt x="35171" y="52769"/>
                  </a:cubicBezTo>
                  <a:lnTo>
                    <a:pt x="35171" y="52781"/>
                  </a:lnTo>
                  <a:cubicBezTo>
                    <a:pt x="35421" y="53793"/>
                    <a:pt x="35933" y="54817"/>
                    <a:pt x="35933" y="55841"/>
                  </a:cubicBezTo>
                  <a:cubicBezTo>
                    <a:pt x="33719" y="51852"/>
                    <a:pt x="29730" y="43875"/>
                    <a:pt x="35493" y="42101"/>
                  </a:cubicBezTo>
                  <a:cubicBezTo>
                    <a:pt x="35176" y="41628"/>
                    <a:pt x="34804" y="41491"/>
                    <a:pt x="34416" y="41491"/>
                  </a:cubicBezTo>
                  <a:cubicBezTo>
                    <a:pt x="33879" y="41491"/>
                    <a:pt x="33311" y="41754"/>
                    <a:pt x="32821" y="41754"/>
                  </a:cubicBezTo>
                  <a:cubicBezTo>
                    <a:pt x="32667" y="41754"/>
                    <a:pt x="32521" y="41728"/>
                    <a:pt x="32385" y="41661"/>
                  </a:cubicBezTo>
                  <a:cubicBezTo>
                    <a:pt x="34159" y="39446"/>
                    <a:pt x="36374" y="37672"/>
                    <a:pt x="37707" y="35017"/>
                  </a:cubicBezTo>
                  <a:cubicBezTo>
                    <a:pt x="37038" y="35017"/>
                    <a:pt x="36376" y="35765"/>
                    <a:pt x="35710" y="35765"/>
                  </a:cubicBezTo>
                  <a:cubicBezTo>
                    <a:pt x="35488" y="35765"/>
                    <a:pt x="35264" y="35681"/>
                    <a:pt x="35040" y="35458"/>
                  </a:cubicBezTo>
                  <a:cubicBezTo>
                    <a:pt x="36814" y="34576"/>
                    <a:pt x="36814" y="32802"/>
                    <a:pt x="37707" y="31469"/>
                  </a:cubicBezTo>
                  <a:cubicBezTo>
                    <a:pt x="37822" y="31240"/>
                    <a:pt x="37817" y="31160"/>
                    <a:pt x="37746" y="31160"/>
                  </a:cubicBezTo>
                  <a:cubicBezTo>
                    <a:pt x="37586" y="31160"/>
                    <a:pt x="37093" y="31565"/>
                    <a:pt x="36897" y="31565"/>
                  </a:cubicBezTo>
                  <a:cubicBezTo>
                    <a:pt x="36846" y="31565"/>
                    <a:pt x="36814" y="31538"/>
                    <a:pt x="36814" y="31469"/>
                  </a:cubicBezTo>
                  <a:cubicBezTo>
                    <a:pt x="39470" y="27933"/>
                    <a:pt x="40362" y="23944"/>
                    <a:pt x="39470" y="19956"/>
                  </a:cubicBezTo>
                  <a:cubicBezTo>
                    <a:pt x="39767" y="19956"/>
                    <a:pt x="40041" y="19932"/>
                    <a:pt x="40315" y="19908"/>
                  </a:cubicBezTo>
                  <a:cubicBezTo>
                    <a:pt x="40303" y="19896"/>
                    <a:pt x="40291" y="19896"/>
                    <a:pt x="40291" y="19896"/>
                  </a:cubicBezTo>
                  <a:lnTo>
                    <a:pt x="40136" y="19825"/>
                  </a:lnTo>
                  <a:cubicBezTo>
                    <a:pt x="39898" y="19729"/>
                    <a:pt x="39648" y="19646"/>
                    <a:pt x="39398" y="19598"/>
                  </a:cubicBezTo>
                  <a:cubicBezTo>
                    <a:pt x="39303" y="19575"/>
                    <a:pt x="39208" y="19563"/>
                    <a:pt x="39100" y="19539"/>
                  </a:cubicBezTo>
                  <a:lnTo>
                    <a:pt x="39005" y="19527"/>
                  </a:lnTo>
                  <a:cubicBezTo>
                    <a:pt x="38946" y="19527"/>
                    <a:pt x="38886" y="19527"/>
                    <a:pt x="38815" y="19515"/>
                  </a:cubicBezTo>
                  <a:cubicBezTo>
                    <a:pt x="38743" y="19503"/>
                    <a:pt x="38672" y="19503"/>
                    <a:pt x="38600" y="19503"/>
                  </a:cubicBezTo>
                  <a:cubicBezTo>
                    <a:pt x="38755" y="19479"/>
                    <a:pt x="38910" y="19467"/>
                    <a:pt x="39077" y="19467"/>
                  </a:cubicBezTo>
                  <a:cubicBezTo>
                    <a:pt x="39184" y="19467"/>
                    <a:pt x="39291" y="19479"/>
                    <a:pt x="39398" y="19491"/>
                  </a:cubicBezTo>
                  <a:cubicBezTo>
                    <a:pt x="39493" y="19491"/>
                    <a:pt x="39589" y="19503"/>
                    <a:pt x="39684" y="19527"/>
                  </a:cubicBezTo>
                  <a:lnTo>
                    <a:pt x="39791" y="19539"/>
                  </a:lnTo>
                  <a:cubicBezTo>
                    <a:pt x="39886" y="19563"/>
                    <a:pt x="39970" y="19587"/>
                    <a:pt x="40053" y="19610"/>
                  </a:cubicBezTo>
                  <a:cubicBezTo>
                    <a:pt x="40303" y="19670"/>
                    <a:pt x="40553" y="19753"/>
                    <a:pt x="40791" y="19848"/>
                  </a:cubicBezTo>
                  <a:cubicBezTo>
                    <a:pt x="45387" y="19110"/>
                    <a:pt x="46863" y="14443"/>
                    <a:pt x="48316" y="10228"/>
                  </a:cubicBezTo>
                  <a:cubicBezTo>
                    <a:pt x="44161" y="7037"/>
                    <a:pt x="39481" y="4680"/>
                    <a:pt x="34517" y="2989"/>
                  </a:cubicBezTo>
                  <a:cubicBezTo>
                    <a:pt x="33933" y="2787"/>
                    <a:pt x="33350" y="2596"/>
                    <a:pt x="32754" y="2418"/>
                  </a:cubicBezTo>
                  <a:cubicBezTo>
                    <a:pt x="32731" y="2418"/>
                    <a:pt x="32707" y="2406"/>
                    <a:pt x="32683" y="2394"/>
                  </a:cubicBezTo>
                  <a:lnTo>
                    <a:pt x="31873" y="2156"/>
                  </a:lnTo>
                  <a:cubicBezTo>
                    <a:pt x="31278" y="1989"/>
                    <a:pt x="30659" y="1811"/>
                    <a:pt x="30087" y="1668"/>
                  </a:cubicBezTo>
                  <a:cubicBezTo>
                    <a:pt x="29504" y="1525"/>
                    <a:pt x="28932" y="1382"/>
                    <a:pt x="28349" y="1251"/>
                  </a:cubicBezTo>
                  <a:cubicBezTo>
                    <a:pt x="28242" y="1227"/>
                    <a:pt x="28135" y="1215"/>
                    <a:pt x="28040" y="1179"/>
                  </a:cubicBezTo>
                  <a:cubicBezTo>
                    <a:pt x="27504" y="1060"/>
                    <a:pt x="26980" y="953"/>
                    <a:pt x="26456" y="858"/>
                  </a:cubicBezTo>
                  <a:lnTo>
                    <a:pt x="25539" y="679"/>
                  </a:lnTo>
                  <a:cubicBezTo>
                    <a:pt x="24920" y="572"/>
                    <a:pt x="24313" y="477"/>
                    <a:pt x="23706" y="370"/>
                  </a:cubicBezTo>
                  <a:cubicBezTo>
                    <a:pt x="23396" y="322"/>
                    <a:pt x="23075" y="275"/>
                    <a:pt x="22777" y="239"/>
                  </a:cubicBezTo>
                  <a:cubicBezTo>
                    <a:pt x="22265" y="167"/>
                    <a:pt x="21753" y="96"/>
                    <a:pt x="21241" y="36"/>
                  </a:cubicBezTo>
                  <a:lnTo>
                    <a:pt x="20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56"/>
            <p:cNvSpPr/>
            <p:nvPr/>
          </p:nvSpPr>
          <p:spPr>
            <a:xfrm>
              <a:off x="7892316" y="1435841"/>
              <a:ext cx="640215" cy="1583395"/>
            </a:xfrm>
            <a:custGeom>
              <a:avLst/>
              <a:gdLst/>
              <a:ahLst/>
              <a:cxnLst/>
              <a:rect l="l" t="t" r="r" b="b"/>
              <a:pathLst>
                <a:path w="16527" h="40875" extrusionOk="0">
                  <a:moveTo>
                    <a:pt x="15264" y="0"/>
                  </a:moveTo>
                  <a:cubicBezTo>
                    <a:pt x="12776" y="2132"/>
                    <a:pt x="12442" y="5561"/>
                    <a:pt x="10632" y="8097"/>
                  </a:cubicBezTo>
                  <a:cubicBezTo>
                    <a:pt x="10139" y="8838"/>
                    <a:pt x="9578" y="9099"/>
                    <a:pt x="8968" y="9099"/>
                  </a:cubicBezTo>
                  <a:cubicBezTo>
                    <a:pt x="7514" y="9099"/>
                    <a:pt x="5780" y="7618"/>
                    <a:pt x="4024" y="7618"/>
                  </a:cubicBezTo>
                  <a:cubicBezTo>
                    <a:pt x="3866" y="7618"/>
                    <a:pt x="3707" y="7630"/>
                    <a:pt x="3548" y="7656"/>
                  </a:cubicBezTo>
                  <a:cubicBezTo>
                    <a:pt x="5310" y="7656"/>
                    <a:pt x="7084" y="8978"/>
                    <a:pt x="7525" y="10311"/>
                  </a:cubicBezTo>
                  <a:cubicBezTo>
                    <a:pt x="9299" y="13419"/>
                    <a:pt x="7084" y="18729"/>
                    <a:pt x="3989" y="21384"/>
                  </a:cubicBezTo>
                  <a:cubicBezTo>
                    <a:pt x="6203" y="20491"/>
                    <a:pt x="7525" y="18288"/>
                    <a:pt x="8858" y="16514"/>
                  </a:cubicBezTo>
                  <a:lnTo>
                    <a:pt x="8858" y="16514"/>
                  </a:lnTo>
                  <a:cubicBezTo>
                    <a:pt x="8418" y="19610"/>
                    <a:pt x="6203" y="21836"/>
                    <a:pt x="5310" y="24491"/>
                  </a:cubicBezTo>
                  <a:cubicBezTo>
                    <a:pt x="6644" y="23599"/>
                    <a:pt x="7525" y="22717"/>
                    <a:pt x="8858" y="21824"/>
                  </a:cubicBezTo>
                  <a:lnTo>
                    <a:pt x="8858" y="21824"/>
                  </a:lnTo>
                  <a:cubicBezTo>
                    <a:pt x="6203" y="25813"/>
                    <a:pt x="4429" y="31135"/>
                    <a:pt x="0" y="33350"/>
                  </a:cubicBezTo>
                  <a:cubicBezTo>
                    <a:pt x="2215" y="35124"/>
                    <a:pt x="2215" y="37779"/>
                    <a:pt x="1322" y="40434"/>
                  </a:cubicBezTo>
                  <a:cubicBezTo>
                    <a:pt x="1194" y="40370"/>
                    <a:pt x="1084" y="40343"/>
                    <a:pt x="988" y="40343"/>
                  </a:cubicBezTo>
                  <a:cubicBezTo>
                    <a:pt x="637" y="40343"/>
                    <a:pt x="462" y="40697"/>
                    <a:pt x="191" y="40874"/>
                  </a:cubicBezTo>
                  <a:cubicBezTo>
                    <a:pt x="2322" y="40839"/>
                    <a:pt x="4513" y="40672"/>
                    <a:pt x="6715" y="40612"/>
                  </a:cubicBezTo>
                  <a:cubicBezTo>
                    <a:pt x="6715" y="40470"/>
                    <a:pt x="6692" y="40315"/>
                    <a:pt x="6692" y="40160"/>
                  </a:cubicBezTo>
                  <a:cubicBezTo>
                    <a:pt x="5822" y="39970"/>
                    <a:pt x="5584" y="39779"/>
                    <a:pt x="4715" y="39577"/>
                  </a:cubicBezTo>
                  <a:lnTo>
                    <a:pt x="4322" y="33695"/>
                  </a:lnTo>
                  <a:cubicBezTo>
                    <a:pt x="9978" y="25063"/>
                    <a:pt x="12918" y="20729"/>
                    <a:pt x="10585" y="10668"/>
                  </a:cubicBezTo>
                  <a:cubicBezTo>
                    <a:pt x="11156" y="10478"/>
                    <a:pt x="11656" y="9906"/>
                    <a:pt x="12228" y="9704"/>
                  </a:cubicBezTo>
                  <a:cubicBezTo>
                    <a:pt x="12621" y="8180"/>
                    <a:pt x="14050" y="4322"/>
                    <a:pt x="14442" y="2798"/>
                  </a:cubicBezTo>
                  <a:cubicBezTo>
                    <a:pt x="15038" y="2263"/>
                    <a:pt x="15824" y="1703"/>
                    <a:pt x="16526" y="1155"/>
                  </a:cubicBezTo>
                  <a:cubicBezTo>
                    <a:pt x="16109" y="762"/>
                    <a:pt x="15693" y="381"/>
                    <a:pt x="15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56"/>
            <p:cNvSpPr/>
            <p:nvPr/>
          </p:nvSpPr>
          <p:spPr>
            <a:xfrm>
              <a:off x="6777558" y="3802751"/>
              <a:ext cx="338566" cy="1326488"/>
            </a:xfrm>
            <a:custGeom>
              <a:avLst/>
              <a:gdLst/>
              <a:ahLst/>
              <a:cxnLst/>
              <a:rect l="l" t="t" r="r" b="b"/>
              <a:pathLst>
                <a:path w="8740" h="34243" extrusionOk="0">
                  <a:moveTo>
                    <a:pt x="8740" y="0"/>
                  </a:moveTo>
                  <a:lnTo>
                    <a:pt x="8740" y="0"/>
                  </a:lnTo>
                  <a:cubicBezTo>
                    <a:pt x="4192" y="3989"/>
                    <a:pt x="1" y="10263"/>
                    <a:pt x="894" y="16478"/>
                  </a:cubicBezTo>
                  <a:cubicBezTo>
                    <a:pt x="1430" y="20217"/>
                    <a:pt x="1858" y="23884"/>
                    <a:pt x="2894" y="27527"/>
                  </a:cubicBezTo>
                  <a:cubicBezTo>
                    <a:pt x="3418" y="29385"/>
                    <a:pt x="4037" y="31206"/>
                    <a:pt x="4751" y="32992"/>
                  </a:cubicBezTo>
                  <a:cubicBezTo>
                    <a:pt x="4906" y="33397"/>
                    <a:pt x="5109" y="33814"/>
                    <a:pt x="5323" y="34231"/>
                  </a:cubicBezTo>
                  <a:lnTo>
                    <a:pt x="6168" y="34242"/>
                  </a:lnTo>
                  <a:cubicBezTo>
                    <a:pt x="4609" y="27027"/>
                    <a:pt x="3573" y="19586"/>
                    <a:pt x="5847" y="12668"/>
                  </a:cubicBezTo>
                  <a:lnTo>
                    <a:pt x="5847" y="12668"/>
                  </a:lnTo>
                  <a:cubicBezTo>
                    <a:pt x="5013" y="13740"/>
                    <a:pt x="4168" y="14811"/>
                    <a:pt x="3335" y="15883"/>
                  </a:cubicBezTo>
                  <a:cubicBezTo>
                    <a:pt x="3906" y="13883"/>
                    <a:pt x="4466" y="11883"/>
                    <a:pt x="5037" y="9894"/>
                  </a:cubicBezTo>
                  <a:lnTo>
                    <a:pt x="5037" y="9894"/>
                  </a:lnTo>
                  <a:lnTo>
                    <a:pt x="2775" y="12609"/>
                  </a:lnTo>
                  <a:cubicBezTo>
                    <a:pt x="4001" y="8084"/>
                    <a:pt x="6025" y="3822"/>
                    <a:pt x="8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80" name="Google Shape;1580;p56"/>
          <p:cNvGrpSpPr/>
          <p:nvPr/>
        </p:nvGrpSpPr>
        <p:grpSpPr>
          <a:xfrm>
            <a:off x="3457684" y="4826864"/>
            <a:ext cx="270464" cy="117823"/>
            <a:chOff x="2903262" y="4795769"/>
            <a:chExt cx="373776" cy="162828"/>
          </a:xfrm>
        </p:grpSpPr>
        <p:sp>
          <p:nvSpPr>
            <p:cNvPr id="1581" name="Google Shape;1581;p56"/>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56"/>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56"/>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4" name="Google Shape;1584;p56"/>
          <p:cNvSpPr txBox="1"/>
          <p:nvPr>
            <p:ph type="ctrTitle" idx="4294967295"/>
          </p:nvPr>
        </p:nvSpPr>
        <p:spPr>
          <a:xfrm>
            <a:off x="4570912" y="4702175"/>
            <a:ext cx="892200" cy="36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500">
                <a:solidFill>
                  <a:schemeClr val="hlink"/>
                </a:solidFill>
                <a:uFill>
                  <a:noFill/>
                </a:uFill>
                <a:hlinkClick r:id="" action="ppaction://hlinkshowjump?jump=nextslide"/>
              </a:rPr>
              <a:t>Next</a:t>
            </a:r>
            <a:endParaRPr sz="1500">
              <a:solidFill>
                <a:schemeClr val="accent6"/>
              </a:solidFill>
            </a:endParaRPr>
          </a:p>
        </p:txBody>
      </p:sp>
      <p:sp>
        <p:nvSpPr>
          <p:cNvPr id="1585" name="Google Shape;1585;p56"/>
          <p:cNvSpPr txBox="1"/>
          <p:nvPr>
            <p:ph type="ctrTitle" idx="4294967295"/>
          </p:nvPr>
        </p:nvSpPr>
        <p:spPr>
          <a:xfrm>
            <a:off x="3680888" y="4702175"/>
            <a:ext cx="892200" cy="36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1500">
                <a:solidFill>
                  <a:schemeClr val="hlink"/>
                </a:solidFill>
                <a:uFill>
                  <a:noFill/>
                </a:uFill>
                <a:hlinkClick r:id="" action="ppaction://hlinkshowjump?jump=previousslide"/>
              </a:rPr>
              <a:t>Previous</a:t>
            </a:r>
            <a:endParaRPr sz="1500">
              <a:solidFill>
                <a:schemeClr val="accent6"/>
              </a:solidFill>
            </a:endParaRPr>
          </a:p>
        </p:txBody>
      </p:sp>
      <p:grpSp>
        <p:nvGrpSpPr>
          <p:cNvPr id="1586" name="Google Shape;1586;p56"/>
          <p:cNvGrpSpPr/>
          <p:nvPr/>
        </p:nvGrpSpPr>
        <p:grpSpPr>
          <a:xfrm flipH="1">
            <a:off x="5082261" y="4826864"/>
            <a:ext cx="270464" cy="117823"/>
            <a:chOff x="2903262" y="4795769"/>
            <a:chExt cx="373776" cy="162828"/>
          </a:xfrm>
        </p:grpSpPr>
        <p:sp>
          <p:nvSpPr>
            <p:cNvPr id="1587" name="Google Shape;1587;p56"/>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56"/>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56"/>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7"/>
                                        </p:tgtEl>
                                        <p:attrNameLst>
                                          <p:attrName>style.visibility</p:attrName>
                                        </p:attrNameLst>
                                      </p:cBhvr>
                                      <p:to>
                                        <p:strVal val="visible"/>
                                      </p:to>
                                    </p:set>
                                    <p:animEffect transition="in" filter="fade">
                                      <p:cBhvr>
                                        <p:cTn id="7" dur="1000"/>
                                        <p:tgtEl>
                                          <p:spTgt spid="1537"/>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535"/>
                                        </p:tgtEl>
                                        <p:attrNameLst>
                                          <p:attrName>style.visibility</p:attrName>
                                        </p:attrNameLst>
                                      </p:cBhvr>
                                      <p:to>
                                        <p:strVal val="visible"/>
                                      </p:to>
                                    </p:set>
                                    <p:animEffect transition="in" filter="fade">
                                      <p:cBhvr>
                                        <p:cTn id="12" dur="800" decel="100000"/>
                                        <p:tgtEl>
                                          <p:spTgt spid="1535"/>
                                        </p:tgtEl>
                                      </p:cBhvr>
                                    </p:animEffect>
                                    <p:anim calcmode="lin" valueType="num">
                                      <p:cBhvr>
                                        <p:cTn id="13" dur="800" decel="100000" fill="hold"/>
                                        <p:tgtEl>
                                          <p:spTgt spid="1535"/>
                                        </p:tgtEl>
                                        <p:attrNameLst>
                                          <p:attrName>style.rotation</p:attrName>
                                        </p:attrNameLst>
                                      </p:cBhvr>
                                      <p:tavLst>
                                        <p:tav tm="0">
                                          <p:val>
                                            <p:fltVal val="-90"/>
                                          </p:val>
                                        </p:tav>
                                        <p:tav tm="100000">
                                          <p:val>
                                            <p:fltVal val="0"/>
                                          </p:val>
                                        </p:tav>
                                      </p:tavLst>
                                    </p:anim>
                                    <p:anim calcmode="lin" valueType="num">
                                      <p:cBhvr>
                                        <p:cTn id="14" dur="800" decel="100000" fill="hold"/>
                                        <p:tgtEl>
                                          <p:spTgt spid="1535"/>
                                        </p:tgtEl>
                                        <p:attrNameLst>
                                          <p:attrName>ppt_x</p:attrName>
                                        </p:attrNameLst>
                                      </p:cBhvr>
                                      <p:tavLst>
                                        <p:tav tm="0">
                                          <p:val>
                                            <p:strVal val="#ppt_x+0.4"/>
                                          </p:val>
                                        </p:tav>
                                        <p:tav tm="100000">
                                          <p:val>
                                            <p:strVal val="#ppt_x-0.05"/>
                                          </p:val>
                                        </p:tav>
                                      </p:tavLst>
                                    </p:anim>
                                    <p:anim calcmode="lin" valueType="num">
                                      <p:cBhvr>
                                        <p:cTn id="15" dur="800" decel="100000" fill="hold"/>
                                        <p:tgtEl>
                                          <p:spTgt spid="153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53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5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1535" grpId="0"/>
      <p:bldP spid="153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p:nvPr>
            <p:ph type="body" idx="1"/>
          </p:nvPr>
        </p:nvSpPr>
        <p:spPr>
          <a:xfrm>
            <a:off x="0" y="1131570"/>
            <a:ext cx="4782820" cy="4045585"/>
          </a:xfrm>
        </p:spPr>
        <p:txBody>
          <a:bodyPr/>
          <a:p>
            <a:pPr marL="152400" indent="0">
              <a:lnSpc>
                <a:spcPct val="90000"/>
              </a:lnSpc>
              <a:buNone/>
            </a:pPr>
            <a:r>
              <a:rPr lang="en-US" altLang="en-US" sz="1600" b="1"/>
              <a:t>Certainly! Here's a more structured list of jobs people worked during World War II:</a:t>
            </a:r>
            <a:endParaRPr lang="en-US" altLang="en-US" sz="1600" b="1"/>
          </a:p>
          <a:p>
            <a:pPr marL="152400" indent="0">
              <a:lnSpc>
                <a:spcPct val="90000"/>
              </a:lnSpc>
              <a:buNone/>
            </a:pPr>
            <a:r>
              <a:rPr lang="en-US" altLang="en-US" sz="1600" b="1"/>
              <a:t>1. Military Roles</a:t>
            </a:r>
            <a:endParaRPr lang="en-US" altLang="en-US" sz="1600" b="1"/>
          </a:p>
          <a:p>
            <a:pPr marL="152400" indent="0">
              <a:lnSpc>
                <a:spcPct val="90000"/>
              </a:lnSpc>
              <a:buNone/>
            </a:pPr>
            <a:r>
              <a:rPr lang="en-US" altLang="en-US" sz="1600" b="1"/>
              <a:t>- Soldiers</a:t>
            </a:r>
            <a:endParaRPr lang="en-US" altLang="en-US" sz="1600" b="1"/>
          </a:p>
          <a:p>
            <a:pPr marL="152400" indent="0">
              <a:lnSpc>
                <a:spcPct val="90000"/>
              </a:lnSpc>
              <a:buNone/>
            </a:pPr>
            <a:r>
              <a:rPr lang="en-US" altLang="en-US" sz="1600" b="1"/>
              <a:t>- Pilots</a:t>
            </a:r>
            <a:endParaRPr lang="en-US" altLang="en-US" sz="1600" b="1"/>
          </a:p>
          <a:p>
            <a:pPr marL="152400" indent="0">
              <a:lnSpc>
                <a:spcPct val="90000"/>
              </a:lnSpc>
              <a:buNone/>
            </a:pPr>
            <a:r>
              <a:rPr lang="en-US" altLang="en-US" sz="1600" b="1"/>
              <a:t>- Sailors</a:t>
            </a:r>
            <a:endParaRPr lang="en-US" altLang="en-US" sz="1600" b="1"/>
          </a:p>
          <a:p>
            <a:pPr marL="152400" indent="0">
              <a:lnSpc>
                <a:spcPct val="90000"/>
              </a:lnSpc>
              <a:buNone/>
            </a:pPr>
            <a:r>
              <a:rPr lang="en-US" altLang="en-US" sz="1600" b="1"/>
              <a:t>- Medics</a:t>
            </a:r>
            <a:endParaRPr lang="en-US" altLang="en-US" sz="1600" b="1"/>
          </a:p>
          <a:p>
            <a:pPr marL="152400" indent="0">
              <a:lnSpc>
                <a:spcPct val="90000"/>
              </a:lnSpc>
              <a:buNone/>
            </a:pPr>
            <a:r>
              <a:rPr lang="en-US" altLang="en-US" sz="1600" b="1"/>
              <a:t>- Engineers</a:t>
            </a:r>
            <a:endParaRPr lang="en-US" altLang="en-US" sz="1600" b="1"/>
          </a:p>
          <a:p>
            <a:pPr marL="152400" indent="0">
              <a:lnSpc>
                <a:spcPct val="90000"/>
              </a:lnSpc>
              <a:buNone/>
            </a:pPr>
            <a:r>
              <a:rPr lang="en-US" altLang="en-US" sz="1600" b="1"/>
              <a:t>2. Industrial Jobs</a:t>
            </a:r>
            <a:endParaRPr lang="en-US" altLang="en-US" sz="1600" b="1"/>
          </a:p>
          <a:p>
            <a:pPr marL="152400" indent="0">
              <a:lnSpc>
                <a:spcPct val="90000"/>
              </a:lnSpc>
              <a:buNone/>
            </a:pPr>
            <a:r>
              <a:rPr lang="en-US" altLang="en-US" sz="1600" b="1"/>
              <a:t>- Factory workers (producing weapons, vehicles, and supplies)</a:t>
            </a:r>
            <a:endParaRPr lang="en-US" altLang="en-US" sz="1600" b="1"/>
          </a:p>
          <a:p>
            <a:pPr marL="152400" indent="0">
              <a:lnSpc>
                <a:spcPct val="90000"/>
              </a:lnSpc>
              <a:buNone/>
            </a:pPr>
            <a:r>
              <a:rPr lang="en-US" altLang="en-US" sz="1600" b="1"/>
              <a:t>- Welders and machinists</a:t>
            </a:r>
            <a:endParaRPr lang="en-US" altLang="en-US" sz="1600" b="1"/>
          </a:p>
          <a:p>
            <a:pPr marL="152400" indent="0">
              <a:lnSpc>
                <a:spcPct val="90000"/>
              </a:lnSpc>
              <a:buNone/>
            </a:pPr>
            <a:r>
              <a:rPr lang="en-US" altLang="en-US" sz="1600" b="1"/>
              <a:t>- Riveters (many were women, famously known as "Rosie the Riveter")</a:t>
            </a:r>
            <a:endParaRPr lang="en-US" altLang="en-US" sz="1600" b="1"/>
          </a:p>
          <a:p>
            <a:pPr marL="152400" indent="0">
              <a:lnSpc>
                <a:spcPct val="90000"/>
              </a:lnSpc>
              <a:buNone/>
            </a:pPr>
            <a:endParaRPr lang="en-US" altLang="en-US" sz="1600" b="1"/>
          </a:p>
          <a:p>
            <a:pPr marL="152400" indent="0">
              <a:lnSpc>
                <a:spcPct val="90000"/>
              </a:lnSpc>
              <a:buNone/>
            </a:pPr>
            <a:r>
              <a:rPr lang="en-US" altLang="en-US" sz="1600" b="1"/>
              <a:t>3. Agricultural Work</a:t>
            </a:r>
            <a:endParaRPr lang="en-US" altLang="en-US" sz="1600" b="1"/>
          </a:p>
          <a:p>
            <a:pPr marL="152400" indent="0">
              <a:lnSpc>
                <a:spcPct val="90000"/>
              </a:lnSpc>
              <a:buNone/>
            </a:pPr>
            <a:r>
              <a:rPr lang="en-US" altLang="en-US" sz="1600" b="1"/>
              <a:t>- Farmers</a:t>
            </a:r>
            <a:endParaRPr lang="en-US" altLang="en-US" sz="1600" b="1"/>
          </a:p>
          <a:p>
            <a:pPr marL="152400" indent="0">
              <a:lnSpc>
                <a:spcPct val="90000"/>
              </a:lnSpc>
              <a:buNone/>
            </a:pPr>
            <a:r>
              <a:rPr lang="en-US" altLang="en-US" sz="1600" b="1"/>
              <a:t>- Land girls (women who worked in agriculture)</a:t>
            </a:r>
            <a:endParaRPr lang="en-US" altLang="en-US" sz="1600" b="1"/>
          </a:p>
          <a:p>
            <a:pPr marL="152400" indent="0">
              <a:lnSpc>
                <a:spcPct val="90000"/>
              </a:lnSpc>
              <a:buNone/>
            </a:pPr>
            <a:endParaRPr lang="en-US" altLang="en-US" sz="1600" b="1"/>
          </a:p>
          <a:p>
            <a:pPr marL="152400" indent="0">
              <a:lnSpc>
                <a:spcPct val="90000"/>
              </a:lnSpc>
              <a:buNone/>
            </a:pPr>
            <a:endParaRPr lang="en-US" altLang="en-US" sz="1600" b="1"/>
          </a:p>
          <a:p>
            <a:pPr marL="152400" indent="0">
              <a:lnSpc>
                <a:spcPct val="90000"/>
              </a:lnSpc>
              <a:buNone/>
            </a:pPr>
            <a:endParaRPr lang="en-US" altLang="en-US" sz="1600" b="1"/>
          </a:p>
        </p:txBody>
      </p:sp>
      <p:sp>
        <p:nvSpPr>
          <p:cNvPr id="5" name="Title 4"/>
          <p:cNvSpPr/>
          <p:nvPr>
            <p:ph type="title"/>
          </p:nvPr>
        </p:nvSpPr>
        <p:spPr/>
        <p:txBody>
          <a:bodyPr/>
          <a:p>
            <a:r>
              <a:rPr lang="en-US"/>
              <a:t>what kind of work did people do</a:t>
            </a:r>
            <a:endParaRPr lang="en-US"/>
          </a:p>
        </p:txBody>
      </p:sp>
      <p:pic>
        <p:nvPicPr>
          <p:cNvPr id="2" name="Picture 1" descr="images__1_-removebg-preview"/>
          <p:cNvPicPr>
            <a:picLocks noChangeAspect="1"/>
          </p:cNvPicPr>
          <p:nvPr/>
        </p:nvPicPr>
        <p:blipFill>
          <a:blip r:embed="rId1"/>
          <a:stretch>
            <a:fillRect/>
          </a:stretch>
        </p:blipFill>
        <p:spPr>
          <a:xfrm>
            <a:off x="5486400" y="1347470"/>
            <a:ext cx="1828800" cy="2495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4">
                                            <p:txEl>
                                              <p:pRg st="0" end="0"/>
                                            </p:txEl>
                                          </p:spTgt>
                                        </p:tgtEl>
                                        <p:attrNameLst>
                                          <p:attrName>ppt_x</p:attrName>
                                        </p:attrNameLst>
                                      </p:cBhvr>
                                    </p:anim>
                                    <p:anim from="0" to="-1.0" calcmode="lin" valueType="num">
                                      <p:cBhvr>
                                        <p:cTn id="16" dur="200" decel="50000" autoRev="1" fill="hold">
                                          <p:stCondLst>
                                            <p:cond delay="600"/>
                                          </p:stCondLst>
                                        </p:cTn>
                                        <p:tgtEl>
                                          <p:spTgt spid="4">
                                            <p:txEl>
                                              <p:pRg st="0" end="0"/>
                                            </p:txEl>
                                          </p:spTgt>
                                        </p:tgtEl>
                                        <p:attrNameLst>
                                          <p:attrName>xshear</p:attrName>
                                        </p:attrNameLst>
                                      </p:cBhvr>
                                    </p:anim>
                                    <p:animScale>
                                      <p:cBhvr>
                                        <p:cTn id="17" dur="200" decel="100000" autoRev="1" fill="hold">
                                          <p:stCondLst>
                                            <p:cond delay="600"/>
                                          </p:stCondLst>
                                        </p:cTn>
                                        <p:tgtEl>
                                          <p:spTgt spid="4">
                                            <p:txEl>
                                              <p:pRg st="0" end="0"/>
                                            </p:txEl>
                                          </p:spTgt>
                                        </p:tgtEl>
                                      </p:cBhvr>
                                      <p:from x="100000" y="100000"/>
                                      <p:to x="80000" y="100000"/>
                                    </p:animScale>
                                    <p:anim by="(#ppt_h/3+#ppt_w*0.1)" calcmode="lin" valueType="num">
                                      <p:cBhvr additive="sum">
                                        <p:cTn id="18"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4">
                                            <p:txEl>
                                              <p:pRg st="1" end="1"/>
                                            </p:txEl>
                                          </p:spTgt>
                                        </p:tgtEl>
                                        <p:attrNameLst>
                                          <p:attrName>ppt_x</p:attrName>
                                        </p:attrNameLst>
                                      </p:cBhvr>
                                    </p:anim>
                                    <p:anim from="0" to="-1.0" calcmode="lin" valueType="num">
                                      <p:cBhvr>
                                        <p:cTn id="24" dur="200" decel="50000" autoRev="1" fill="hold">
                                          <p:stCondLst>
                                            <p:cond delay="600"/>
                                          </p:stCondLst>
                                        </p:cTn>
                                        <p:tgtEl>
                                          <p:spTgt spid="4">
                                            <p:txEl>
                                              <p:pRg st="1" end="1"/>
                                            </p:txEl>
                                          </p:spTgt>
                                        </p:tgtEl>
                                        <p:attrNameLst>
                                          <p:attrName>xshear</p:attrName>
                                        </p:attrNameLst>
                                      </p:cBhvr>
                                    </p:anim>
                                    <p:animScale>
                                      <p:cBhvr>
                                        <p:cTn id="25" dur="200" decel="100000" autoRev="1" fill="hold">
                                          <p:stCondLst>
                                            <p:cond delay="600"/>
                                          </p:stCondLst>
                                        </p:cTn>
                                        <p:tgtEl>
                                          <p:spTgt spid="4">
                                            <p:txEl>
                                              <p:pRg st="1" end="1"/>
                                            </p:txEl>
                                          </p:spTgt>
                                        </p:tgtEl>
                                      </p:cBhvr>
                                      <p:from x="100000" y="100000"/>
                                      <p:to x="80000" y="100000"/>
                                    </p:animScale>
                                    <p:anim by="(#ppt_h/3+#ppt_w*0.1)" calcmode="lin" valueType="num">
                                      <p:cBhvr additive="sum">
                                        <p:cTn id="26"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4">
                                            <p:txEl>
                                              <p:pRg st="2" end="2"/>
                                            </p:txEl>
                                          </p:spTgt>
                                        </p:tgtEl>
                                        <p:attrNameLst>
                                          <p:attrName>ppt_x</p:attrName>
                                        </p:attrNameLst>
                                      </p:cBhvr>
                                    </p:anim>
                                    <p:anim from="0" to="-1.0" calcmode="lin" valueType="num">
                                      <p:cBhvr>
                                        <p:cTn id="32" dur="200" decel="50000" autoRev="1" fill="hold">
                                          <p:stCondLst>
                                            <p:cond delay="600"/>
                                          </p:stCondLst>
                                        </p:cTn>
                                        <p:tgtEl>
                                          <p:spTgt spid="4">
                                            <p:txEl>
                                              <p:pRg st="2" end="2"/>
                                            </p:txEl>
                                          </p:spTgt>
                                        </p:tgtEl>
                                        <p:attrNameLst>
                                          <p:attrName>xshear</p:attrName>
                                        </p:attrNameLst>
                                      </p:cBhvr>
                                    </p:anim>
                                    <p:animScale>
                                      <p:cBhvr>
                                        <p:cTn id="33" dur="200" decel="100000" autoRev="1" fill="hold">
                                          <p:stCondLst>
                                            <p:cond delay="600"/>
                                          </p:stCondLst>
                                        </p:cTn>
                                        <p:tgtEl>
                                          <p:spTgt spid="4">
                                            <p:txEl>
                                              <p:pRg st="2" end="2"/>
                                            </p:txEl>
                                          </p:spTgt>
                                        </p:tgtEl>
                                      </p:cBhvr>
                                      <p:from x="100000" y="100000"/>
                                      <p:to x="80000" y="100000"/>
                                    </p:animScale>
                                    <p:anim by="(#ppt_h/3+#ppt_w*0.1)" calcmode="lin" valueType="num">
                                      <p:cBhvr additive="sum">
                                        <p:cTn id="34" dur="200" decel="100000" autoRev="1" fill="hold">
                                          <p:stCondLst>
                                            <p:cond delay="600"/>
                                          </p:stCondLst>
                                        </p:cTn>
                                        <p:tgtEl>
                                          <p:spTgt spid="4">
                                            <p:txEl>
                                              <p:pRg st="2" end="2"/>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from="(-#ppt_w/2)" to="(#ppt_x)" calcmode="lin" valueType="num">
                                      <p:cBhvr>
                                        <p:cTn id="39" dur="600" fill="hold">
                                          <p:stCondLst>
                                            <p:cond delay="0"/>
                                          </p:stCondLst>
                                        </p:cTn>
                                        <p:tgtEl>
                                          <p:spTgt spid="4">
                                            <p:txEl>
                                              <p:pRg st="3" end="3"/>
                                            </p:txEl>
                                          </p:spTgt>
                                        </p:tgtEl>
                                        <p:attrNameLst>
                                          <p:attrName>ppt_x</p:attrName>
                                        </p:attrNameLst>
                                      </p:cBhvr>
                                    </p:anim>
                                    <p:anim from="0" to="-1.0" calcmode="lin" valueType="num">
                                      <p:cBhvr>
                                        <p:cTn id="40" dur="200" decel="50000" autoRev="1" fill="hold">
                                          <p:stCondLst>
                                            <p:cond delay="600"/>
                                          </p:stCondLst>
                                        </p:cTn>
                                        <p:tgtEl>
                                          <p:spTgt spid="4">
                                            <p:txEl>
                                              <p:pRg st="3" end="3"/>
                                            </p:txEl>
                                          </p:spTgt>
                                        </p:tgtEl>
                                        <p:attrNameLst>
                                          <p:attrName>xshear</p:attrName>
                                        </p:attrNameLst>
                                      </p:cBhvr>
                                    </p:anim>
                                    <p:animScale>
                                      <p:cBhvr>
                                        <p:cTn id="41" dur="200" decel="100000" autoRev="1" fill="hold">
                                          <p:stCondLst>
                                            <p:cond delay="600"/>
                                          </p:stCondLst>
                                        </p:cTn>
                                        <p:tgtEl>
                                          <p:spTgt spid="4">
                                            <p:txEl>
                                              <p:pRg st="3" end="3"/>
                                            </p:txEl>
                                          </p:spTgt>
                                        </p:tgtEl>
                                      </p:cBhvr>
                                      <p:from x="100000" y="100000"/>
                                      <p:to x="80000" y="100000"/>
                                    </p:animScale>
                                    <p:anim by="(#ppt_h/3+#ppt_w*0.1)" calcmode="lin" valueType="num">
                                      <p:cBhvr additive="sum">
                                        <p:cTn id="42" dur="200" decel="100000" autoRev="1" fill="hold">
                                          <p:stCondLst>
                                            <p:cond delay="600"/>
                                          </p:stCondLst>
                                        </p:cTn>
                                        <p:tgtEl>
                                          <p:spTgt spid="4">
                                            <p:txEl>
                                              <p:pRg st="3" end="3"/>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from="(-#ppt_w/2)" to="(#ppt_x)" calcmode="lin" valueType="num">
                                      <p:cBhvr>
                                        <p:cTn id="47" dur="600" fill="hold">
                                          <p:stCondLst>
                                            <p:cond delay="0"/>
                                          </p:stCondLst>
                                        </p:cTn>
                                        <p:tgtEl>
                                          <p:spTgt spid="4">
                                            <p:txEl>
                                              <p:pRg st="4" end="4"/>
                                            </p:txEl>
                                          </p:spTgt>
                                        </p:tgtEl>
                                        <p:attrNameLst>
                                          <p:attrName>ppt_x</p:attrName>
                                        </p:attrNameLst>
                                      </p:cBhvr>
                                    </p:anim>
                                    <p:anim from="0" to="-1.0" calcmode="lin" valueType="num">
                                      <p:cBhvr>
                                        <p:cTn id="48" dur="200" decel="50000" autoRev="1" fill="hold">
                                          <p:stCondLst>
                                            <p:cond delay="600"/>
                                          </p:stCondLst>
                                        </p:cTn>
                                        <p:tgtEl>
                                          <p:spTgt spid="4">
                                            <p:txEl>
                                              <p:pRg st="4" end="4"/>
                                            </p:txEl>
                                          </p:spTgt>
                                        </p:tgtEl>
                                        <p:attrNameLst>
                                          <p:attrName>xshear</p:attrName>
                                        </p:attrNameLst>
                                      </p:cBhvr>
                                    </p:anim>
                                    <p:animScale>
                                      <p:cBhvr>
                                        <p:cTn id="49" dur="200" decel="100000" autoRev="1" fill="hold">
                                          <p:stCondLst>
                                            <p:cond delay="600"/>
                                          </p:stCondLst>
                                        </p:cTn>
                                        <p:tgtEl>
                                          <p:spTgt spid="4">
                                            <p:txEl>
                                              <p:pRg st="4" end="4"/>
                                            </p:txEl>
                                          </p:spTgt>
                                        </p:tgtEl>
                                      </p:cBhvr>
                                      <p:from x="100000" y="100000"/>
                                      <p:to x="80000" y="100000"/>
                                    </p:animScale>
                                    <p:anim by="(#ppt_h/3+#ppt_w*0.1)" calcmode="lin" valueType="num">
                                      <p:cBhvr additive="sum">
                                        <p:cTn id="50" dur="200" decel="100000" autoRev="1" fill="hold">
                                          <p:stCondLst>
                                            <p:cond delay="600"/>
                                          </p:stCondLst>
                                        </p:cTn>
                                        <p:tgtEl>
                                          <p:spTgt spid="4">
                                            <p:txEl>
                                              <p:pRg st="4" end="4"/>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from="(-#ppt_w/2)" to="(#ppt_x)" calcmode="lin" valueType="num">
                                      <p:cBhvr>
                                        <p:cTn id="55" dur="600" fill="hold">
                                          <p:stCondLst>
                                            <p:cond delay="0"/>
                                          </p:stCondLst>
                                        </p:cTn>
                                        <p:tgtEl>
                                          <p:spTgt spid="4">
                                            <p:txEl>
                                              <p:pRg st="5" end="5"/>
                                            </p:txEl>
                                          </p:spTgt>
                                        </p:tgtEl>
                                        <p:attrNameLst>
                                          <p:attrName>ppt_x</p:attrName>
                                        </p:attrNameLst>
                                      </p:cBhvr>
                                    </p:anim>
                                    <p:anim from="0" to="-1.0" calcmode="lin" valueType="num">
                                      <p:cBhvr>
                                        <p:cTn id="56" dur="200" decel="50000" autoRev="1" fill="hold">
                                          <p:stCondLst>
                                            <p:cond delay="600"/>
                                          </p:stCondLst>
                                        </p:cTn>
                                        <p:tgtEl>
                                          <p:spTgt spid="4">
                                            <p:txEl>
                                              <p:pRg st="5" end="5"/>
                                            </p:txEl>
                                          </p:spTgt>
                                        </p:tgtEl>
                                        <p:attrNameLst>
                                          <p:attrName>xshear</p:attrName>
                                        </p:attrNameLst>
                                      </p:cBhvr>
                                    </p:anim>
                                    <p:animScale>
                                      <p:cBhvr>
                                        <p:cTn id="57" dur="200" decel="100000" autoRev="1" fill="hold">
                                          <p:stCondLst>
                                            <p:cond delay="600"/>
                                          </p:stCondLst>
                                        </p:cTn>
                                        <p:tgtEl>
                                          <p:spTgt spid="4">
                                            <p:txEl>
                                              <p:pRg st="5" end="5"/>
                                            </p:txEl>
                                          </p:spTgt>
                                        </p:tgtEl>
                                      </p:cBhvr>
                                      <p:from x="100000" y="100000"/>
                                      <p:to x="80000" y="100000"/>
                                    </p:animScale>
                                    <p:anim by="(#ppt_h/3+#ppt_w*0.1)" calcmode="lin" valueType="num">
                                      <p:cBhvr additive="sum">
                                        <p:cTn id="58" dur="200" decel="100000" autoRev="1" fill="hold">
                                          <p:stCondLst>
                                            <p:cond delay="600"/>
                                          </p:stCondLst>
                                        </p:cTn>
                                        <p:tgtEl>
                                          <p:spTgt spid="4">
                                            <p:txEl>
                                              <p:pRg st="5" end="5"/>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from="(-#ppt_w/2)" to="(#ppt_x)" calcmode="lin" valueType="num">
                                      <p:cBhvr>
                                        <p:cTn id="63" dur="600" fill="hold">
                                          <p:stCondLst>
                                            <p:cond delay="0"/>
                                          </p:stCondLst>
                                        </p:cTn>
                                        <p:tgtEl>
                                          <p:spTgt spid="4">
                                            <p:txEl>
                                              <p:pRg st="6" end="6"/>
                                            </p:txEl>
                                          </p:spTgt>
                                        </p:tgtEl>
                                        <p:attrNameLst>
                                          <p:attrName>ppt_x</p:attrName>
                                        </p:attrNameLst>
                                      </p:cBhvr>
                                    </p:anim>
                                    <p:anim from="0" to="-1.0" calcmode="lin" valueType="num">
                                      <p:cBhvr>
                                        <p:cTn id="64" dur="200" decel="50000" autoRev="1" fill="hold">
                                          <p:stCondLst>
                                            <p:cond delay="600"/>
                                          </p:stCondLst>
                                        </p:cTn>
                                        <p:tgtEl>
                                          <p:spTgt spid="4">
                                            <p:txEl>
                                              <p:pRg st="6" end="6"/>
                                            </p:txEl>
                                          </p:spTgt>
                                        </p:tgtEl>
                                        <p:attrNameLst>
                                          <p:attrName>xshear</p:attrName>
                                        </p:attrNameLst>
                                      </p:cBhvr>
                                    </p:anim>
                                    <p:animScale>
                                      <p:cBhvr>
                                        <p:cTn id="65" dur="200" decel="100000" autoRev="1" fill="hold">
                                          <p:stCondLst>
                                            <p:cond delay="600"/>
                                          </p:stCondLst>
                                        </p:cTn>
                                        <p:tgtEl>
                                          <p:spTgt spid="4">
                                            <p:txEl>
                                              <p:pRg st="6" end="6"/>
                                            </p:txEl>
                                          </p:spTgt>
                                        </p:tgtEl>
                                      </p:cBhvr>
                                      <p:from x="100000" y="100000"/>
                                      <p:to x="80000" y="100000"/>
                                    </p:animScale>
                                    <p:anim by="(#ppt_h/3+#ppt_w*0.1)" calcmode="lin" valueType="num">
                                      <p:cBhvr additive="sum">
                                        <p:cTn id="66" dur="200" decel="100000" autoRev="1" fill="hold">
                                          <p:stCondLst>
                                            <p:cond delay="600"/>
                                          </p:stCondLst>
                                        </p:cTn>
                                        <p:tgtEl>
                                          <p:spTgt spid="4">
                                            <p:txEl>
                                              <p:pRg st="6" end="6"/>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 from="(-#ppt_w/2)" to="(#ppt_x)" calcmode="lin" valueType="num">
                                      <p:cBhvr>
                                        <p:cTn id="71" dur="600" fill="hold">
                                          <p:stCondLst>
                                            <p:cond delay="0"/>
                                          </p:stCondLst>
                                        </p:cTn>
                                        <p:tgtEl>
                                          <p:spTgt spid="4">
                                            <p:txEl>
                                              <p:pRg st="7" end="7"/>
                                            </p:txEl>
                                          </p:spTgt>
                                        </p:tgtEl>
                                        <p:attrNameLst>
                                          <p:attrName>ppt_x</p:attrName>
                                        </p:attrNameLst>
                                      </p:cBhvr>
                                    </p:anim>
                                    <p:anim from="0" to="-1.0" calcmode="lin" valueType="num">
                                      <p:cBhvr>
                                        <p:cTn id="72" dur="200" decel="50000" autoRev="1" fill="hold">
                                          <p:stCondLst>
                                            <p:cond delay="600"/>
                                          </p:stCondLst>
                                        </p:cTn>
                                        <p:tgtEl>
                                          <p:spTgt spid="4">
                                            <p:txEl>
                                              <p:pRg st="7" end="7"/>
                                            </p:txEl>
                                          </p:spTgt>
                                        </p:tgtEl>
                                        <p:attrNameLst>
                                          <p:attrName>xshear</p:attrName>
                                        </p:attrNameLst>
                                      </p:cBhvr>
                                    </p:anim>
                                    <p:animScale>
                                      <p:cBhvr>
                                        <p:cTn id="73" dur="200" decel="100000" autoRev="1" fill="hold">
                                          <p:stCondLst>
                                            <p:cond delay="600"/>
                                          </p:stCondLst>
                                        </p:cTn>
                                        <p:tgtEl>
                                          <p:spTgt spid="4">
                                            <p:txEl>
                                              <p:pRg st="7" end="7"/>
                                            </p:txEl>
                                          </p:spTgt>
                                        </p:tgtEl>
                                      </p:cBhvr>
                                      <p:from x="100000" y="100000"/>
                                      <p:to x="80000" y="100000"/>
                                    </p:animScale>
                                    <p:anim by="(#ppt_h/3+#ppt_w*0.1)" calcmode="lin" valueType="num">
                                      <p:cBhvr additive="sum">
                                        <p:cTn id="74" dur="200" decel="100000" autoRev="1" fill="hold">
                                          <p:stCondLst>
                                            <p:cond delay="600"/>
                                          </p:stCondLst>
                                        </p:cTn>
                                        <p:tgtEl>
                                          <p:spTgt spid="4">
                                            <p:txEl>
                                              <p:pRg st="7" end="7"/>
                                            </p:txEl>
                                          </p:spTgt>
                                        </p:tgtEl>
                                        <p:attrNameLst>
                                          <p:attrName>ppt_x</p:attrName>
                                        </p:attrNameLst>
                                      </p:cBhvr>
                                    </p:anim>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from="(-#ppt_w/2)" to="(#ppt_x)" calcmode="lin" valueType="num">
                                      <p:cBhvr>
                                        <p:cTn id="79" dur="600" fill="hold">
                                          <p:stCondLst>
                                            <p:cond delay="0"/>
                                          </p:stCondLst>
                                        </p:cTn>
                                        <p:tgtEl>
                                          <p:spTgt spid="4">
                                            <p:txEl>
                                              <p:pRg st="8" end="8"/>
                                            </p:txEl>
                                          </p:spTgt>
                                        </p:tgtEl>
                                        <p:attrNameLst>
                                          <p:attrName>ppt_x</p:attrName>
                                        </p:attrNameLst>
                                      </p:cBhvr>
                                    </p:anim>
                                    <p:anim from="0" to="-1.0" calcmode="lin" valueType="num">
                                      <p:cBhvr>
                                        <p:cTn id="80" dur="200" decel="50000" autoRev="1" fill="hold">
                                          <p:stCondLst>
                                            <p:cond delay="600"/>
                                          </p:stCondLst>
                                        </p:cTn>
                                        <p:tgtEl>
                                          <p:spTgt spid="4">
                                            <p:txEl>
                                              <p:pRg st="8" end="8"/>
                                            </p:txEl>
                                          </p:spTgt>
                                        </p:tgtEl>
                                        <p:attrNameLst>
                                          <p:attrName>xshear</p:attrName>
                                        </p:attrNameLst>
                                      </p:cBhvr>
                                    </p:anim>
                                    <p:animScale>
                                      <p:cBhvr>
                                        <p:cTn id="81" dur="200" decel="100000" autoRev="1" fill="hold">
                                          <p:stCondLst>
                                            <p:cond delay="600"/>
                                          </p:stCondLst>
                                        </p:cTn>
                                        <p:tgtEl>
                                          <p:spTgt spid="4">
                                            <p:txEl>
                                              <p:pRg st="8" end="8"/>
                                            </p:txEl>
                                          </p:spTgt>
                                        </p:tgtEl>
                                      </p:cBhvr>
                                      <p:from x="100000" y="100000"/>
                                      <p:to x="80000" y="100000"/>
                                    </p:animScale>
                                    <p:anim by="(#ppt_h/3+#ppt_w*0.1)" calcmode="lin" valueType="num">
                                      <p:cBhvr additive="sum">
                                        <p:cTn id="82" dur="200" decel="100000" autoRev="1" fill="hold">
                                          <p:stCondLst>
                                            <p:cond delay="600"/>
                                          </p:stCondLst>
                                        </p:cTn>
                                        <p:tgtEl>
                                          <p:spTgt spid="4">
                                            <p:txEl>
                                              <p:pRg st="8" end="8"/>
                                            </p:txEl>
                                          </p:spTgt>
                                        </p:tgtEl>
                                        <p:attrNameLst>
                                          <p:attrName>ppt_x</p:attrName>
                                        </p:attrNameLst>
                                      </p:cBhvr>
                                    </p:anim>
                                  </p:childTnLst>
                                </p:cTn>
                              </p:par>
                            </p:childTnLst>
                          </p:cTn>
                        </p:par>
                      </p:childTnLst>
                    </p:cTn>
                  </p:par>
                  <p:par>
                    <p:cTn id="83" fill="hold">
                      <p:stCondLst>
                        <p:cond delay="indefinite"/>
                      </p:stCondLst>
                      <p:childTnLst>
                        <p:par>
                          <p:cTn id="84" fill="hold">
                            <p:stCondLst>
                              <p:cond delay="0"/>
                            </p:stCondLst>
                            <p:childTnLst>
                              <p:par>
                                <p:cTn id="85" presetID="34" presetClass="entr" presetSubtype="0" fill="hold" grpId="0" nodeType="clickEffect">
                                  <p:stCondLst>
                                    <p:cond delay="0"/>
                                  </p:stCondLst>
                                  <p:childTnLst>
                                    <p:set>
                                      <p:cBhvr>
                                        <p:cTn id="86" dur="1" fill="hold">
                                          <p:stCondLst>
                                            <p:cond delay="0"/>
                                          </p:stCondLst>
                                        </p:cTn>
                                        <p:tgtEl>
                                          <p:spTgt spid="4">
                                            <p:txEl>
                                              <p:pRg st="9" end="9"/>
                                            </p:txEl>
                                          </p:spTgt>
                                        </p:tgtEl>
                                        <p:attrNameLst>
                                          <p:attrName>style.visibility</p:attrName>
                                        </p:attrNameLst>
                                      </p:cBhvr>
                                      <p:to>
                                        <p:strVal val="visible"/>
                                      </p:to>
                                    </p:set>
                                    <p:anim from="(-#ppt_w/2)" to="(#ppt_x)" calcmode="lin" valueType="num">
                                      <p:cBhvr>
                                        <p:cTn id="87" dur="600" fill="hold">
                                          <p:stCondLst>
                                            <p:cond delay="0"/>
                                          </p:stCondLst>
                                        </p:cTn>
                                        <p:tgtEl>
                                          <p:spTgt spid="4">
                                            <p:txEl>
                                              <p:pRg st="9" end="9"/>
                                            </p:txEl>
                                          </p:spTgt>
                                        </p:tgtEl>
                                        <p:attrNameLst>
                                          <p:attrName>ppt_x</p:attrName>
                                        </p:attrNameLst>
                                      </p:cBhvr>
                                    </p:anim>
                                    <p:anim from="0" to="-1.0" calcmode="lin" valueType="num">
                                      <p:cBhvr>
                                        <p:cTn id="88" dur="200" decel="50000" autoRev="1" fill="hold">
                                          <p:stCondLst>
                                            <p:cond delay="600"/>
                                          </p:stCondLst>
                                        </p:cTn>
                                        <p:tgtEl>
                                          <p:spTgt spid="4">
                                            <p:txEl>
                                              <p:pRg st="9" end="9"/>
                                            </p:txEl>
                                          </p:spTgt>
                                        </p:tgtEl>
                                        <p:attrNameLst>
                                          <p:attrName>xshear</p:attrName>
                                        </p:attrNameLst>
                                      </p:cBhvr>
                                    </p:anim>
                                    <p:animScale>
                                      <p:cBhvr>
                                        <p:cTn id="89" dur="200" decel="100000" autoRev="1" fill="hold">
                                          <p:stCondLst>
                                            <p:cond delay="600"/>
                                          </p:stCondLst>
                                        </p:cTn>
                                        <p:tgtEl>
                                          <p:spTgt spid="4">
                                            <p:txEl>
                                              <p:pRg st="9" end="9"/>
                                            </p:txEl>
                                          </p:spTgt>
                                        </p:tgtEl>
                                      </p:cBhvr>
                                      <p:from x="100000" y="100000"/>
                                      <p:to x="80000" y="100000"/>
                                    </p:animScale>
                                    <p:anim by="(#ppt_h/3+#ppt_w*0.1)" calcmode="lin" valueType="num">
                                      <p:cBhvr additive="sum">
                                        <p:cTn id="90" dur="200" decel="100000" autoRev="1" fill="hold">
                                          <p:stCondLst>
                                            <p:cond delay="600"/>
                                          </p:stCondLst>
                                        </p:cTn>
                                        <p:tgtEl>
                                          <p:spTgt spid="4">
                                            <p:txEl>
                                              <p:pRg st="9" end="9"/>
                                            </p:txEl>
                                          </p:spTgt>
                                        </p:tgtEl>
                                        <p:attrNameLst>
                                          <p:attrName>ppt_x</p:attrName>
                                        </p:attrNameLst>
                                      </p:cBhvr>
                                    </p:anim>
                                  </p:childTnLst>
                                </p:cTn>
                              </p:par>
                            </p:childTnLst>
                          </p:cTn>
                        </p:par>
                      </p:childTnLst>
                    </p:cTn>
                  </p:par>
                  <p:par>
                    <p:cTn id="91" fill="hold">
                      <p:stCondLst>
                        <p:cond delay="indefinite"/>
                      </p:stCondLst>
                      <p:childTnLst>
                        <p:par>
                          <p:cTn id="92" fill="hold">
                            <p:stCondLst>
                              <p:cond delay="0"/>
                            </p:stCondLst>
                            <p:childTnLst>
                              <p:par>
                                <p:cTn id="93" presetID="34" presetClass="entr" presetSubtype="0" fill="hold" grpId="0"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 from="(-#ppt_w/2)" to="(#ppt_x)" calcmode="lin" valueType="num">
                                      <p:cBhvr>
                                        <p:cTn id="95" dur="600" fill="hold">
                                          <p:stCondLst>
                                            <p:cond delay="0"/>
                                          </p:stCondLst>
                                        </p:cTn>
                                        <p:tgtEl>
                                          <p:spTgt spid="4">
                                            <p:txEl>
                                              <p:pRg st="10" end="10"/>
                                            </p:txEl>
                                          </p:spTgt>
                                        </p:tgtEl>
                                        <p:attrNameLst>
                                          <p:attrName>ppt_x</p:attrName>
                                        </p:attrNameLst>
                                      </p:cBhvr>
                                    </p:anim>
                                    <p:anim from="0" to="-1.0" calcmode="lin" valueType="num">
                                      <p:cBhvr>
                                        <p:cTn id="96" dur="200" decel="50000" autoRev="1" fill="hold">
                                          <p:stCondLst>
                                            <p:cond delay="600"/>
                                          </p:stCondLst>
                                        </p:cTn>
                                        <p:tgtEl>
                                          <p:spTgt spid="4">
                                            <p:txEl>
                                              <p:pRg st="10" end="10"/>
                                            </p:txEl>
                                          </p:spTgt>
                                        </p:tgtEl>
                                        <p:attrNameLst>
                                          <p:attrName>xshear</p:attrName>
                                        </p:attrNameLst>
                                      </p:cBhvr>
                                    </p:anim>
                                    <p:animScale>
                                      <p:cBhvr>
                                        <p:cTn id="97" dur="200" decel="100000" autoRev="1" fill="hold">
                                          <p:stCondLst>
                                            <p:cond delay="600"/>
                                          </p:stCondLst>
                                        </p:cTn>
                                        <p:tgtEl>
                                          <p:spTgt spid="4">
                                            <p:txEl>
                                              <p:pRg st="10" end="10"/>
                                            </p:txEl>
                                          </p:spTgt>
                                        </p:tgtEl>
                                      </p:cBhvr>
                                      <p:from x="100000" y="100000"/>
                                      <p:to x="80000" y="100000"/>
                                    </p:animScale>
                                    <p:anim by="(#ppt_h/3+#ppt_w*0.1)" calcmode="lin" valueType="num">
                                      <p:cBhvr additive="sum">
                                        <p:cTn id="98" dur="200" decel="100000" autoRev="1" fill="hold">
                                          <p:stCondLst>
                                            <p:cond delay="600"/>
                                          </p:stCondLst>
                                        </p:cTn>
                                        <p:tgtEl>
                                          <p:spTgt spid="4">
                                            <p:txEl>
                                              <p:pRg st="10" end="10"/>
                                            </p:txEl>
                                          </p:spTgt>
                                        </p:tgtEl>
                                        <p:attrNameLst>
                                          <p:attrName>ppt_x</p:attrName>
                                        </p:attrNameLst>
                                      </p:cBhvr>
                                    </p:anim>
                                  </p:childTnLst>
                                </p:cTn>
                              </p:par>
                            </p:childTnLst>
                          </p:cTn>
                        </p:par>
                      </p:childTnLst>
                    </p:cTn>
                  </p:par>
                  <p:par>
                    <p:cTn id="99" fill="hold">
                      <p:stCondLst>
                        <p:cond delay="indefinite"/>
                      </p:stCondLst>
                      <p:childTnLst>
                        <p:par>
                          <p:cTn id="100" fill="hold">
                            <p:stCondLst>
                              <p:cond delay="0"/>
                            </p:stCondLst>
                            <p:childTnLst>
                              <p:par>
                                <p:cTn id="101" presetID="34" presetClass="entr" presetSubtype="0" fill="hold" grpId="0" nodeType="clickEffect">
                                  <p:stCondLst>
                                    <p:cond delay="0"/>
                                  </p:stCondLst>
                                  <p:childTnLst>
                                    <p:set>
                                      <p:cBhvr>
                                        <p:cTn id="102" dur="1" fill="hold">
                                          <p:stCondLst>
                                            <p:cond delay="0"/>
                                          </p:stCondLst>
                                        </p:cTn>
                                        <p:tgtEl>
                                          <p:spTgt spid="4">
                                            <p:txEl>
                                              <p:pRg st="12" end="12"/>
                                            </p:txEl>
                                          </p:spTgt>
                                        </p:tgtEl>
                                        <p:attrNameLst>
                                          <p:attrName>style.visibility</p:attrName>
                                        </p:attrNameLst>
                                      </p:cBhvr>
                                      <p:to>
                                        <p:strVal val="visible"/>
                                      </p:to>
                                    </p:set>
                                    <p:anim from="(-#ppt_w/2)" to="(#ppt_x)" calcmode="lin" valueType="num">
                                      <p:cBhvr>
                                        <p:cTn id="103" dur="600" fill="hold">
                                          <p:stCondLst>
                                            <p:cond delay="0"/>
                                          </p:stCondLst>
                                        </p:cTn>
                                        <p:tgtEl>
                                          <p:spTgt spid="4">
                                            <p:txEl>
                                              <p:pRg st="12" end="12"/>
                                            </p:txEl>
                                          </p:spTgt>
                                        </p:tgtEl>
                                        <p:attrNameLst>
                                          <p:attrName>ppt_x</p:attrName>
                                        </p:attrNameLst>
                                      </p:cBhvr>
                                    </p:anim>
                                    <p:anim from="0" to="-1.0" calcmode="lin" valueType="num">
                                      <p:cBhvr>
                                        <p:cTn id="104" dur="200" decel="50000" autoRev="1" fill="hold">
                                          <p:stCondLst>
                                            <p:cond delay="600"/>
                                          </p:stCondLst>
                                        </p:cTn>
                                        <p:tgtEl>
                                          <p:spTgt spid="4">
                                            <p:txEl>
                                              <p:pRg st="12" end="12"/>
                                            </p:txEl>
                                          </p:spTgt>
                                        </p:tgtEl>
                                        <p:attrNameLst>
                                          <p:attrName>xshear</p:attrName>
                                        </p:attrNameLst>
                                      </p:cBhvr>
                                    </p:anim>
                                    <p:animScale>
                                      <p:cBhvr>
                                        <p:cTn id="105" dur="200" decel="100000" autoRev="1" fill="hold">
                                          <p:stCondLst>
                                            <p:cond delay="600"/>
                                          </p:stCondLst>
                                        </p:cTn>
                                        <p:tgtEl>
                                          <p:spTgt spid="4">
                                            <p:txEl>
                                              <p:pRg st="12" end="12"/>
                                            </p:txEl>
                                          </p:spTgt>
                                        </p:tgtEl>
                                      </p:cBhvr>
                                      <p:from x="100000" y="100000"/>
                                      <p:to x="80000" y="100000"/>
                                    </p:animScale>
                                    <p:anim by="(#ppt_h/3+#ppt_w*0.1)" calcmode="lin" valueType="num">
                                      <p:cBhvr additive="sum">
                                        <p:cTn id="106" dur="200" decel="100000" autoRev="1" fill="hold">
                                          <p:stCondLst>
                                            <p:cond delay="600"/>
                                          </p:stCondLst>
                                        </p:cTn>
                                        <p:tgtEl>
                                          <p:spTgt spid="4">
                                            <p:txEl>
                                              <p:pRg st="12" end="12"/>
                                            </p:txEl>
                                          </p:spTgt>
                                        </p:tgtEl>
                                        <p:attrNameLst>
                                          <p:attrName>ppt_x</p:attrName>
                                        </p:attrNameLst>
                                      </p:cBhvr>
                                    </p:anim>
                                  </p:childTnLst>
                                </p:cTn>
                              </p:par>
                            </p:childTnLst>
                          </p:cTn>
                        </p:par>
                      </p:childTnLst>
                    </p:cTn>
                  </p:par>
                  <p:par>
                    <p:cTn id="107" fill="hold">
                      <p:stCondLst>
                        <p:cond delay="indefinite"/>
                      </p:stCondLst>
                      <p:childTnLst>
                        <p:par>
                          <p:cTn id="108" fill="hold">
                            <p:stCondLst>
                              <p:cond delay="0"/>
                            </p:stCondLst>
                            <p:childTnLst>
                              <p:par>
                                <p:cTn id="109" presetID="34" presetClass="entr" presetSubtype="0" fill="hold" grpId="0" nodeType="clickEffect">
                                  <p:stCondLst>
                                    <p:cond delay="0"/>
                                  </p:stCondLst>
                                  <p:childTnLst>
                                    <p:set>
                                      <p:cBhvr>
                                        <p:cTn id="110" dur="1" fill="hold">
                                          <p:stCondLst>
                                            <p:cond delay="0"/>
                                          </p:stCondLst>
                                        </p:cTn>
                                        <p:tgtEl>
                                          <p:spTgt spid="4">
                                            <p:txEl>
                                              <p:pRg st="13" end="13"/>
                                            </p:txEl>
                                          </p:spTgt>
                                        </p:tgtEl>
                                        <p:attrNameLst>
                                          <p:attrName>style.visibility</p:attrName>
                                        </p:attrNameLst>
                                      </p:cBhvr>
                                      <p:to>
                                        <p:strVal val="visible"/>
                                      </p:to>
                                    </p:set>
                                    <p:anim from="(-#ppt_w/2)" to="(#ppt_x)" calcmode="lin" valueType="num">
                                      <p:cBhvr>
                                        <p:cTn id="111" dur="600" fill="hold">
                                          <p:stCondLst>
                                            <p:cond delay="0"/>
                                          </p:stCondLst>
                                        </p:cTn>
                                        <p:tgtEl>
                                          <p:spTgt spid="4">
                                            <p:txEl>
                                              <p:pRg st="13" end="13"/>
                                            </p:txEl>
                                          </p:spTgt>
                                        </p:tgtEl>
                                        <p:attrNameLst>
                                          <p:attrName>ppt_x</p:attrName>
                                        </p:attrNameLst>
                                      </p:cBhvr>
                                    </p:anim>
                                    <p:anim from="0" to="-1.0" calcmode="lin" valueType="num">
                                      <p:cBhvr>
                                        <p:cTn id="112" dur="200" decel="50000" autoRev="1" fill="hold">
                                          <p:stCondLst>
                                            <p:cond delay="600"/>
                                          </p:stCondLst>
                                        </p:cTn>
                                        <p:tgtEl>
                                          <p:spTgt spid="4">
                                            <p:txEl>
                                              <p:pRg st="13" end="13"/>
                                            </p:txEl>
                                          </p:spTgt>
                                        </p:tgtEl>
                                        <p:attrNameLst>
                                          <p:attrName>xshear</p:attrName>
                                        </p:attrNameLst>
                                      </p:cBhvr>
                                    </p:anim>
                                    <p:animScale>
                                      <p:cBhvr>
                                        <p:cTn id="113" dur="200" decel="100000" autoRev="1" fill="hold">
                                          <p:stCondLst>
                                            <p:cond delay="600"/>
                                          </p:stCondLst>
                                        </p:cTn>
                                        <p:tgtEl>
                                          <p:spTgt spid="4">
                                            <p:txEl>
                                              <p:pRg st="13" end="13"/>
                                            </p:txEl>
                                          </p:spTgt>
                                        </p:tgtEl>
                                      </p:cBhvr>
                                      <p:from x="100000" y="100000"/>
                                      <p:to x="80000" y="100000"/>
                                    </p:animScale>
                                    <p:anim by="(#ppt_h/3+#ppt_w*0.1)" calcmode="lin" valueType="num">
                                      <p:cBhvr additive="sum">
                                        <p:cTn id="114" dur="200" decel="100000" autoRev="1" fill="hold">
                                          <p:stCondLst>
                                            <p:cond delay="600"/>
                                          </p:stCondLst>
                                        </p:cTn>
                                        <p:tgtEl>
                                          <p:spTgt spid="4">
                                            <p:txEl>
                                              <p:pRg st="13" end="13"/>
                                            </p:txEl>
                                          </p:spTgt>
                                        </p:tgtEl>
                                        <p:attrNameLst>
                                          <p:attrName>ppt_x</p:attrName>
                                        </p:attrNameLst>
                                      </p:cBhvr>
                                    </p:anim>
                                  </p:childTnLst>
                                </p:cTn>
                              </p:par>
                            </p:childTnLst>
                          </p:cTn>
                        </p:par>
                      </p:childTnLst>
                    </p:cTn>
                  </p:par>
                  <p:par>
                    <p:cTn id="115" fill="hold">
                      <p:stCondLst>
                        <p:cond delay="indefinite"/>
                      </p:stCondLst>
                      <p:childTnLst>
                        <p:par>
                          <p:cTn id="116" fill="hold">
                            <p:stCondLst>
                              <p:cond delay="0"/>
                            </p:stCondLst>
                            <p:childTnLst>
                              <p:par>
                                <p:cTn id="117" presetID="34" presetClass="entr" presetSubtype="0" fill="hold" grpId="0" nodeType="clickEffect">
                                  <p:stCondLst>
                                    <p:cond delay="0"/>
                                  </p:stCondLst>
                                  <p:childTnLst>
                                    <p:set>
                                      <p:cBhvr>
                                        <p:cTn id="118" dur="1" fill="hold">
                                          <p:stCondLst>
                                            <p:cond delay="0"/>
                                          </p:stCondLst>
                                        </p:cTn>
                                        <p:tgtEl>
                                          <p:spTgt spid="4">
                                            <p:txEl>
                                              <p:pRg st="14" end="14"/>
                                            </p:txEl>
                                          </p:spTgt>
                                        </p:tgtEl>
                                        <p:attrNameLst>
                                          <p:attrName>style.visibility</p:attrName>
                                        </p:attrNameLst>
                                      </p:cBhvr>
                                      <p:to>
                                        <p:strVal val="visible"/>
                                      </p:to>
                                    </p:set>
                                    <p:anim from="(-#ppt_w/2)" to="(#ppt_x)" calcmode="lin" valueType="num">
                                      <p:cBhvr>
                                        <p:cTn id="119" dur="600" fill="hold">
                                          <p:stCondLst>
                                            <p:cond delay="0"/>
                                          </p:stCondLst>
                                        </p:cTn>
                                        <p:tgtEl>
                                          <p:spTgt spid="4">
                                            <p:txEl>
                                              <p:pRg st="14" end="14"/>
                                            </p:txEl>
                                          </p:spTgt>
                                        </p:tgtEl>
                                        <p:attrNameLst>
                                          <p:attrName>ppt_x</p:attrName>
                                        </p:attrNameLst>
                                      </p:cBhvr>
                                    </p:anim>
                                    <p:anim from="0" to="-1.0" calcmode="lin" valueType="num">
                                      <p:cBhvr>
                                        <p:cTn id="120" dur="200" decel="50000" autoRev="1" fill="hold">
                                          <p:stCondLst>
                                            <p:cond delay="600"/>
                                          </p:stCondLst>
                                        </p:cTn>
                                        <p:tgtEl>
                                          <p:spTgt spid="4">
                                            <p:txEl>
                                              <p:pRg st="14" end="14"/>
                                            </p:txEl>
                                          </p:spTgt>
                                        </p:tgtEl>
                                        <p:attrNameLst>
                                          <p:attrName>xshear</p:attrName>
                                        </p:attrNameLst>
                                      </p:cBhvr>
                                    </p:anim>
                                    <p:animScale>
                                      <p:cBhvr>
                                        <p:cTn id="121" dur="200" decel="100000" autoRev="1" fill="hold">
                                          <p:stCondLst>
                                            <p:cond delay="600"/>
                                          </p:stCondLst>
                                        </p:cTn>
                                        <p:tgtEl>
                                          <p:spTgt spid="4">
                                            <p:txEl>
                                              <p:pRg st="14" end="14"/>
                                            </p:txEl>
                                          </p:spTgt>
                                        </p:tgtEl>
                                      </p:cBhvr>
                                      <p:from x="100000" y="100000"/>
                                      <p:to x="80000" y="100000"/>
                                    </p:animScale>
                                    <p:anim by="(#ppt_h/3+#ppt_w*0.1)" calcmode="lin" valueType="num">
                                      <p:cBhvr additive="sum">
                                        <p:cTn id="122" dur="200" decel="100000" autoRev="1" fill="hold">
                                          <p:stCondLst>
                                            <p:cond delay="600"/>
                                          </p:stCondLst>
                                        </p:cTn>
                                        <p:tgtEl>
                                          <p:spTgt spid="4">
                                            <p:txEl>
                                              <p:pRg st="14" end="1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build="p"/>
      <p:bldP spid="4"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pPr marL="152400" lvl="0" indent="0">
              <a:buNone/>
            </a:pPr>
            <a:r>
              <a:rPr lang="en-US" altLang="en-US" sz="1800" b="1"/>
              <a:t>Children</a:t>
            </a:r>
            <a:endParaRPr lang="en-US" altLang="en-US" sz="1800" b="1"/>
          </a:p>
          <a:p>
            <a:pPr marL="152400" lvl="0" indent="0">
              <a:buNone/>
            </a:pPr>
            <a:r>
              <a:rPr lang="en-US" altLang="en-US" sz="1800" b="1"/>
              <a:t>- Evacuation and farm work</a:t>
            </a:r>
            <a:endParaRPr lang="en-US" altLang="en-US" sz="1800" b="1"/>
          </a:p>
          <a:p>
            <a:pPr marL="152400" lvl="0" indent="0">
              <a:buNone/>
            </a:pPr>
            <a:r>
              <a:rPr lang="en-US" altLang="en-US" sz="1800" b="1"/>
              <a:t>- Messengers and scrap collectors</a:t>
            </a:r>
            <a:endParaRPr lang="en-US" altLang="en-US" sz="1800" b="1"/>
          </a:p>
          <a:p>
            <a:pPr marL="152400" lvl="0" indent="0">
              <a:buNone/>
            </a:pPr>
            <a:endParaRPr lang="en-US" altLang="en-US" sz="1800" b="1"/>
          </a:p>
          <a:p>
            <a:pPr marL="152400" lvl="0" indent="0">
              <a:buNone/>
            </a:pPr>
            <a:r>
              <a:rPr lang="en-US" altLang="en-US" sz="1800" b="1"/>
              <a:t>Men</a:t>
            </a:r>
            <a:endParaRPr lang="en-US" altLang="en-US" sz="1800" b="1"/>
          </a:p>
          <a:p>
            <a:pPr marL="152400" lvl="0" indent="0">
              <a:buNone/>
            </a:pPr>
            <a:r>
              <a:rPr lang="en-US" altLang="en-US" sz="1800" b="1"/>
              <a:t>- Military service and factory work</a:t>
            </a:r>
            <a:endParaRPr lang="en-US" altLang="en-US" sz="1800" b="1"/>
          </a:p>
          <a:p>
            <a:pPr marL="152400" lvl="0" indent="0">
              <a:buNone/>
            </a:pPr>
            <a:r>
              <a:rPr lang="en-US" altLang="en-US" sz="1800" b="1"/>
              <a:t>- Farming and engineering</a:t>
            </a:r>
            <a:endParaRPr lang="en-US" altLang="en-US" sz="1800" b="1"/>
          </a:p>
          <a:p>
            <a:pPr marL="152400" lvl="0" indent="0">
              <a:buNone/>
            </a:pPr>
            <a:endParaRPr lang="en-US" altLang="en-US" sz="1800" b="1"/>
          </a:p>
          <a:p>
            <a:pPr marL="152400" lvl="0" indent="0">
              <a:buNone/>
            </a:pPr>
            <a:r>
              <a:rPr lang="en-US" altLang="en-US" sz="1800" b="1"/>
              <a:t>Women</a:t>
            </a:r>
            <a:endParaRPr lang="en-US" altLang="en-US" sz="1800" b="1"/>
          </a:p>
          <a:p>
            <a:pPr marL="152400" lvl="0" indent="0">
              <a:buNone/>
            </a:pPr>
            <a:r>
              <a:rPr lang="en-US" altLang="en-US" sz="1800" b="1"/>
              <a:t>- Factory jobs and nursing</a:t>
            </a:r>
            <a:endParaRPr lang="en-US" altLang="en-US" sz="1800" b="1"/>
          </a:p>
          <a:p>
            <a:pPr marL="152400" lvl="0" indent="0">
              <a:buNone/>
            </a:pPr>
            <a:r>
              <a:rPr lang="en-US" altLang="en-US" sz="1800" b="1"/>
              <a:t>- Intelligence work and farming</a:t>
            </a:r>
            <a:endParaRPr lang="en-US" altLang="en-US" sz="1800" b="1"/>
          </a:p>
          <a:p>
            <a:pPr marL="152400" lvl="0" indent="0">
              <a:buNone/>
            </a:pPr>
            <a:endParaRPr lang="en-US" altLang="en-US" sz="1800" b="1"/>
          </a:p>
          <a:p>
            <a:pPr marL="152400" lvl="0" indent="0">
              <a:buNone/>
            </a:pPr>
            <a:endParaRPr lang="en-US" altLang="en-US" sz="1800" b="1"/>
          </a:p>
          <a:p>
            <a:pPr marL="152400" lvl="0" indent="0">
              <a:buNone/>
            </a:pPr>
            <a:endParaRPr lang="en-US" altLang="en-US" sz="1800" b="1"/>
          </a:p>
        </p:txBody>
      </p:sp>
      <p:sp>
        <p:nvSpPr>
          <p:cNvPr id="3" name="Title 2"/>
          <p:cNvSpPr/>
          <p:nvPr>
            <p:ph type="title"/>
          </p:nvPr>
        </p:nvSpPr>
        <p:spPr>
          <a:xfrm>
            <a:off x="-161925" y="391160"/>
            <a:ext cx="9570085" cy="572770"/>
          </a:xfrm>
        </p:spPr>
        <p:txBody>
          <a:bodyPr/>
          <a:p>
            <a:r>
              <a:rPr lang="en-US"/>
              <a:t>what were the jobs for children,woman and men</a:t>
            </a:r>
            <a:endParaRPr lang="en-US"/>
          </a:p>
        </p:txBody>
      </p:sp>
      <p:pic>
        <p:nvPicPr>
          <p:cNvPr id="4" name="Picture 3" descr="download__3_-removebg-preview"/>
          <p:cNvPicPr>
            <a:picLocks noChangeAspect="1"/>
          </p:cNvPicPr>
          <p:nvPr/>
        </p:nvPicPr>
        <p:blipFill>
          <a:blip r:embed="rId1"/>
          <a:stretch>
            <a:fillRect/>
          </a:stretch>
        </p:blipFill>
        <p:spPr>
          <a:xfrm>
            <a:off x="4759325" y="1209675"/>
            <a:ext cx="3686175" cy="3038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Scale>
                                      <p:cBhvr>
                                        <p:cTn id="12"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xEl>
                                              <p:pRg st="0" end="0"/>
                                            </p:txEl>
                                          </p:spTgt>
                                        </p:tgtEl>
                                        <p:attrNameLst>
                                          <p:attrName>ppt_x</p:attrName>
                                          <p:attrName>ppt_y</p:attrName>
                                        </p:attrNameLst>
                                      </p:cBhvr>
                                    </p:animMotion>
                                    <p:animEffect transition="in" filter="fade">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Scale>
                                      <p:cBhvr>
                                        <p:cTn id="19"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xEl>
                                              <p:pRg st="1" end="1"/>
                                            </p:txEl>
                                          </p:spTgt>
                                        </p:tgtEl>
                                        <p:attrNameLst>
                                          <p:attrName>ppt_x</p:attrName>
                                          <p:attrName>ppt_y</p:attrName>
                                        </p:attrNameLst>
                                      </p:cBhvr>
                                    </p:animMotion>
                                    <p:animEffect transition="in" filter="fade">
                                      <p:cBhvr>
                                        <p:cTn id="21" dur="1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Scale>
                                      <p:cBhvr>
                                        <p:cTn id="26"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
                                            <p:txEl>
                                              <p:pRg st="2" end="2"/>
                                            </p:txEl>
                                          </p:spTgt>
                                        </p:tgtEl>
                                        <p:attrNameLst>
                                          <p:attrName>ppt_x</p:attrName>
                                          <p:attrName>ppt_y</p:attrName>
                                        </p:attrNameLst>
                                      </p:cBhvr>
                                    </p:animMotion>
                                    <p:animEffect transition="in" filter="fade">
                                      <p:cBhvr>
                                        <p:cTn id="28" dur="10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Scale>
                                      <p:cBhvr>
                                        <p:cTn id="33"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
                                            <p:txEl>
                                              <p:pRg st="4" end="4"/>
                                            </p:txEl>
                                          </p:spTgt>
                                        </p:tgtEl>
                                        <p:attrNameLst>
                                          <p:attrName>ppt_x</p:attrName>
                                          <p:attrName>ppt_y</p:attrName>
                                        </p:attrNameLst>
                                      </p:cBhvr>
                                    </p:animMotion>
                                    <p:animEffect transition="in" filter="fade">
                                      <p:cBhvr>
                                        <p:cTn id="35" dur="10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Scale>
                                      <p:cBhvr>
                                        <p:cTn id="40" dur="1000" decel="50000" fill="hold">
                                          <p:stCondLst>
                                            <p:cond delay="0"/>
                                          </p:stCondLst>
                                        </p:cTn>
                                        <p:tgtEl>
                                          <p:spTgt spid="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
                                            <p:txEl>
                                              <p:pRg st="5" end="5"/>
                                            </p:txEl>
                                          </p:spTgt>
                                        </p:tgtEl>
                                        <p:attrNameLst>
                                          <p:attrName>ppt_x</p:attrName>
                                          <p:attrName>ppt_y</p:attrName>
                                        </p:attrNameLst>
                                      </p:cBhvr>
                                    </p:animMotion>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Scale>
                                      <p:cBhvr>
                                        <p:cTn id="47" dur="1000" decel="50000" fill="hold">
                                          <p:stCondLst>
                                            <p:cond delay="0"/>
                                          </p:stCondLst>
                                        </p:cTn>
                                        <p:tgtEl>
                                          <p:spTgt spid="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
                                            <p:txEl>
                                              <p:pRg st="6" end="6"/>
                                            </p:txEl>
                                          </p:spTgt>
                                        </p:tgtEl>
                                        <p:attrNameLst>
                                          <p:attrName>ppt_x</p:attrName>
                                          <p:attrName>ppt_y</p:attrName>
                                        </p:attrNameLst>
                                      </p:cBhvr>
                                    </p:animMotion>
                                    <p:animEffect transition="in" filter="fade">
                                      <p:cBhvr>
                                        <p:cTn id="49" dur="10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Scale>
                                      <p:cBhvr>
                                        <p:cTn id="54" dur="1000" decel="50000" fill="hold">
                                          <p:stCondLst>
                                            <p:cond delay="0"/>
                                          </p:stCondLst>
                                        </p:cTn>
                                        <p:tgtEl>
                                          <p:spTgt spid="2">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2">
                                            <p:txEl>
                                              <p:pRg st="8" end="8"/>
                                            </p:txEl>
                                          </p:spTgt>
                                        </p:tgtEl>
                                        <p:attrNameLst>
                                          <p:attrName>ppt_x</p:attrName>
                                          <p:attrName>ppt_y</p:attrName>
                                        </p:attrNameLst>
                                      </p:cBhvr>
                                    </p:animMotion>
                                    <p:animEffect transition="in" filter="fade">
                                      <p:cBhvr>
                                        <p:cTn id="56" dur="1000"/>
                                        <p:tgtEl>
                                          <p:spTgt spid="2">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Scale>
                                      <p:cBhvr>
                                        <p:cTn id="61" dur="1000" decel="50000" fill="hold">
                                          <p:stCondLst>
                                            <p:cond delay="0"/>
                                          </p:stCondLst>
                                        </p:cTn>
                                        <p:tgtEl>
                                          <p:spTgt spid="2">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2">
                                            <p:txEl>
                                              <p:pRg st="9" end="9"/>
                                            </p:txEl>
                                          </p:spTgt>
                                        </p:tgtEl>
                                        <p:attrNameLst>
                                          <p:attrName>ppt_x</p:attrName>
                                          <p:attrName>ppt_y</p:attrName>
                                        </p:attrNameLst>
                                      </p:cBhvr>
                                    </p:animMotion>
                                    <p:animEffect transition="in" filter="fade">
                                      <p:cBhvr>
                                        <p:cTn id="63" dur="1000"/>
                                        <p:tgtEl>
                                          <p:spTgt spid="2">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2" presetClass="entr" presetSubtype="0" fill="hold" grpId="0" nodeType="click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Scale>
                                      <p:cBhvr>
                                        <p:cTn id="68" dur="1000" decel="50000" fill="hold">
                                          <p:stCondLst>
                                            <p:cond delay="0"/>
                                          </p:stCondLst>
                                        </p:cTn>
                                        <p:tgtEl>
                                          <p:spTgt spid="2">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
                                            <p:txEl>
                                              <p:pRg st="10" end="10"/>
                                            </p:txEl>
                                          </p:spTgt>
                                        </p:tgtEl>
                                        <p:attrNameLst>
                                          <p:attrName>ppt_x</p:attrName>
                                          <p:attrName>ppt_y</p:attrName>
                                        </p:attrNameLst>
                                      </p:cBhvr>
                                    </p:animMotion>
                                    <p:animEffect transition="in" filter="fade">
                                      <p:cBhvr>
                                        <p:cTn id="70" dur="1000"/>
                                        <p:tgtEl>
                                          <p:spTgt spid="2">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2000"/>
                                        <p:tgtEl>
                                          <p:spTgt spid="4"/>
                                        </p:tgtEl>
                                      </p:cBhvr>
                                    </p:animEffect>
                                    <p:anim calcmode="lin" valueType="num">
                                      <p:cBhvr>
                                        <p:cTn id="76" dur="2000" fill="hold"/>
                                        <p:tgtEl>
                                          <p:spTgt spid="4"/>
                                        </p:tgtEl>
                                        <p:attrNameLst>
                                          <p:attrName>ppt_w</p:attrName>
                                        </p:attrNameLst>
                                      </p:cBhvr>
                                      <p:tavLst>
                                        <p:tav tm="0" fmla="#ppt_w*sin(2.5*pi*$)">
                                          <p:val>
                                            <p:fltVal val="0"/>
                                          </p:val>
                                        </p:tav>
                                        <p:tav tm="100000">
                                          <p:val>
                                            <p:fltVal val="1"/>
                                          </p:val>
                                        </p:tav>
                                      </p:tavLst>
                                    </p:anim>
                                    <p:anim calcmode="lin" valueType="num">
                                      <p:cBhvr>
                                        <p:cTn id="7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13513</Words>
  <Application>WPS Slides</Application>
  <PresentationFormat/>
  <Paragraphs>237</Paragraphs>
  <Slides>27</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幻灯片标题</vt:lpstr>
      </vt:variant>
      <vt:variant>
        <vt:i4>27</vt:i4>
      </vt:variant>
      <vt:variant>
        <vt:lpstr>自定义放映</vt:lpstr>
      </vt:variant>
      <vt:variant>
        <vt:i4>1</vt:i4>
      </vt:variant>
    </vt:vector>
  </HeadingPairs>
  <TitlesOfParts>
    <vt:vector size="44" baseType="lpstr">
      <vt:lpstr>Arial</vt:lpstr>
      <vt:lpstr>SimSun</vt:lpstr>
      <vt:lpstr>Wingdings</vt:lpstr>
      <vt:lpstr>Arial</vt:lpstr>
      <vt:lpstr>Rajdhani</vt:lpstr>
      <vt:lpstr>Assistant Medium</vt:lpstr>
      <vt:lpstr>Livvic</vt:lpstr>
      <vt:lpstr>Segoe Print</vt:lpstr>
      <vt:lpstr>Roboto Condensed Light</vt:lpstr>
      <vt:lpstr>Nunito</vt:lpstr>
      <vt:lpstr>Assistant</vt:lpstr>
      <vt:lpstr>Microsoft YaHei</vt:lpstr>
      <vt:lpstr>Arial Unicode MS</vt:lpstr>
      <vt:lpstr>Arial Black</vt:lpstr>
      <vt:lpstr>Algerian</vt:lpstr>
      <vt:lpstr>World War II D-Day Invasion XL by Slidesgo</vt:lpstr>
      <vt:lpstr>year 4</vt:lpstr>
      <vt:lpstr>Daily Life</vt:lpstr>
      <vt:lpstr>Previous</vt:lpstr>
      <vt:lpstr>what kind of clothes did they wear</vt:lpstr>
      <vt:lpstr>what did their homes look like</vt:lpstr>
      <vt:lpstr>How did they spend their free time </vt:lpstr>
      <vt:lpstr>Previous</vt:lpstr>
      <vt:lpstr>what kind of work did people do</vt:lpstr>
      <vt:lpstr>what were the jobs for children,woman and men</vt:lpstr>
      <vt:lpstr>what machines or tools did they at work</vt:lpstr>
      <vt:lpstr>How hard was it to find a job</vt:lpstr>
      <vt:lpstr>Previous</vt:lpstr>
      <vt:lpstr>what was family life like</vt:lpstr>
      <vt:lpstr>how did family take care of eachothers</vt:lpstr>
      <vt:lpstr>what role did children play in the family</vt:lpstr>
      <vt:lpstr>what were relantionships like between diffrent social classes</vt:lpstr>
      <vt:lpstr>Previous</vt:lpstr>
      <vt:lpstr>Did children go to school</vt:lpstr>
      <vt:lpstr>What subject did they learn about</vt:lpstr>
      <vt:lpstr>How were schools diffrent from today</vt:lpstr>
      <vt:lpstr>who was alowed to go to school</vt:lpstr>
      <vt:lpstr>Previous</vt:lpstr>
      <vt:lpstr>what tools or machines or inventions were comman at the time</vt:lpstr>
      <vt:lpstr>how did people travelle</vt:lpstr>
      <vt:lpstr>what new discoveris or invention were changing the world</vt:lpstr>
      <vt:lpstr>Previous</vt:lpstr>
      <vt:lpstr>Previous</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
  <cp:lastModifiedBy>Abdelrahman Shaban</cp:lastModifiedBy>
  <cp:revision>4</cp:revision>
  <dcterms:created xsi:type="dcterms:W3CDTF">2025-04-10T06:08:00Z</dcterms:created>
  <dcterms:modified xsi:type="dcterms:W3CDTF">2025-04-13T19:17:47Z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0D64794E12E947859B5AD2A22CC16421_13</vt:lpwstr>
  </property>
  <property fmtid="{D5CDD505-2E9C-101B-9397-08002B2CF9AE}" pid="3" name="KSOProductBuildVer">
    <vt:lpwstr>1033-12.2.0.20782</vt:lpwstr>
  </property>
</Properties>
</file>